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5"/>
    <p:sldMasterId id="2147483851" r:id="rId6"/>
  </p:sldMasterIdLst>
  <p:notesMasterIdLst>
    <p:notesMasterId r:id="rId16"/>
  </p:notesMasterIdLst>
  <p:handoutMasterIdLst>
    <p:handoutMasterId r:id="rId17"/>
  </p:handoutMasterIdLst>
  <p:sldIdLst>
    <p:sldId id="256" r:id="rId7"/>
    <p:sldId id="265" r:id="rId8"/>
    <p:sldId id="272" r:id="rId9"/>
    <p:sldId id="275" r:id="rId10"/>
    <p:sldId id="279" r:id="rId11"/>
    <p:sldId id="278" r:id="rId12"/>
    <p:sldId id="28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687">
          <p15:clr>
            <a:srgbClr val="A4A3A4"/>
          </p15:clr>
        </p15:guide>
        <p15:guide id="4" orient="horz" pos="4166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144">
          <p15:clr>
            <a:srgbClr val="A4A3A4"/>
          </p15:clr>
        </p15:guide>
        <p15:guide id="7" orient="horz" pos="776">
          <p15:clr>
            <a:srgbClr val="A4A3A4"/>
          </p15:clr>
        </p15:guide>
        <p15:guide id="8" orient="horz" pos="2488">
          <p15:clr>
            <a:srgbClr val="A4A3A4"/>
          </p15:clr>
        </p15:guide>
        <p15:guide id="9" pos="5254">
          <p15:clr>
            <a:srgbClr val="A4A3A4"/>
          </p15:clr>
        </p15:guide>
        <p15:guide id="10" pos="5520">
          <p15:clr>
            <a:srgbClr val="A4A3A4"/>
          </p15:clr>
        </p15:guide>
        <p15:guide id="11" pos="4299">
          <p15:clr>
            <a:srgbClr val="A4A3A4"/>
          </p15:clr>
        </p15:guide>
        <p15:guide id="12" pos="480">
          <p15:clr>
            <a:srgbClr val="A4A3A4"/>
          </p15:clr>
        </p15:guide>
        <p15:guide id="13" pos="78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Yang" initials="AY" lastIdx="1" clrIdx="0">
    <p:extLst>
      <p:ext uri="{19B8F6BF-5375-455C-9EA6-DF929625EA0E}">
        <p15:presenceInfo xmlns:p15="http://schemas.microsoft.com/office/powerpoint/2012/main" userId="S::alan.yang@sickkids.ca::d60a837f-a1bf-45ee-adc2-1c89e57697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45AE"/>
    <a:srgbClr val="FF0000"/>
    <a:srgbClr val="0046A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036B0-4096-49DE-BC66-1FE470806993}" v="42" dt="2020-10-28T13:57:51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3504"/>
        <p:guide orient="horz" pos="480"/>
        <p:guide orient="horz" pos="3687"/>
        <p:guide orient="horz" pos="4166"/>
        <p:guide orient="horz" pos="4080"/>
        <p:guide orient="horz" pos="144"/>
        <p:guide orient="horz" pos="776"/>
        <p:guide orient="horz" pos="2488"/>
        <p:guide pos="5254"/>
        <p:guide pos="5520"/>
        <p:guide pos="4299"/>
        <p:guide pos="480"/>
        <p:guide pos="7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Yang" userId="d60a837f-a1bf-45ee-adc2-1c89e576978e" providerId="ADAL" clId="{4F2036B0-4096-49DE-BC66-1FE470806993}"/>
    <pc:docChg chg="custSel modSld">
      <pc:chgData name="Alan Yang" userId="d60a837f-a1bf-45ee-adc2-1c89e576978e" providerId="ADAL" clId="{4F2036B0-4096-49DE-BC66-1FE470806993}" dt="2020-10-28T13:57:51.666" v="76"/>
      <pc:docMkLst>
        <pc:docMk/>
      </pc:docMkLst>
      <pc:sldChg chg="modSp addCm delCm">
        <pc:chgData name="Alan Yang" userId="d60a837f-a1bf-45ee-adc2-1c89e576978e" providerId="ADAL" clId="{4F2036B0-4096-49DE-BC66-1FE470806993}" dt="2020-10-27T19:38:41.479" v="65" actId="20577"/>
        <pc:sldMkLst>
          <pc:docMk/>
          <pc:sldMk cId="0" sldId="256"/>
        </pc:sldMkLst>
        <pc:spChg chg="mod">
          <ac:chgData name="Alan Yang" userId="d60a837f-a1bf-45ee-adc2-1c89e576978e" providerId="ADAL" clId="{4F2036B0-4096-49DE-BC66-1FE470806993}" dt="2020-10-27T19:38:41.479" v="65" actId="20577"/>
          <ac:spMkLst>
            <pc:docMk/>
            <pc:sldMk cId="0" sldId="256"/>
            <ac:spMk id="30722" creationId="{3C72EF7D-D658-40DC-8762-72F59C4D29D0}"/>
          </ac:spMkLst>
        </pc:spChg>
      </pc:sldChg>
      <pc:sldChg chg="modSp modAnim">
        <pc:chgData name="Alan Yang" userId="d60a837f-a1bf-45ee-adc2-1c89e576978e" providerId="ADAL" clId="{4F2036B0-4096-49DE-BC66-1FE470806993}" dt="2020-10-25T16:03:12.200" v="32" actId="20577"/>
        <pc:sldMkLst>
          <pc:docMk/>
          <pc:sldMk cId="0" sldId="265"/>
        </pc:sldMkLst>
        <pc:spChg chg="mod">
          <ac:chgData name="Alan Yang" userId="d60a837f-a1bf-45ee-adc2-1c89e576978e" providerId="ADAL" clId="{4F2036B0-4096-49DE-BC66-1FE470806993}" dt="2020-10-25T16:03:12.200" v="32" actId="20577"/>
          <ac:spMkLst>
            <pc:docMk/>
            <pc:sldMk cId="0" sldId="265"/>
            <ac:spMk id="9219" creationId="{217AE26C-E46A-456E-878E-B2133B36DC2B}"/>
          </ac:spMkLst>
        </pc:spChg>
      </pc:sldChg>
      <pc:sldChg chg="modSp modAnim">
        <pc:chgData name="Alan Yang" userId="d60a837f-a1bf-45ee-adc2-1c89e576978e" providerId="ADAL" clId="{4F2036B0-4096-49DE-BC66-1FE470806993}" dt="2020-10-25T21:54:54.295" v="50"/>
        <pc:sldMkLst>
          <pc:docMk/>
          <pc:sldMk cId="0" sldId="269"/>
        </pc:sldMkLst>
        <pc:spChg chg="mod">
          <ac:chgData name="Alan Yang" userId="d60a837f-a1bf-45ee-adc2-1c89e576978e" providerId="ADAL" clId="{4F2036B0-4096-49DE-BC66-1FE470806993}" dt="2020-10-25T21:54:45.900" v="47" actId="20577"/>
          <ac:spMkLst>
            <pc:docMk/>
            <pc:sldMk cId="0" sldId="269"/>
            <ac:spMk id="12291" creationId="{806FA9AD-B772-42F5-9C73-2FF4D41F8346}"/>
          </ac:spMkLst>
        </pc:spChg>
      </pc:sldChg>
      <pc:sldChg chg="modSp modAnim">
        <pc:chgData name="Alan Yang" userId="d60a837f-a1bf-45ee-adc2-1c89e576978e" providerId="ADAL" clId="{4F2036B0-4096-49DE-BC66-1FE470806993}" dt="2020-10-28T13:57:51.666" v="76"/>
        <pc:sldMkLst>
          <pc:docMk/>
          <pc:sldMk cId="0" sldId="272"/>
        </pc:sldMkLst>
        <pc:picChg chg="mod">
          <ac:chgData name="Alan Yang" userId="d60a837f-a1bf-45ee-adc2-1c89e576978e" providerId="ADAL" clId="{4F2036B0-4096-49DE-BC66-1FE470806993}" dt="2020-10-28T13:57:33.806" v="67" actId="1076"/>
          <ac:picMkLst>
            <pc:docMk/>
            <pc:sldMk cId="0" sldId="272"/>
            <ac:picMk id="9219" creationId="{5CCF13CB-FAF7-477F-8F1D-C378A0DB845C}"/>
          </ac:picMkLst>
        </pc:picChg>
      </pc:sldChg>
      <pc:sldChg chg="modAnim">
        <pc:chgData name="Alan Yang" userId="d60a837f-a1bf-45ee-adc2-1c89e576978e" providerId="ADAL" clId="{4F2036B0-4096-49DE-BC66-1FE470806993}" dt="2020-10-25T21:54:08.530" v="33"/>
        <pc:sldMkLst>
          <pc:docMk/>
          <pc:sldMk cId="0" sldId="275"/>
        </pc:sldMkLst>
      </pc:sldChg>
      <pc:sldChg chg="modSp">
        <pc:chgData name="Alan Yang" userId="d60a837f-a1bf-45ee-adc2-1c89e576978e" providerId="ADAL" clId="{4F2036B0-4096-49DE-BC66-1FE470806993}" dt="2020-10-25T21:54:27.467" v="35" actId="20577"/>
        <pc:sldMkLst>
          <pc:docMk/>
          <pc:sldMk cId="1109959050" sldId="280"/>
        </pc:sldMkLst>
        <pc:spChg chg="mod">
          <ac:chgData name="Alan Yang" userId="d60a837f-a1bf-45ee-adc2-1c89e576978e" providerId="ADAL" clId="{4F2036B0-4096-49DE-BC66-1FE470806993}" dt="2020-10-25T21:54:27.467" v="35" actId="20577"/>
          <ac:spMkLst>
            <pc:docMk/>
            <pc:sldMk cId="1109959050" sldId="280"/>
            <ac:spMk id="2" creationId="{5C8144C5-2FD6-4E2E-A735-3A0E1FAD3349}"/>
          </ac:spMkLst>
        </pc:spChg>
      </pc:sldChg>
    </pc:docChg>
  </pc:docChgLst>
  <pc:docChgLst>
    <pc:chgData name="Elizabeth Bond" userId="S::elizabeth.bond@sickkids.ca::3fca437e-2720-4576-8bae-406f91417346" providerId="AD" clId="Web-{AE0E6F46-31B4-FA9A-47DB-71BC99543A77}"/>
    <pc:docChg chg="addSld delSld modSld">
      <pc:chgData name="Elizabeth Bond" userId="S::elizabeth.bond@sickkids.ca::3fca437e-2720-4576-8bae-406f91417346" providerId="AD" clId="Web-{AE0E6F46-31B4-FA9A-47DB-71BC99543A77}" dt="2020-07-09T19:52:54.253" v="527"/>
      <pc:docMkLst>
        <pc:docMk/>
      </pc:docMkLst>
      <pc:sldChg chg="addAnim modAnim">
        <pc:chgData name="Elizabeth Bond" userId="S::elizabeth.bond@sickkids.ca::3fca437e-2720-4576-8bae-406f91417346" providerId="AD" clId="Web-{AE0E6F46-31B4-FA9A-47DB-71BC99543A77}" dt="2020-07-09T19:51:24.987" v="526"/>
        <pc:sldMkLst>
          <pc:docMk/>
          <pc:sldMk cId="0" sldId="268"/>
        </pc:sldMkLst>
      </pc:sldChg>
      <pc:sldChg chg="delAnim">
        <pc:chgData name="Elizabeth Bond" userId="S::elizabeth.bond@sickkids.ca::3fca437e-2720-4576-8bae-406f91417346" providerId="AD" clId="Web-{AE0E6F46-31B4-FA9A-47DB-71BC99543A77}" dt="2020-07-09T19:51:07.893" v="523"/>
        <pc:sldMkLst>
          <pc:docMk/>
          <pc:sldMk cId="0" sldId="269"/>
        </pc:sldMkLst>
      </pc:sldChg>
      <pc:sldChg chg="new del">
        <pc:chgData name="Elizabeth Bond" userId="S::elizabeth.bond@sickkids.ca::3fca437e-2720-4576-8bae-406f91417346" providerId="AD" clId="Web-{AE0E6F46-31B4-FA9A-47DB-71BC99543A77}" dt="2020-07-09T19:04:24.424" v="1"/>
        <pc:sldMkLst>
          <pc:docMk/>
          <pc:sldMk cId="111979163" sldId="280"/>
        </pc:sldMkLst>
      </pc:sldChg>
      <pc:sldChg chg="addSp delSp modSp add replId">
        <pc:chgData name="Elizabeth Bond" userId="S::elizabeth.bond@sickkids.ca::3fca437e-2720-4576-8bae-406f91417346" providerId="AD" clId="Web-{AE0E6F46-31B4-FA9A-47DB-71BC99543A77}" dt="2020-07-09T19:52:54.253" v="527"/>
        <pc:sldMkLst>
          <pc:docMk/>
          <pc:sldMk cId="1109959050" sldId="280"/>
        </pc:sldMkLst>
        <pc:spChg chg="mod">
          <ac:chgData name="Elizabeth Bond" userId="S::elizabeth.bond@sickkids.ca::3fca437e-2720-4576-8bae-406f91417346" providerId="AD" clId="Web-{AE0E6F46-31B4-FA9A-47DB-71BC99543A77}" dt="2020-07-09T19:50:17.189" v="521" actId="20577"/>
          <ac:spMkLst>
            <pc:docMk/>
            <pc:sldMk cId="1109959050" sldId="280"/>
            <ac:spMk id="2" creationId="{5C8144C5-2FD6-4E2E-A735-3A0E1FAD3349}"/>
          </ac:spMkLst>
        </pc:spChg>
        <pc:spChg chg="add del mod">
          <ac:chgData name="Elizabeth Bond" userId="S::elizabeth.bond@sickkids.ca::3fca437e-2720-4576-8bae-406f91417346" providerId="AD" clId="Web-{AE0E6F46-31B4-FA9A-47DB-71BC99543A77}" dt="2020-07-09T19:32:04.402" v="471"/>
          <ac:spMkLst>
            <pc:docMk/>
            <pc:sldMk cId="1109959050" sldId="280"/>
            <ac:spMk id="10" creationId="{EEE0633F-12DD-43E8-BD0B-52B0C20DF41E}"/>
          </ac:spMkLst>
        </pc:spChg>
        <pc:spChg chg="add del mod">
          <ac:chgData name="Elizabeth Bond" userId="S::elizabeth.bond@sickkids.ca::3fca437e-2720-4576-8bae-406f91417346" providerId="AD" clId="Web-{AE0E6F46-31B4-FA9A-47DB-71BC99543A77}" dt="2020-07-09T19:32:13.996" v="476"/>
          <ac:spMkLst>
            <pc:docMk/>
            <pc:sldMk cId="1109959050" sldId="280"/>
            <ac:spMk id="13" creationId="{3296DA9A-074C-4280-BDCC-965510F11234}"/>
          </ac:spMkLst>
        </pc:spChg>
        <pc:spChg chg="add del mod">
          <ac:chgData name="Elizabeth Bond" userId="S::elizabeth.bond@sickkids.ca::3fca437e-2720-4576-8bae-406f91417346" providerId="AD" clId="Web-{AE0E6F46-31B4-FA9A-47DB-71BC99543A77}" dt="2020-07-09T19:32:09.496" v="474"/>
          <ac:spMkLst>
            <pc:docMk/>
            <pc:sldMk cId="1109959050" sldId="280"/>
            <ac:spMk id="14" creationId="{DDBA89A2-87CF-4DFA-B890-8D186E53DC49}"/>
          </ac:spMkLst>
        </pc:spChg>
        <pc:spChg chg="del">
          <ac:chgData name="Elizabeth Bond" userId="S::elizabeth.bond@sickkids.ca::3fca437e-2720-4576-8bae-406f91417346" providerId="AD" clId="Web-{AE0E6F46-31B4-FA9A-47DB-71BC99543A77}" dt="2020-07-09T19:06:41.503" v="17"/>
          <ac:spMkLst>
            <pc:docMk/>
            <pc:sldMk cId="1109959050" sldId="280"/>
            <ac:spMk id="8195" creationId="{99E0484A-C1D2-4017-AB22-0AFB25282605}"/>
          </ac:spMkLst>
        </pc:spChg>
        <pc:spChg chg="mod">
          <ac:chgData name="Elizabeth Bond" userId="S::elizabeth.bond@sickkids.ca::3fca437e-2720-4576-8bae-406f91417346" providerId="AD" clId="Web-{AE0E6F46-31B4-FA9A-47DB-71BC99543A77}" dt="2020-07-09T19:06:31.878" v="16" actId="14100"/>
          <ac:spMkLst>
            <pc:docMk/>
            <pc:sldMk cId="1109959050" sldId="280"/>
            <ac:spMk id="63490" creationId="{22B25C4B-22F6-4656-8F25-57EFDF3FE375}"/>
          </ac:spMkLst>
        </pc:spChg>
        <pc:grpChg chg="add del mod">
          <ac:chgData name="Elizabeth Bond" userId="S::elizabeth.bond@sickkids.ca::3fca437e-2720-4576-8bae-406f91417346" providerId="AD" clId="Web-{AE0E6F46-31B4-FA9A-47DB-71BC99543A77}" dt="2020-07-09T19:52:54.253" v="527"/>
          <ac:grpSpMkLst>
            <pc:docMk/>
            <pc:sldMk cId="1109959050" sldId="280"/>
            <ac:grpSpMk id="11" creationId="{3184FC15-EA1B-43E2-93EF-D6F4C5F5019A}"/>
          </ac:grpSpMkLst>
        </pc:grpChg>
        <pc:picChg chg="add del mod">
          <ac:chgData name="Elizabeth Bond" userId="S::elizabeth.bond@sickkids.ca::3fca437e-2720-4576-8bae-406f91417346" providerId="AD" clId="Web-{AE0E6F46-31B4-FA9A-47DB-71BC99543A77}" dt="2020-07-09T19:31:57.824" v="469"/>
          <ac:picMkLst>
            <pc:docMk/>
            <pc:sldMk cId="1109959050" sldId="280"/>
            <ac:picMk id="3" creationId="{250B7884-ABEF-4B15-9039-886133B96561}"/>
          </ac:picMkLst>
        </pc:picChg>
        <pc:picChg chg="add del mod">
          <ac:chgData name="Elizabeth Bond" userId="S::elizabeth.bond@sickkids.ca::3fca437e-2720-4576-8bae-406f91417346" providerId="AD" clId="Web-{AE0E6F46-31B4-FA9A-47DB-71BC99543A77}" dt="2020-07-09T19:18:10.397" v="298"/>
          <ac:picMkLst>
            <pc:docMk/>
            <pc:sldMk cId="1109959050" sldId="280"/>
            <ac:picMk id="4" creationId="{35DA3291-CAB7-477A-AE87-273BAC3561C5}"/>
          </ac:picMkLst>
        </pc:picChg>
        <pc:picChg chg="add del mod ord">
          <ac:chgData name="Elizabeth Bond" userId="S::elizabeth.bond@sickkids.ca::3fca437e-2720-4576-8bae-406f91417346" providerId="AD" clId="Web-{AE0E6F46-31B4-FA9A-47DB-71BC99543A77}" dt="2020-07-09T19:32:06.855" v="473"/>
          <ac:picMkLst>
            <pc:docMk/>
            <pc:sldMk cId="1109959050" sldId="280"/>
            <ac:picMk id="5" creationId="{19A80CA7-9E3F-4854-A669-26EA75DE6FC2}"/>
          </ac:picMkLst>
        </pc:picChg>
        <pc:picChg chg="add del mod modCrop">
          <ac:chgData name="Elizabeth Bond" userId="S::elizabeth.bond@sickkids.ca::3fca437e-2720-4576-8bae-406f91417346" providerId="AD" clId="Web-{AE0E6F46-31B4-FA9A-47DB-71BC99543A77}" dt="2020-07-09T19:32:05.449" v="472"/>
          <ac:picMkLst>
            <pc:docMk/>
            <pc:sldMk cId="1109959050" sldId="280"/>
            <ac:picMk id="6" creationId="{B7CDAB31-24F4-414A-BFC8-489599DF7248}"/>
          </ac:picMkLst>
        </pc:picChg>
        <pc:picChg chg="add del mod modCrop">
          <ac:chgData name="Elizabeth Bond" userId="S::elizabeth.bond@sickkids.ca::3fca437e-2720-4576-8bae-406f91417346" providerId="AD" clId="Web-{AE0E6F46-31B4-FA9A-47DB-71BC99543A77}" dt="2020-07-09T19:32:11.246" v="475"/>
          <ac:picMkLst>
            <pc:docMk/>
            <pc:sldMk cId="1109959050" sldId="280"/>
            <ac:picMk id="7" creationId="{EF6647A5-C9D5-44A1-BBF6-57C15E368EF1}"/>
          </ac:picMkLst>
        </pc:picChg>
        <pc:picChg chg="add del mod ord">
          <ac:chgData name="Elizabeth Bond" userId="S::elizabeth.bond@sickkids.ca::3fca437e-2720-4576-8bae-406f91417346" providerId="AD" clId="Web-{AE0E6F46-31B4-FA9A-47DB-71BC99543A77}" dt="2020-07-09T19:31:58.933" v="470"/>
          <ac:picMkLst>
            <pc:docMk/>
            <pc:sldMk cId="1109959050" sldId="280"/>
            <ac:picMk id="8" creationId="{E19992DB-DAE3-4FA1-95A6-FADCCF768778}"/>
          </ac:picMkLst>
        </pc:picChg>
        <pc:picChg chg="add del mod">
          <ac:chgData name="Elizabeth Bond" userId="S::elizabeth.bond@sickkids.ca::3fca437e-2720-4576-8bae-406f91417346" providerId="AD" clId="Web-{AE0E6F46-31B4-FA9A-47DB-71BC99543A77}" dt="2020-07-09T19:25:17.619" v="330"/>
          <ac:picMkLst>
            <pc:docMk/>
            <pc:sldMk cId="1109959050" sldId="280"/>
            <ac:picMk id="9" creationId="{E97E8492-5C61-4BCC-ABF9-1D5EBD74DE76}"/>
          </ac:picMkLst>
        </pc:picChg>
      </pc:sldChg>
      <pc:sldChg chg="addSp delSp modSp add del replId">
        <pc:chgData name="Elizabeth Bond" userId="S::elizabeth.bond@sickkids.ca::3fca437e-2720-4576-8bae-406f91417346" providerId="AD" clId="Web-{AE0E6F46-31B4-FA9A-47DB-71BC99543A77}" dt="2020-07-09T19:32:54.418" v="480"/>
        <pc:sldMkLst>
          <pc:docMk/>
          <pc:sldMk cId="2290106596" sldId="281"/>
        </pc:sldMkLst>
        <pc:spChg chg="del mod">
          <ac:chgData name="Elizabeth Bond" userId="S::elizabeth.bond@sickkids.ca::3fca437e-2720-4576-8bae-406f91417346" providerId="AD" clId="Web-{AE0E6F46-31B4-FA9A-47DB-71BC99543A77}" dt="2020-07-09T19:29:57.354" v="401"/>
          <ac:spMkLst>
            <pc:docMk/>
            <pc:sldMk cId="2290106596" sldId="281"/>
            <ac:spMk id="2" creationId="{5C8144C5-2FD6-4E2E-A735-3A0E1FAD3349}"/>
          </ac:spMkLst>
        </pc:spChg>
        <pc:spChg chg="mod">
          <ac:chgData name="Elizabeth Bond" userId="S::elizabeth.bond@sickkids.ca::3fca437e-2720-4576-8bae-406f91417346" providerId="AD" clId="Web-{AE0E6F46-31B4-FA9A-47DB-71BC99543A77}" dt="2020-07-09T19:31:46.574" v="468"/>
          <ac:spMkLst>
            <pc:docMk/>
            <pc:sldMk cId="2290106596" sldId="281"/>
            <ac:spMk id="10" creationId="{EEE0633F-12DD-43E8-BD0B-52B0C20DF41E}"/>
          </ac:spMkLst>
        </pc:spChg>
        <pc:spChg chg="mod">
          <ac:chgData name="Elizabeth Bond" userId="S::elizabeth.bond@sickkids.ca::3fca437e-2720-4576-8bae-406f91417346" providerId="AD" clId="Web-{AE0E6F46-31B4-FA9A-47DB-71BC99543A77}" dt="2020-07-09T19:31:42.121" v="464" actId="20577"/>
          <ac:spMkLst>
            <pc:docMk/>
            <pc:sldMk cId="2290106596" sldId="281"/>
            <ac:spMk id="13" creationId="{3296DA9A-074C-4280-BDCC-965510F11234}"/>
          </ac:spMkLst>
        </pc:spChg>
        <pc:spChg chg="mod">
          <ac:chgData name="Elizabeth Bond" userId="S::elizabeth.bond@sickkids.ca::3fca437e-2720-4576-8bae-406f91417346" providerId="AD" clId="Web-{AE0E6F46-31B4-FA9A-47DB-71BC99543A77}" dt="2020-07-09T19:31:44.183" v="467"/>
          <ac:spMkLst>
            <pc:docMk/>
            <pc:sldMk cId="2290106596" sldId="281"/>
            <ac:spMk id="14" creationId="{DDBA89A2-87CF-4DFA-B890-8D186E53DC49}"/>
          </ac:spMkLst>
        </pc:spChg>
        <pc:spChg chg="del">
          <ac:chgData name="Elizabeth Bond" userId="S::elizabeth.bond@sickkids.ca::3fca437e-2720-4576-8bae-406f91417346" providerId="AD" clId="Web-{AE0E6F46-31B4-FA9A-47DB-71BC99543A77}" dt="2020-07-09T19:30:23.605" v="411"/>
          <ac:spMkLst>
            <pc:docMk/>
            <pc:sldMk cId="2290106596" sldId="281"/>
            <ac:spMk id="63490" creationId="{22B25C4B-22F6-4656-8F25-57EFDF3FE375}"/>
          </ac:spMkLst>
        </pc:spChg>
        <pc:grpChg chg="add mod">
          <ac:chgData name="Elizabeth Bond" userId="S::elizabeth.bond@sickkids.ca::3fca437e-2720-4576-8bae-406f91417346" providerId="AD" clId="Web-{AE0E6F46-31B4-FA9A-47DB-71BC99543A77}" dt="2020-07-09T19:30:38.214" v="414" actId="14100"/>
          <ac:grpSpMkLst>
            <pc:docMk/>
            <pc:sldMk cId="2290106596" sldId="281"/>
            <ac:grpSpMk id="4" creationId="{B12F083A-E8F2-42F9-B318-99CABA163F9E}"/>
          </ac:grpSpMkLst>
        </pc:grpChg>
        <pc:picChg chg="mod">
          <ac:chgData name="Elizabeth Bond" userId="S::elizabeth.bond@sickkids.ca::3fca437e-2720-4576-8bae-406f91417346" providerId="AD" clId="Web-{AE0E6F46-31B4-FA9A-47DB-71BC99543A77}" dt="2020-07-09T19:30:08.214" v="402" actId="1076"/>
          <ac:picMkLst>
            <pc:docMk/>
            <pc:sldMk cId="2290106596" sldId="281"/>
            <ac:picMk id="3" creationId="{250B7884-ABEF-4B15-9039-886133B96561}"/>
          </ac:picMkLst>
        </pc:picChg>
        <pc:picChg chg="mod">
          <ac:chgData name="Elizabeth Bond" userId="S::elizabeth.bond@sickkids.ca::3fca437e-2720-4576-8bae-406f91417346" providerId="AD" clId="Web-{AE0E6F46-31B4-FA9A-47DB-71BC99543A77}" dt="2020-07-09T19:30:08.245" v="406" actId="1076"/>
          <ac:picMkLst>
            <pc:docMk/>
            <pc:sldMk cId="2290106596" sldId="281"/>
            <ac:picMk id="5" creationId="{19A80CA7-9E3F-4854-A669-26EA75DE6FC2}"/>
          </ac:picMkLst>
        </pc:picChg>
        <pc:picChg chg="mod">
          <ac:chgData name="Elizabeth Bond" userId="S::elizabeth.bond@sickkids.ca::3fca437e-2720-4576-8bae-406f91417346" providerId="AD" clId="Web-{AE0E6F46-31B4-FA9A-47DB-71BC99543A77}" dt="2020-07-09T19:30:08.214" v="403" actId="1076"/>
          <ac:picMkLst>
            <pc:docMk/>
            <pc:sldMk cId="2290106596" sldId="281"/>
            <ac:picMk id="6" creationId="{B7CDAB31-24F4-414A-BFC8-489599DF7248}"/>
          </ac:picMkLst>
        </pc:picChg>
        <pc:picChg chg="mod">
          <ac:chgData name="Elizabeth Bond" userId="S::elizabeth.bond@sickkids.ca::3fca437e-2720-4576-8bae-406f91417346" providerId="AD" clId="Web-{AE0E6F46-31B4-FA9A-47DB-71BC99543A77}" dt="2020-07-09T19:30:08.230" v="404" actId="1076"/>
          <ac:picMkLst>
            <pc:docMk/>
            <pc:sldMk cId="2290106596" sldId="281"/>
            <ac:picMk id="7" creationId="{EF6647A5-C9D5-44A1-BBF6-57C15E368EF1}"/>
          </ac:picMkLst>
        </pc:picChg>
        <pc:picChg chg="mod">
          <ac:chgData name="Elizabeth Bond" userId="S::elizabeth.bond@sickkids.ca::3fca437e-2720-4576-8bae-406f91417346" providerId="AD" clId="Web-{AE0E6F46-31B4-FA9A-47DB-71BC99543A77}" dt="2020-07-09T19:30:08.230" v="405" actId="1076"/>
          <ac:picMkLst>
            <pc:docMk/>
            <pc:sldMk cId="2290106596" sldId="281"/>
            <ac:picMk id="8" creationId="{E19992DB-DAE3-4FA1-95A6-FADCCF768778}"/>
          </ac:picMkLst>
        </pc:picChg>
      </pc:sldChg>
    </pc:docChg>
  </pc:docChgLst>
  <pc:docChgLst>
    <pc:chgData name="Elizabeth Bond" userId="S::elizabeth.bond@sickkids.ca::3fca437e-2720-4576-8bae-406f91417346" providerId="AD" clId="Web-{D9354314-E4C8-09AD-4C29-CF43B908A475}"/>
    <pc:docChg chg="addSld delSld modSld sldOrd addMainMaster modMainMaster">
      <pc:chgData name="Elizabeth Bond" userId="S::elizabeth.bond@sickkids.ca::3fca437e-2720-4576-8bae-406f91417346" providerId="AD" clId="Web-{D9354314-E4C8-09AD-4C29-CF43B908A475}" dt="2020-07-09T14:15:04.388" v="1354" actId="1076"/>
      <pc:docMkLst>
        <pc:docMk/>
      </pc:docMkLst>
      <pc:sldChg chg="modSp">
        <pc:chgData name="Elizabeth Bond" userId="S::elizabeth.bond@sickkids.ca::3fca437e-2720-4576-8bae-406f91417346" providerId="AD" clId="Web-{D9354314-E4C8-09AD-4C29-CF43B908A475}" dt="2020-07-09T12:57:35.488" v="20" actId="20577"/>
        <pc:sldMkLst>
          <pc:docMk/>
          <pc:sldMk cId="0" sldId="265"/>
        </pc:sldMkLst>
        <pc:spChg chg="mod">
          <ac:chgData name="Elizabeth Bond" userId="S::elizabeth.bond@sickkids.ca::3fca437e-2720-4576-8bae-406f91417346" providerId="AD" clId="Web-{D9354314-E4C8-09AD-4C29-CF43B908A475}" dt="2020-07-09T12:57:35.488" v="20" actId="20577"/>
          <ac:spMkLst>
            <pc:docMk/>
            <pc:sldMk cId="0" sldId="265"/>
            <ac:spMk id="9219" creationId="{217AE26C-E46A-456E-878E-B2133B36DC2B}"/>
          </ac:spMkLst>
        </pc:spChg>
      </pc:sldChg>
      <pc:sldChg chg="addSp modSp ord">
        <pc:chgData name="Elizabeth Bond" userId="S::elizabeth.bond@sickkids.ca::3fca437e-2720-4576-8bae-406f91417346" providerId="AD" clId="Web-{D9354314-E4C8-09AD-4C29-CF43B908A475}" dt="2020-07-09T14:15:04.388" v="1354" actId="1076"/>
        <pc:sldMkLst>
          <pc:docMk/>
          <pc:sldMk cId="0" sldId="268"/>
        </pc:sldMkLst>
        <pc:spChg chg="mod">
          <ac:chgData name="Elizabeth Bond" userId="S::elizabeth.bond@sickkids.ca::3fca437e-2720-4576-8bae-406f91417346" providerId="AD" clId="Web-{D9354314-E4C8-09AD-4C29-CF43B908A475}" dt="2020-07-09T14:14:56.857" v="1352" actId="1076"/>
          <ac:spMkLst>
            <pc:docMk/>
            <pc:sldMk cId="0" sldId="268"/>
            <ac:spMk id="12291" creationId="{38995F52-AF89-4042-BFAD-D0700AAE6276}"/>
          </ac:spMkLst>
        </pc:spChg>
        <pc:picChg chg="add mod">
          <ac:chgData name="Elizabeth Bond" userId="S::elizabeth.bond@sickkids.ca::3fca437e-2720-4576-8bae-406f91417346" providerId="AD" clId="Web-{D9354314-E4C8-09AD-4C29-CF43B908A475}" dt="2020-07-09T14:15:04.388" v="1354" actId="1076"/>
          <ac:picMkLst>
            <pc:docMk/>
            <pc:sldMk cId="0" sldId="268"/>
            <ac:picMk id="2" creationId="{2CB4770C-BBAD-4D1C-9684-9257B5014EE0}"/>
          </ac:picMkLst>
        </pc:picChg>
      </pc:sldChg>
      <pc:sldChg chg="ord">
        <pc:chgData name="Elizabeth Bond" userId="S::elizabeth.bond@sickkids.ca::3fca437e-2720-4576-8bae-406f91417346" providerId="AD" clId="Web-{D9354314-E4C8-09AD-4C29-CF43B908A475}" dt="2020-07-09T14:08:41.307" v="1335"/>
        <pc:sldMkLst>
          <pc:docMk/>
          <pc:sldMk cId="0" sldId="269"/>
        </pc:sldMkLst>
      </pc:sldChg>
      <pc:sldChg chg="addSp delSp modSp">
        <pc:chgData name="Elizabeth Bond" userId="S::elizabeth.bond@sickkids.ca::3fca437e-2720-4576-8bae-406f91417346" providerId="AD" clId="Web-{D9354314-E4C8-09AD-4C29-CF43B908A475}" dt="2020-07-09T13:04:37.148" v="380"/>
        <pc:sldMkLst>
          <pc:docMk/>
          <pc:sldMk cId="0" sldId="275"/>
        </pc:sldMkLst>
        <pc:spChg chg="mod">
          <ac:chgData name="Elizabeth Bond" userId="S::elizabeth.bond@sickkids.ca::3fca437e-2720-4576-8bae-406f91417346" providerId="AD" clId="Web-{D9354314-E4C8-09AD-4C29-CF43B908A475}" dt="2020-07-09T12:59:05.083" v="38" actId="20577"/>
          <ac:spMkLst>
            <pc:docMk/>
            <pc:sldMk cId="0" sldId="275"/>
            <ac:spMk id="6" creationId="{CC3E4CE5-5224-40B6-BA7C-35F45A1A8060}"/>
          </ac:spMkLst>
        </pc:spChg>
        <pc:graphicFrameChg chg="add mod modGraphic">
          <ac:chgData name="Elizabeth Bond" userId="S::elizabeth.bond@sickkids.ca::3fca437e-2720-4576-8bae-406f91417346" providerId="AD" clId="Web-{D9354314-E4C8-09AD-4C29-CF43B908A475}" dt="2020-07-09T13:04:37.148" v="380"/>
          <ac:graphicFrameMkLst>
            <pc:docMk/>
            <pc:sldMk cId="0" sldId="275"/>
            <ac:graphicFrameMk id="2" creationId="{49741283-386F-40E3-8E68-9D79583B81F3}"/>
          </ac:graphicFrameMkLst>
        </pc:graphicFrameChg>
        <pc:graphicFrameChg chg="del mod modGraphic">
          <ac:chgData name="Elizabeth Bond" userId="S::elizabeth.bond@sickkids.ca::3fca437e-2720-4576-8bae-406f91417346" providerId="AD" clId="Web-{D9354314-E4C8-09AD-4C29-CF43B908A475}" dt="2020-07-09T13:03:24.288" v="362"/>
          <ac:graphicFrameMkLst>
            <pc:docMk/>
            <pc:sldMk cId="0" sldId="275"/>
            <ac:graphicFrameMk id="5" creationId="{DEC68916-3AE1-40A6-88F4-518ED722F591}"/>
          </ac:graphicFrameMkLst>
        </pc:graphicFrameChg>
      </pc:sldChg>
      <pc:sldChg chg="del">
        <pc:chgData name="Elizabeth Bond" userId="S::elizabeth.bond@sickkids.ca::3fca437e-2720-4576-8bae-406f91417346" providerId="AD" clId="Web-{D9354314-E4C8-09AD-4C29-CF43B908A475}" dt="2020-07-09T13:05:16.492" v="381"/>
        <pc:sldMkLst>
          <pc:docMk/>
          <pc:sldMk cId="0" sldId="276"/>
        </pc:sldMkLst>
      </pc:sldChg>
      <pc:sldChg chg="del">
        <pc:chgData name="Elizabeth Bond" userId="S::elizabeth.bond@sickkids.ca::3fca437e-2720-4576-8bae-406f91417346" providerId="AD" clId="Web-{D9354314-E4C8-09AD-4C29-CF43B908A475}" dt="2020-07-09T14:12:36.309" v="1345"/>
        <pc:sldMkLst>
          <pc:docMk/>
          <pc:sldMk cId="0" sldId="277"/>
        </pc:sldMkLst>
      </pc:sldChg>
      <pc:sldChg chg="delSp modSp add ord">
        <pc:chgData name="Elizabeth Bond" userId="S::elizabeth.bond@sickkids.ca::3fca437e-2720-4576-8bae-406f91417346" providerId="AD" clId="Web-{D9354314-E4C8-09AD-4C29-CF43B908A475}" dt="2020-07-09T14:08:25.900" v="1333" actId="14100"/>
        <pc:sldMkLst>
          <pc:docMk/>
          <pc:sldMk cId="2035332434" sldId="278"/>
        </pc:sldMkLst>
        <pc:spChg chg="mod">
          <ac:chgData name="Elizabeth Bond" userId="S::elizabeth.bond@sickkids.ca::3fca437e-2720-4576-8bae-406f91417346" providerId="AD" clId="Web-{D9354314-E4C8-09AD-4C29-CF43B908A475}" dt="2020-07-09T13:53:46.314" v="1120" actId="20577"/>
          <ac:spMkLst>
            <pc:docMk/>
            <pc:sldMk cId="2035332434" sldId="278"/>
            <ac:spMk id="2" creationId="{5C8144C5-2FD6-4E2E-A735-3A0E1FAD3349}"/>
          </ac:spMkLst>
        </pc:spChg>
        <pc:spChg chg="mod">
          <ac:chgData name="Elizabeth Bond" userId="S::elizabeth.bond@sickkids.ca::3fca437e-2720-4576-8bae-406f91417346" providerId="AD" clId="Web-{D9354314-E4C8-09AD-4C29-CF43B908A475}" dt="2020-07-09T14:07:36.369" v="1330" actId="20577"/>
          <ac:spMkLst>
            <pc:docMk/>
            <pc:sldMk cId="2035332434" sldId="278"/>
            <ac:spMk id="8195" creationId="{99E0484A-C1D2-4017-AB22-0AFB25282605}"/>
          </ac:spMkLst>
        </pc:spChg>
        <pc:spChg chg="mod">
          <ac:chgData name="Elizabeth Bond" userId="S::elizabeth.bond@sickkids.ca::3fca437e-2720-4576-8bae-406f91417346" providerId="AD" clId="Web-{D9354314-E4C8-09AD-4C29-CF43B908A475}" dt="2020-07-09T14:08:25.900" v="1333" actId="14100"/>
          <ac:spMkLst>
            <pc:docMk/>
            <pc:sldMk cId="2035332434" sldId="278"/>
            <ac:spMk id="63490" creationId="{22B25C4B-22F6-4656-8F25-57EFDF3FE375}"/>
          </ac:spMkLst>
        </pc:spChg>
        <pc:graphicFrameChg chg="del">
          <ac:chgData name="Elizabeth Bond" userId="S::elizabeth.bond@sickkids.ca::3fca437e-2720-4576-8bae-406f91417346" providerId="AD" clId="Web-{D9354314-E4C8-09AD-4C29-CF43B908A475}" dt="2020-07-09T12:57:47.238" v="23"/>
          <ac:graphicFrameMkLst>
            <pc:docMk/>
            <pc:sldMk cId="2035332434" sldId="278"/>
            <ac:graphicFrameMk id="3" creationId="{70E47A2D-8383-4C65-8F5B-E7ED0B9EB29D}"/>
          </ac:graphicFrameMkLst>
        </pc:graphicFrameChg>
        <pc:graphicFrameChg chg="del modGraphic">
          <ac:chgData name="Elizabeth Bond" userId="S::elizabeth.bond@sickkids.ca::3fca437e-2720-4576-8bae-406f91417346" providerId="AD" clId="Web-{D9354314-E4C8-09AD-4C29-CF43B908A475}" dt="2020-07-09T12:57:54.254" v="25"/>
          <ac:graphicFrameMkLst>
            <pc:docMk/>
            <pc:sldMk cId="2035332434" sldId="278"/>
            <ac:graphicFrameMk id="5" creationId="{6372267B-263C-459F-983B-35E961CC6858}"/>
          </ac:graphicFrameMkLst>
        </pc:graphicFrameChg>
        <pc:graphicFrameChg chg="del">
          <ac:chgData name="Elizabeth Bond" userId="S::elizabeth.bond@sickkids.ca::3fca437e-2720-4576-8bae-406f91417346" providerId="AD" clId="Web-{D9354314-E4C8-09AD-4C29-CF43B908A475}" dt="2020-07-09T12:57:56.098" v="26"/>
          <ac:graphicFrameMkLst>
            <pc:docMk/>
            <pc:sldMk cId="2035332434" sldId="278"/>
            <ac:graphicFrameMk id="11" creationId="{84FEE8D5-FD7D-4295-8D3B-4203FA451259}"/>
          </ac:graphicFrameMkLst>
        </pc:graphicFrameChg>
        <pc:graphicFrameChg chg="del">
          <ac:chgData name="Elizabeth Bond" userId="S::elizabeth.bond@sickkids.ca::3fca437e-2720-4576-8bae-406f91417346" providerId="AD" clId="Web-{D9354314-E4C8-09AD-4C29-CF43B908A475}" dt="2020-07-09T12:57:57.692" v="27"/>
          <ac:graphicFrameMkLst>
            <pc:docMk/>
            <pc:sldMk cId="2035332434" sldId="278"/>
            <ac:graphicFrameMk id="16" creationId="{6DA1A192-D5E5-429B-968F-1855FC1D7A25}"/>
          </ac:graphicFrameMkLst>
        </pc:graphicFrameChg>
        <pc:graphicFrameChg chg="del">
          <ac:chgData name="Elizabeth Bond" userId="S::elizabeth.bond@sickkids.ca::3fca437e-2720-4576-8bae-406f91417346" providerId="AD" clId="Web-{D9354314-E4C8-09AD-4C29-CF43B908A475}" dt="2020-07-09T12:57:58.988" v="28"/>
          <ac:graphicFrameMkLst>
            <pc:docMk/>
            <pc:sldMk cId="2035332434" sldId="278"/>
            <ac:graphicFrameMk id="17" creationId="{CF6AF9D8-2BAF-4884-8476-86FE9D7D39F4}"/>
          </ac:graphicFrameMkLst>
        </pc:graphicFrameChg>
        <pc:graphicFrameChg chg="del">
          <ac:chgData name="Elizabeth Bond" userId="S::elizabeth.bond@sickkids.ca::3fca437e-2720-4576-8bae-406f91417346" providerId="AD" clId="Web-{D9354314-E4C8-09AD-4C29-CF43B908A475}" dt="2020-07-09T12:58:01.004" v="29"/>
          <ac:graphicFrameMkLst>
            <pc:docMk/>
            <pc:sldMk cId="2035332434" sldId="278"/>
            <ac:graphicFrameMk id="18" creationId="{C2BE0425-E894-43E9-A1E5-BF49B18F53AA}"/>
          </ac:graphicFrameMkLst>
        </pc:graphicFrameChg>
      </pc:sldChg>
      <pc:sldChg chg="modSp add ord replId">
        <pc:chgData name="Elizabeth Bond" userId="S::elizabeth.bond@sickkids.ca::3fca437e-2720-4576-8bae-406f91417346" providerId="AD" clId="Web-{D9354314-E4C8-09AD-4C29-CF43B908A475}" dt="2020-07-09T13:53:33.799" v="1117" actId="20577"/>
        <pc:sldMkLst>
          <pc:docMk/>
          <pc:sldMk cId="3346831512" sldId="279"/>
        </pc:sldMkLst>
        <pc:spChg chg="mod">
          <ac:chgData name="Elizabeth Bond" userId="S::elizabeth.bond@sickkids.ca::3fca437e-2720-4576-8bae-406f91417346" providerId="AD" clId="Web-{D9354314-E4C8-09AD-4C29-CF43B908A475}" dt="2020-07-09T13:53:33.799" v="1117" actId="20577"/>
          <ac:spMkLst>
            <pc:docMk/>
            <pc:sldMk cId="3346831512" sldId="279"/>
            <ac:spMk id="2" creationId="{5C8144C5-2FD6-4E2E-A735-3A0E1FAD3349}"/>
          </ac:spMkLst>
        </pc:spChg>
        <pc:spChg chg="mod">
          <ac:chgData name="Elizabeth Bond" userId="S::elizabeth.bond@sickkids.ca::3fca437e-2720-4576-8bae-406f91417346" providerId="AD" clId="Web-{D9354314-E4C8-09AD-4C29-CF43B908A475}" dt="2020-07-09T13:42:31.496" v="884" actId="20577"/>
          <ac:spMkLst>
            <pc:docMk/>
            <pc:sldMk cId="3346831512" sldId="279"/>
            <ac:spMk id="8195" creationId="{99E0484A-C1D2-4017-AB22-0AFB25282605}"/>
          </ac:spMkLst>
        </pc:spChg>
      </pc:sldChg>
      <pc:sldChg chg="modSp add del replId">
        <pc:chgData name="Elizabeth Bond" userId="S::elizabeth.bond@sickkids.ca::3fca437e-2720-4576-8bae-406f91417346" providerId="AD" clId="Web-{D9354314-E4C8-09AD-4C29-CF43B908A475}" dt="2020-07-09T14:12:29.121" v="1344"/>
        <pc:sldMkLst>
          <pc:docMk/>
          <pc:sldMk cId="597564549" sldId="280"/>
        </pc:sldMkLst>
        <pc:spChg chg="mod">
          <ac:chgData name="Elizabeth Bond" userId="S::elizabeth.bond@sickkids.ca::3fca437e-2720-4576-8bae-406f91417346" providerId="AD" clId="Web-{D9354314-E4C8-09AD-4C29-CF43B908A475}" dt="2020-07-09T14:10:24.886" v="1343" actId="20577"/>
          <ac:spMkLst>
            <pc:docMk/>
            <pc:sldMk cId="597564549" sldId="280"/>
            <ac:spMk id="63490" creationId="{22B25C4B-22F6-4656-8F25-57EFDF3FE375}"/>
          </ac:spMkLst>
        </pc:spChg>
      </pc:sldChg>
      <pc:sldMasterChg chg="modSldLayout">
        <pc:chgData name="Elizabeth Bond" userId="S::elizabeth.bond@sickkids.ca::3fca437e-2720-4576-8bae-406f91417346" providerId="AD" clId="Web-{D9354314-E4C8-09AD-4C29-CF43B908A475}" dt="2020-07-09T12:57:38.973" v="21"/>
        <pc:sldMasterMkLst>
          <pc:docMk/>
          <pc:sldMasterMk cId="0" sldId="2147483649"/>
        </pc:sldMasterMkLst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3603487405" sldId="2147483852"/>
          </pc:sldLayoutMkLst>
        </pc:sldLayoutChg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718994486" sldId="2147483853"/>
          </pc:sldLayoutMkLst>
        </pc:sldLayoutChg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2654839004" sldId="2147483854"/>
          </pc:sldLayoutMkLst>
        </pc:sldLayoutChg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2918730894" sldId="2147483855"/>
          </pc:sldLayoutMkLst>
        </pc:sldLayoutChg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453294595" sldId="2147483856"/>
          </pc:sldLayoutMkLst>
        </pc:sldLayoutChg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1966044088" sldId="2147483857"/>
          </pc:sldLayoutMkLst>
        </pc:sldLayoutChg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1462765632" sldId="2147483858"/>
          </pc:sldLayoutMkLst>
        </pc:sldLayoutChg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3774444948" sldId="2147483859"/>
          </pc:sldLayoutMkLst>
        </pc:sldLayoutChg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1649488526" sldId="2147483860"/>
          </pc:sldLayoutMkLst>
        </pc:sldLayoutChg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1170422771" sldId="2147483861"/>
          </pc:sldLayoutMkLst>
        </pc:sldLayoutChg>
        <pc:sldLayoutChg chg="replI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649"/>
            <pc:sldLayoutMk cId="4032848691" sldId="2147483862"/>
          </pc:sldLayoutMkLst>
        </pc:sldLayoutChg>
      </pc:sldMasterChg>
      <pc:sldMasterChg chg="add addSldLayout">
        <pc:chgData name="Elizabeth Bond" userId="S::elizabeth.bond@sickkids.ca::3fca437e-2720-4576-8bae-406f91417346" providerId="AD" clId="Web-{D9354314-E4C8-09AD-4C29-CF43B908A475}" dt="2020-07-09T12:57:38.973" v="21"/>
        <pc:sldMasterMkLst>
          <pc:docMk/>
          <pc:sldMasterMk cId="0" sldId="2147483851"/>
        </pc:sldMasterMkLst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2823384263" sldId="2147483840"/>
          </pc:sldLayoutMkLst>
        </pc:sldLayoutChg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1491187017" sldId="2147483841"/>
          </pc:sldLayoutMkLst>
        </pc:sldLayoutChg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3335759042" sldId="2147483842"/>
          </pc:sldLayoutMkLst>
        </pc:sldLayoutChg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2740908284" sldId="2147483843"/>
          </pc:sldLayoutMkLst>
        </pc:sldLayoutChg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619854882" sldId="2147483844"/>
          </pc:sldLayoutMkLst>
        </pc:sldLayoutChg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1433606746" sldId="2147483845"/>
          </pc:sldLayoutMkLst>
        </pc:sldLayoutChg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617951151" sldId="2147483846"/>
          </pc:sldLayoutMkLst>
        </pc:sldLayoutChg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1357584" sldId="2147483847"/>
          </pc:sldLayoutMkLst>
        </pc:sldLayoutChg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3466747172" sldId="2147483848"/>
          </pc:sldLayoutMkLst>
        </pc:sldLayoutChg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1978819139" sldId="2147483849"/>
          </pc:sldLayoutMkLst>
        </pc:sldLayoutChg>
        <pc:sldLayoutChg chg="add">
          <pc:chgData name="Elizabeth Bond" userId="S::elizabeth.bond@sickkids.ca::3fca437e-2720-4576-8bae-406f91417346" providerId="AD" clId="Web-{D9354314-E4C8-09AD-4C29-CF43B908A475}" dt="2020-07-09T12:57:38.973" v="21"/>
          <pc:sldLayoutMkLst>
            <pc:docMk/>
            <pc:sldMasterMk cId="0" sldId="2147483851"/>
            <pc:sldLayoutMk cId="3497744356" sldId="214748385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E9B0BA5-DBD2-40FF-BE5E-49056A7A0D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19C5DC6-91A1-4674-B2DB-CF76A56765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3C5A8548-DBCF-4CD0-9AB9-EE39015CC2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D8595BB-04FB-470A-B616-AB872BBCCB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FD2569-EF7B-491D-B9CF-0E21FBA5C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84553E2-B8A2-4E67-B320-C832790286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D3E773A-5CD7-48CA-AE75-6B88CE32FD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884A8DB-6307-402D-BA51-416B8C048D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90B6280-691E-42D8-BFD8-DA70825C58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A4728DEE-6FC8-4CF2-8859-BB3ED92318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DAFF4E4D-AE47-40DA-A2CF-1B33EB67B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FD5C2B-686C-4BA3-87B2-368342BAD0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84789C5B-D2ED-4BF8-8499-0CF2C13E49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200"/>
              <a:t>Slide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1FCD85FA-48B4-49EE-A078-BF6B94F8FA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fld id="{5EC4CF45-0D06-464F-9ED5-523E40C64A0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D2AECCD-7882-48EA-813C-AED4AA6E0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DF4EA9C-9D03-46ED-9F53-E35F6E6BA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65650.stat.SK ppt templates 2016 FA blank3.jpg">
            <a:extLst>
              <a:ext uri="{FF2B5EF4-FFF2-40B4-BE49-F238E27FC236}">
                <a16:creationId xmlns:a16="http://schemas.microsoft.com/office/drawing/2014/main" id="{4CB0671D-3824-426C-93AF-42569A9AF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48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381000"/>
            <a:ext cx="2095500" cy="48768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7275" cy="48768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65650.stat.SK ppt templates 2016 FA blank3.jpg">
            <a:extLst>
              <a:ext uri="{FF2B5EF4-FFF2-40B4-BE49-F238E27FC236}">
                <a16:creationId xmlns:a16="http://schemas.microsoft.com/office/drawing/2014/main" id="{A42FBF2C-66DC-4319-8A79-F7F7DDA96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19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65650.stat.SK ppt templates 2016 FA blank4.jpg">
            <a:extLst>
              <a:ext uri="{FF2B5EF4-FFF2-40B4-BE49-F238E27FC236}">
                <a16:creationId xmlns:a16="http://schemas.microsoft.com/office/drawing/2014/main" id="{446AD063-E2CE-4C8C-B758-DA19775743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744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384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7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9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0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854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6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65650.stat.SK ppt templates 2016 FA blank4.jpg">
            <a:extLst>
              <a:ext uri="{FF2B5EF4-FFF2-40B4-BE49-F238E27FC236}">
                <a16:creationId xmlns:a16="http://schemas.microsoft.com/office/drawing/2014/main" id="{E74188FA-29D6-491C-8578-919DD5C124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994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951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381000"/>
            <a:ext cx="2095500" cy="48768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7275" cy="48768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483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1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76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4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48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F37E7591-3A78-406E-B27D-53114AFD87E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81000" y="381000"/>
            <a:ext cx="8385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BC2D822-BA63-4C0F-9C59-F3A8F1631BD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81000" y="10668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1400">
          <a:solidFill>
            <a:srgbClr val="000000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B3432095-5CC1-4EFF-8F6A-92EC5239281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81000" y="381000"/>
            <a:ext cx="8385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C34E741F-92EB-42FA-A619-A20CA0CBD76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81000" y="10668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46AD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hlink"/>
        </a:buClr>
        <a:buFont typeface="Wingdings" panose="05000000000000000000" pitchFamily="2" charset="2"/>
        <a:defRPr sz="1400">
          <a:solidFill>
            <a:srgbClr val="000000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46AD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46AD"/>
        </a:buClr>
        <a:buFont typeface="Wingdings" panose="05000000000000000000" pitchFamily="2" charset="2"/>
        <a:defRPr sz="12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46AD"/>
        </a:buClr>
        <a:buFont typeface="Wingdings" charset="0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C72EF7D-D658-40DC-8762-72F59C4D29D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019800" y="3505200"/>
            <a:ext cx="2971800" cy="19812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algn="ctr" eaLnBrk="1" hangingPunct="1">
              <a:defRPr/>
            </a:pP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Data manipulation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000">
                <a:solidFill>
                  <a:schemeClr val="tx1"/>
                </a:solidFill>
                <a:cs typeface="+mj-cs"/>
              </a:rPr>
            </a:br>
            <a:r>
              <a:rPr lang="en-US" sz="1600">
                <a:solidFill>
                  <a:schemeClr val="tx1"/>
                </a:solidFill>
              </a:rPr>
              <a:t>Intro to R</a:t>
            </a:r>
            <a:br>
              <a:rPr lang="en-US" sz="3000" dirty="0">
                <a:solidFill>
                  <a:schemeClr val="tx1"/>
                </a:solidFill>
                <a:cs typeface="+mj-cs"/>
              </a:rPr>
            </a:br>
            <a:br>
              <a:rPr lang="en-CA" sz="32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68A6D8CB-574D-4B23-8F8C-1F545FD7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88" y="5791200"/>
            <a:ext cx="69056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  <a:endParaRPr lang="en-US" dirty="0">
              <a:cs typeface="+mj-cs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7AE26C-E46A-456E-878E-B2133B36DC2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47700" y="1752600"/>
            <a:ext cx="7848600" cy="3810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5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500" dirty="0"/>
              <a:t>Loading data into R 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500" dirty="0"/>
              <a:t>Indexing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500" dirty="0"/>
              <a:t>Extracting or </a:t>
            </a:r>
            <a:r>
              <a:rPr lang="en-US" altLang="en-US" sz="2500" dirty="0" err="1"/>
              <a:t>subsetting</a:t>
            </a:r>
            <a:r>
              <a:rPr lang="en-US" altLang="en-US" sz="2500" dirty="0"/>
              <a:t> data 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500" dirty="0"/>
              <a:t>The Framingham dataset </a:t>
            </a:r>
          </a:p>
          <a:p>
            <a:pPr marL="0" indent="0">
              <a:defRPr/>
            </a:pPr>
            <a:endParaRPr lang="en-US" altLang="en-US" sz="25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500" dirty="0"/>
          </a:p>
          <a:p>
            <a:pPr marL="0" indent="0">
              <a:defRPr/>
            </a:pPr>
            <a:r>
              <a:rPr lang="en-US" altLang="en-US" sz="2500" dirty="0"/>
              <a:t>Using </a:t>
            </a:r>
            <a:r>
              <a:rPr lang="en-US" altLang="en-US" sz="2500" b="1" dirty="0"/>
              <a:t>03_data_manipulation_template.Rmd</a:t>
            </a:r>
            <a:endParaRPr lang="en-CA" alt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Loading data into R </a:t>
            </a:r>
            <a:endParaRPr lang="en-US" dirty="0">
              <a:cs typeface="+mj-cs"/>
            </a:endParaRPr>
          </a:p>
        </p:txBody>
      </p:sp>
      <p:pic>
        <p:nvPicPr>
          <p:cNvPr id="9219" name="Picture 1">
            <a:extLst>
              <a:ext uri="{FF2B5EF4-FFF2-40B4-BE49-F238E27FC236}">
                <a16:creationId xmlns:a16="http://schemas.microsoft.com/office/drawing/2014/main" id="{5CCF13CB-FAF7-477F-8F1D-C378A0DB8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286000"/>
            <a:ext cx="67913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C3E4CE5-5224-40B6-BA7C-35F45A1A806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647700" y="17526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altLang="en-US" sz="2500" kern="0" dirty="0"/>
              <a:t>In the environment tab using ‘Import Dataset’ </a:t>
            </a:r>
            <a:endParaRPr lang="en-CA" altLang="en-US" sz="2500" kern="0" dirty="0"/>
          </a:p>
        </p:txBody>
      </p:sp>
      <p:sp>
        <p:nvSpPr>
          <p:cNvPr id="9221" name="Oval 3">
            <a:extLst>
              <a:ext uri="{FF2B5EF4-FFF2-40B4-BE49-F238E27FC236}">
                <a16:creationId xmlns:a16="http://schemas.microsoft.com/office/drawing/2014/main" id="{59DEF851-FD9C-4AB1-A44A-CFFAA3A7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1143000" cy="37941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/>
                <a:cs typeface="ヒラギノ角ゴ Pro W3"/>
              </a:defRPr>
            </a:lvl9pPr>
          </a:lstStyle>
          <a:p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CA3F9DB-6D57-4FB6-81B1-8304D03DD96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647700" y="3082925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altLang="en-US" sz="2500" kern="0" dirty="0"/>
              <a:t>Or using functions such as :</a:t>
            </a:r>
          </a:p>
          <a:p>
            <a:pPr marL="0" indent="0">
              <a:defRPr/>
            </a:pPr>
            <a:r>
              <a:rPr lang="en-US" altLang="en-US" sz="2500" kern="0" dirty="0">
                <a:solidFill>
                  <a:srgbClr val="7030A0"/>
                </a:solidFill>
                <a:latin typeface="Consolas" panose="020B0609020204030204" pitchFamily="49" charset="0"/>
              </a:rPr>
              <a:t>read.csv(</a:t>
            </a:r>
            <a:r>
              <a:rPr lang="en-US" altLang="en-US" sz="2500" kern="0" dirty="0">
                <a:solidFill>
                  <a:srgbClr val="0070C0"/>
                </a:solidFill>
                <a:latin typeface="Consolas" panose="020B0609020204030204" pitchFamily="49" charset="0"/>
              </a:rPr>
              <a:t>file </a:t>
            </a:r>
            <a:r>
              <a:rPr lang="en-US" altLang="en-US" sz="2500" kern="0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= "C:/Users/mydata.csv"</a:t>
            </a:r>
            <a:r>
              <a:rPr lang="en-US" altLang="en-US" sz="2500" kern="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500" kern="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endParaRPr lang="en-US" altLang="en-US" sz="2500" kern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defRPr/>
            </a:pPr>
            <a:r>
              <a:rPr lang="en-US" altLang="en-US" sz="2500" kern="0" dirty="0">
                <a:solidFill>
                  <a:schemeClr val="accent4">
                    <a:lumMod val="10000"/>
                  </a:schemeClr>
                </a:solidFill>
              </a:rPr>
              <a:t>R uses ‘/’ to separate folders in the file location so copy pasting from windows means replacing ‘\’ with ‘/’</a:t>
            </a:r>
          </a:p>
          <a:p>
            <a:pPr marL="0" indent="0">
              <a:defRPr/>
            </a:pPr>
            <a:endParaRPr lang="en-US" altLang="en-US" sz="2500" kern="0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defRPr/>
            </a:pPr>
            <a:endParaRPr lang="en-US" altLang="en-US" sz="2500" kern="0" dirty="0">
              <a:solidFill>
                <a:schemeClr val="accent4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defRPr/>
            </a:pPr>
            <a:r>
              <a:rPr lang="en-US" altLang="en-US" sz="2500" kern="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altLang="en-US" sz="2500" kern="0" dirty="0">
              <a:solidFill>
                <a:schemeClr val="accent4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defRPr/>
            </a:pPr>
            <a:endParaRPr lang="en-CA" altLang="en-US" sz="2500" kern="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Types of data that R can load </a:t>
            </a:r>
            <a:endParaRPr lang="en-US" dirty="0"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3E4CE5-5224-40B6-BA7C-35F45A1A806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647700" y="17526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altLang="en-US" sz="2500" kern="0" dirty="0"/>
              <a:t>R can load a variety of data </a:t>
            </a:r>
          </a:p>
          <a:p>
            <a:pPr marL="0" indent="0">
              <a:defRPr/>
            </a:pPr>
            <a:endParaRPr lang="en-US" altLang="en-US" sz="2500" kern="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741283-386F-40E3-8E68-9D79583B8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21202"/>
              </p:ext>
            </p:extLst>
          </p:nvPr>
        </p:nvGraphicFramePr>
        <p:xfrm>
          <a:off x="1978062" y="2309129"/>
          <a:ext cx="512064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51624038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551622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6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csv (.csv)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5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 (.xlsx, .</a:t>
                      </a:r>
                      <a:r>
                        <a:rPr lang="en-US" dirty="0" err="1"/>
                        <a:t>xls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readxl</a:t>
                      </a:r>
                      <a:r>
                        <a:rPr lang="en-US" dirty="0"/>
                        <a:t>, xlsx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9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STATA (.</a:t>
                      </a:r>
                      <a:r>
                        <a:rPr lang="en-US" dirty="0" err="1"/>
                        <a:t>dta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8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SPSS (.sav)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sheets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googlesheets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1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SAS (.sas7bdat)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36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3591299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Arial"/>
              </a:rPr>
              <a:t>Indexing</a:t>
            </a:r>
            <a:endParaRPr lang="en-US" dirty="0">
              <a:cs typeface="+mj-cs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E0484A-C1D2-4017-AB22-0AFB2528260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67516" y="1646148"/>
            <a:ext cx="4574242" cy="5207370"/>
          </a:xfrm>
          <a:solidFill>
            <a:schemeClr val="accent4"/>
          </a:solidFill>
        </p:spPr>
        <p:txBody>
          <a:bodyPr lIns="91440" tIns="91440" rIns="91440" bIns="91440"/>
          <a:lstStyle/>
          <a:p>
            <a:pPr marL="0" indent="0" algn="ctr"/>
            <a:r>
              <a:rPr lang="en-US" altLang="en-US" sz="1800" dirty="0">
                <a:cs typeface="ヒラギノ角ゴ Pro W3"/>
              </a:rPr>
              <a:t>If you've installed and loaded the </a:t>
            </a:r>
            <a:r>
              <a:rPr lang="en-US" altLang="en-US" sz="1800" i="1" dirty="0" err="1">
                <a:cs typeface="ヒラギノ角ゴ Pro W3"/>
              </a:rPr>
              <a:t>dplyr</a:t>
            </a:r>
            <a:r>
              <a:rPr lang="en-US" altLang="en-US" sz="1800" i="1" dirty="0">
                <a:cs typeface="ヒラギノ角ゴ Pro W3"/>
              </a:rPr>
              <a:t> </a:t>
            </a:r>
            <a:r>
              <a:rPr lang="en-US" altLang="en-US" sz="1800" dirty="0">
                <a:cs typeface="ヒラギノ角ゴ Pro W3"/>
              </a:rPr>
              <a:t>package, you'll have also loaded the </a:t>
            </a:r>
            <a:r>
              <a:rPr lang="en-US" altLang="en-US" sz="1800" i="1" dirty="0">
                <a:cs typeface="ヒラギノ角ゴ Pro W3"/>
              </a:rPr>
              <a:t>storms </a:t>
            </a:r>
            <a:r>
              <a:rPr lang="en-US" altLang="en-US" sz="1800" dirty="0">
                <a:cs typeface="ヒラギノ角ゴ Pro W3"/>
              </a:rPr>
              <a:t>dataset.</a:t>
            </a:r>
            <a:endParaRPr lang="en-US" dirty="0"/>
          </a:p>
          <a:p>
            <a:pPr marL="0" indent="0" algn="ctr"/>
            <a:endParaRPr lang="en-US" altLang="en-US" sz="1800" dirty="0">
              <a:cs typeface="ヒラギノ角ゴ Pro W3"/>
            </a:endParaRPr>
          </a:p>
          <a:p>
            <a:pPr marL="0" indent="0" algn="ctr"/>
            <a:endParaRPr lang="en-US" altLang="en-US" sz="1800" dirty="0">
              <a:cs typeface="ヒラギノ角ゴ Pro W3"/>
            </a:endParaRPr>
          </a:p>
          <a:p>
            <a:pPr marL="0" indent="0" algn="ctr"/>
            <a:r>
              <a:rPr lang="en-US" altLang="en-US" sz="1800" dirty="0">
                <a:cs typeface="ヒラギノ角ゴ Pro W3"/>
              </a:rPr>
              <a:t>Get the dimensions of </a:t>
            </a:r>
            <a:r>
              <a:rPr lang="en-US" altLang="en-US" sz="1800" i="1" dirty="0">
                <a:cs typeface="ヒラギノ角ゴ Pro W3"/>
              </a:rPr>
              <a:t>storms</a:t>
            </a: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</a:rPr>
              <a:t>dim(storms)</a:t>
            </a:r>
            <a:endParaRPr lang="en-US" dirty="0"/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</a:endParaRPr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Arial"/>
            </a:endParaRPr>
          </a:p>
          <a:p>
            <a:pPr marL="0" indent="0" algn="ctr"/>
            <a:r>
              <a:rPr lang="en-US" sz="1800" dirty="0">
                <a:ea typeface="+mn-lt"/>
                <a:cs typeface="+mn-lt"/>
              </a:rPr>
              <a:t>Select rows 1–10 and columns </a:t>
            </a:r>
            <a:r>
              <a:rPr lang="en-US" sz="1800" i="1" dirty="0">
                <a:ea typeface="+mn-lt"/>
                <a:cs typeface="+mn-lt"/>
              </a:rPr>
              <a:t>name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i="1" dirty="0">
                <a:ea typeface="+mn-lt"/>
                <a:cs typeface="+mn-lt"/>
              </a:rPr>
              <a:t>year</a:t>
            </a:r>
            <a:r>
              <a:rPr lang="en-US" sz="1800" dirty="0">
                <a:ea typeface="+mn-lt"/>
                <a:cs typeface="+mn-lt"/>
              </a:rPr>
              <a:t>, and </a:t>
            </a:r>
            <a:r>
              <a:rPr lang="en-US" sz="1800" i="1" dirty="0">
                <a:ea typeface="+mn-lt"/>
                <a:cs typeface="+mn-lt"/>
              </a:rPr>
              <a:t>wind </a:t>
            </a:r>
            <a:r>
              <a:rPr lang="en-US" sz="1800" dirty="0">
                <a:ea typeface="+mn-lt"/>
                <a:cs typeface="+mn-lt"/>
              </a:rPr>
              <a:t>and save it as storms2</a:t>
            </a: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</a:rPr>
              <a:t>storms2 &lt;- </a:t>
            </a:r>
            <a:endParaRPr lang="en-US" dirty="0">
              <a:latin typeface="Arial"/>
            </a:endParaRPr>
          </a:p>
          <a:p>
            <a:pPr marL="0" indent="0" algn="ctr"/>
            <a:r>
              <a:rPr lang="en-US" sz="1800" dirty="0">
                <a:solidFill>
                  <a:srgbClr val="0046AD"/>
                </a:solidFill>
                <a:latin typeface="Consolas"/>
              </a:rPr>
              <a:t>storms[1:10, c("name", "year", "wind")]</a:t>
            </a:r>
            <a:endParaRPr lang="en-US"/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ヒラギノ角ゴ Pro W3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dirty="0">
              <a:cs typeface="ヒラギノ角ゴ Pro W3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8144C5-2FD6-4E2E-A735-3A0E1FAD334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2" y="1669678"/>
            <a:ext cx="4574242" cy="51950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Courier New" panose="020B0604020202020204" pitchFamily="34" charset="0"/>
              <a:buChar char="o"/>
            </a:pPr>
            <a:r>
              <a:rPr lang="en-US" altLang="en-US" sz="2000" kern="0" dirty="0"/>
              <a:t>For vectors like matrices and </a:t>
            </a:r>
            <a:r>
              <a:rPr lang="en-US" altLang="en-US" sz="2000" kern="0" dirty="0" err="1"/>
              <a:t>dataframes</a:t>
            </a:r>
            <a:r>
              <a:rPr lang="en-US" altLang="en-US" sz="2000" kern="0" dirty="0"/>
              <a:t>, rows and columns can be referenced using this format</a:t>
            </a:r>
          </a:p>
          <a:p>
            <a:pPr marL="0" indent="0" algn="ctr"/>
            <a:r>
              <a:rPr lang="en-US" altLang="en-US" sz="2800" kern="0" dirty="0">
                <a:solidFill>
                  <a:srgbClr val="0045AE"/>
                </a:solidFill>
              </a:rPr>
              <a:t>[row, col]</a:t>
            </a:r>
            <a:r>
              <a:rPr lang="en-US" altLang="en-US" sz="2800" kern="0" dirty="0">
                <a:solidFill>
                  <a:srgbClr val="002060"/>
                </a:solidFill>
              </a:rPr>
              <a:t> </a:t>
            </a:r>
          </a:p>
          <a:p>
            <a:pPr marL="0" indent="0" algn="ctr"/>
            <a:endParaRPr lang="en-US" altLang="en-US" sz="2800" kern="0" dirty="0"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r>
              <a:rPr lang="en-US" sz="2000" kern="0" dirty="0">
                <a:cs typeface="Arial"/>
              </a:rPr>
              <a:t>Useful for basic data manipulation </a:t>
            </a:r>
          </a:p>
          <a:p>
            <a:pPr marL="285750" indent="-285750">
              <a:buFont typeface="Courier New,monospace"/>
              <a:buChar char="o"/>
            </a:pPr>
            <a:r>
              <a:rPr lang="en-US" sz="2000" kern="0" dirty="0">
                <a:cs typeface="Arial"/>
              </a:rPr>
              <a:t>Will see this concept used quite often when building decision models in R</a:t>
            </a:r>
          </a:p>
          <a:p>
            <a:pPr marL="285750" indent="-285750">
              <a:buFont typeface="Courier New,monospace"/>
              <a:buChar char="o"/>
            </a:pPr>
            <a:r>
              <a:rPr lang="en-US" sz="2000" kern="0" dirty="0">
                <a:cs typeface="Arial"/>
              </a:rPr>
              <a:t>This code would select rows 1-4 and columns names var1 and var2</a:t>
            </a:r>
          </a:p>
          <a:p>
            <a:pPr marL="0" indent="0" algn="ctr"/>
            <a:r>
              <a:rPr lang="en-US" sz="2000" kern="0" dirty="0" err="1">
                <a:solidFill>
                  <a:srgbClr val="0045AE"/>
                </a:solidFill>
                <a:latin typeface="Arial"/>
                <a:cs typeface="Arial"/>
              </a:rPr>
              <a:t>mydata</a:t>
            </a:r>
            <a:r>
              <a:rPr lang="en-US" sz="2000" kern="0" dirty="0">
                <a:solidFill>
                  <a:srgbClr val="0045AE"/>
                </a:solidFill>
                <a:latin typeface="Arial"/>
                <a:cs typeface="Arial"/>
              </a:rPr>
              <a:t>[1:4, c(“var1”, “var2”)]</a:t>
            </a:r>
            <a:r>
              <a:rPr lang="en-US" sz="2000" kern="0" dirty="0">
                <a:latin typeface="Consolas"/>
                <a:cs typeface="Arial"/>
              </a:rPr>
              <a:t> </a:t>
            </a:r>
            <a:r>
              <a:rPr lang="en-US" sz="2000" kern="0" dirty="0">
                <a:solidFill>
                  <a:srgbClr val="0070C0"/>
                </a:solidFill>
                <a:latin typeface="Consolas"/>
                <a:cs typeface="Arial"/>
              </a:rPr>
              <a:t> </a:t>
            </a:r>
            <a:endParaRPr lang="en-US" sz="2000" kern="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 kern="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CA" sz="2000" kern="0" dirty="0">
              <a:ea typeface="+mn-lt"/>
              <a:cs typeface="+mn-lt"/>
            </a:endParaRPr>
          </a:p>
          <a:p>
            <a:pPr marL="285750" indent="-285750">
              <a:buFont typeface="Courier New,monospace"/>
              <a:buChar char="o"/>
            </a:pPr>
            <a:endParaRPr lang="en-US" sz="2000" kern="0" dirty="0">
              <a:cs typeface="Arial"/>
            </a:endParaRPr>
          </a:p>
          <a:p>
            <a:pPr marL="0" indent="0"/>
            <a:endParaRPr lang="en-US" altLang="en-US" sz="2800" kern="0" dirty="0"/>
          </a:p>
          <a:p>
            <a:pPr lvl="1">
              <a:buFont typeface="Courier New" panose="020B0604020202020204" pitchFamily="34" charset="0"/>
              <a:buChar char="o"/>
            </a:pPr>
            <a:endParaRPr lang="en-US" altLang="en-US" sz="2300" kern="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kern="0" dirty="0"/>
          </a:p>
        </p:txBody>
      </p:sp>
    </p:spTree>
    <p:extLst>
      <p:ext uri="{BB962C8B-B14F-4D97-AF65-F5344CB8AC3E}">
        <p14:creationId xmlns:p14="http://schemas.microsoft.com/office/powerpoint/2010/main" val="334683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4391399" cy="762000"/>
          </a:xfrm>
        </p:spPr>
        <p:txBody>
          <a:bodyPr/>
          <a:lstStyle/>
          <a:p>
            <a:pPr>
              <a:defRPr/>
            </a:pPr>
            <a:r>
              <a:rPr lang="en-US" b="0" dirty="0">
                <a:ea typeface="+mj-lt"/>
                <a:cs typeface="+mj-lt"/>
              </a:rPr>
              <a:t>Extracting or </a:t>
            </a:r>
            <a:r>
              <a:rPr lang="en-US" b="0" dirty="0" err="1">
                <a:ea typeface="+mj-lt"/>
                <a:cs typeface="+mj-lt"/>
              </a:rPr>
              <a:t>subsetting</a:t>
            </a:r>
            <a:r>
              <a:rPr lang="en-US" b="0" dirty="0">
                <a:ea typeface="+mj-lt"/>
                <a:cs typeface="+mj-lt"/>
              </a:rPr>
              <a:t> data </a:t>
            </a:r>
            <a:endParaRPr lang="en-US" dirty="0">
              <a:cs typeface="+mj-cs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E0484A-C1D2-4017-AB22-0AFB2528260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67516" y="1646148"/>
            <a:ext cx="4574242" cy="5200646"/>
          </a:xfrm>
          <a:solidFill>
            <a:schemeClr val="accent4"/>
          </a:solidFill>
        </p:spPr>
        <p:txBody>
          <a:bodyPr lIns="91440" tIns="91440" rIns="91440" bIns="91440"/>
          <a:lstStyle/>
          <a:p>
            <a:pPr marL="0" indent="0" algn="ctr"/>
            <a:r>
              <a:rPr lang="en-US" sz="1800" dirty="0">
                <a:ea typeface="+mn-lt"/>
                <a:cs typeface="+mn-lt"/>
              </a:rPr>
              <a:t>Using the </a:t>
            </a:r>
            <a:r>
              <a:rPr lang="en-US" sz="1800" i="1" dirty="0">
                <a:ea typeface="+mn-lt"/>
                <a:cs typeface="+mn-lt"/>
              </a:rPr>
              <a:t>storms </a:t>
            </a:r>
            <a:r>
              <a:rPr lang="en-US" sz="1800" dirty="0">
                <a:ea typeface="+mn-lt"/>
                <a:cs typeface="+mn-lt"/>
              </a:rPr>
              <a:t>data, select observations with </a:t>
            </a:r>
            <a:r>
              <a:rPr lang="en-US" sz="1800" i="1" dirty="0">
                <a:ea typeface="+mn-lt"/>
                <a:cs typeface="+mn-lt"/>
              </a:rPr>
              <a:t>wind </a:t>
            </a:r>
            <a:r>
              <a:rPr lang="en-US" sz="1800" dirty="0">
                <a:ea typeface="+mn-lt"/>
                <a:cs typeface="+mn-lt"/>
              </a:rPr>
              <a:t>≥ 90.</a:t>
            </a:r>
            <a:endParaRPr lang="en-US">
              <a:ea typeface="ヒラギノ角ゴ Pro W3"/>
              <a:cs typeface="+mn-lt"/>
            </a:endParaRPr>
          </a:p>
          <a:p>
            <a:pPr marL="0" indent="0" algn="ctr"/>
            <a:r>
              <a:rPr lang="en-US" sz="1800" dirty="0">
                <a:ea typeface="+mn-lt"/>
                <a:cs typeface="+mn-lt"/>
              </a:rPr>
              <a:t>  </a:t>
            </a:r>
            <a:r>
              <a:rPr lang="en-US" sz="1800" dirty="0">
                <a:solidFill>
                  <a:srgbClr val="0046AD"/>
                </a:solidFill>
                <a:latin typeface="Consolas"/>
              </a:rPr>
              <a:t>storms[</a:t>
            </a:r>
            <a:r>
              <a:rPr lang="en-US" sz="1800" dirty="0" err="1">
                <a:solidFill>
                  <a:srgbClr val="0046AD"/>
                </a:solidFill>
                <a:latin typeface="Consolas"/>
              </a:rPr>
              <a:t>storms$wind</a:t>
            </a:r>
            <a:r>
              <a:rPr lang="en-US" sz="1800" dirty="0">
                <a:solidFill>
                  <a:srgbClr val="0046AD"/>
                </a:solidFill>
                <a:latin typeface="Consolas"/>
              </a:rPr>
              <a:t> &gt;= 90, ]</a:t>
            </a:r>
            <a:endParaRPr lang="en-US" dirty="0"/>
          </a:p>
          <a:p>
            <a:pPr marL="0" indent="0" algn="ctr"/>
            <a:endParaRPr lang="en-US" sz="1800" dirty="0">
              <a:solidFill>
                <a:srgbClr val="0046AD"/>
              </a:solidFill>
              <a:latin typeface="Consolas"/>
              <a:cs typeface="Arial"/>
            </a:endParaRPr>
          </a:p>
          <a:p>
            <a:pPr marL="0" indent="0" algn="ctr"/>
            <a:r>
              <a:rPr lang="en-US" sz="1800" dirty="0">
                <a:latin typeface="Arial"/>
                <a:ea typeface="ヒラギノ角ゴ Pro W3"/>
                <a:cs typeface="+mn-lt"/>
              </a:rPr>
              <a:t>Select observations that are not missing (i.e. NA)</a:t>
            </a:r>
            <a:r>
              <a:rPr lang="en-US" sz="1800" i="1" dirty="0">
                <a:latin typeface="Arial"/>
                <a:ea typeface="ヒラギノ角ゴ Pro W3"/>
                <a:cs typeface="+mn-lt"/>
              </a:rPr>
              <a:t> </a:t>
            </a:r>
            <a:r>
              <a:rPr lang="en-US" sz="1800" i="1" dirty="0" err="1">
                <a:latin typeface="Arial"/>
                <a:ea typeface="ヒラギノ角ゴ Pro W3"/>
                <a:cs typeface="+mn-lt"/>
              </a:rPr>
              <a:t>ts_diameter</a:t>
            </a:r>
            <a:r>
              <a:rPr lang="en-US" sz="1800" i="1" dirty="0">
                <a:latin typeface="Arial"/>
                <a:ea typeface="ヒラギノ角ゴ Pro W3"/>
                <a:cs typeface="+mn-lt"/>
              </a:rPr>
              <a:t> </a:t>
            </a:r>
            <a:r>
              <a:rPr lang="en-US" sz="1800" dirty="0">
                <a:latin typeface="Arial"/>
                <a:ea typeface="ヒラギノ角ゴ Pro W3"/>
                <a:cs typeface="+mn-lt"/>
              </a:rPr>
              <a:t>and save this as </a:t>
            </a:r>
            <a:r>
              <a:rPr lang="en-US" sz="1800" i="1" dirty="0" err="1">
                <a:latin typeface="Arial"/>
                <a:ea typeface="ヒラギノ角ゴ Pro W3"/>
                <a:cs typeface="+mn-lt"/>
              </a:rPr>
              <a:t>storms.ts</a:t>
            </a:r>
            <a:endParaRPr lang="en-US" i="1" dirty="0" err="1"/>
          </a:p>
          <a:p>
            <a:pPr marL="0" indent="0" algn="ctr"/>
            <a:r>
              <a:rPr lang="en-US" sz="1800" dirty="0" err="1">
                <a:solidFill>
                  <a:srgbClr val="0045AE"/>
                </a:solidFill>
                <a:latin typeface="Consolas"/>
                <a:ea typeface="+mn-lt"/>
                <a:cs typeface="+mn-lt"/>
              </a:rPr>
              <a:t>storms.ts</a:t>
            </a:r>
            <a:r>
              <a:rPr lang="en-US" sz="1800" dirty="0">
                <a:solidFill>
                  <a:srgbClr val="0045AE"/>
                </a:solidFill>
                <a:latin typeface="Consolas"/>
                <a:ea typeface="+mn-lt"/>
                <a:cs typeface="+mn-lt"/>
              </a:rPr>
              <a:t> &lt;- storms[is.na(</a:t>
            </a:r>
            <a:r>
              <a:rPr lang="en-US" sz="1800" dirty="0" err="1">
                <a:solidFill>
                  <a:srgbClr val="0045AE"/>
                </a:solidFill>
                <a:latin typeface="Consolas"/>
                <a:ea typeface="+mn-lt"/>
                <a:cs typeface="+mn-lt"/>
              </a:rPr>
              <a:t>storms$ts_diameter</a:t>
            </a:r>
            <a:r>
              <a:rPr lang="en-US" sz="1800" dirty="0">
                <a:solidFill>
                  <a:srgbClr val="0045AE"/>
                </a:solidFill>
                <a:latin typeface="Consolas"/>
                <a:ea typeface="+mn-lt"/>
                <a:cs typeface="+mn-lt"/>
              </a:rPr>
              <a:t>) == FALSE, ]</a:t>
            </a:r>
            <a:endParaRPr lang="en-US" dirty="0">
              <a:solidFill>
                <a:srgbClr val="0045AE"/>
              </a:solidFill>
              <a:latin typeface="Consolas"/>
            </a:endParaRPr>
          </a:p>
          <a:p>
            <a:pPr marL="0" indent="0" algn="ctr"/>
            <a:endParaRPr lang="en-US" sz="1800" dirty="0">
              <a:latin typeface="Arial"/>
              <a:cs typeface="Arial"/>
            </a:endParaRPr>
          </a:p>
          <a:p>
            <a:pPr marL="0" indent="0" algn="ctr"/>
            <a:r>
              <a:rPr lang="en-US" sz="1800" dirty="0">
                <a:latin typeface="Arial"/>
                <a:cs typeface="Arial"/>
              </a:rPr>
              <a:t>Check the number of observations in the original dataset and the new dataset</a:t>
            </a:r>
            <a:endParaRPr lang="en-US" dirty="0" err="1"/>
          </a:p>
          <a:p>
            <a:pPr marL="0" indent="0" algn="ctr"/>
            <a:r>
              <a:rPr lang="en-US" sz="1800" dirty="0" err="1">
                <a:solidFill>
                  <a:srgbClr val="0046AD"/>
                </a:solidFill>
                <a:latin typeface="Consolas"/>
                <a:cs typeface="Arial"/>
              </a:rPr>
              <a:t>nrow</a:t>
            </a:r>
            <a:r>
              <a:rPr lang="en-US" sz="1800" dirty="0">
                <a:solidFill>
                  <a:srgbClr val="0046AD"/>
                </a:solidFill>
                <a:latin typeface="Consolas"/>
                <a:cs typeface="Arial"/>
              </a:rPr>
              <a:t>(storms)</a:t>
            </a:r>
            <a:endParaRPr lang="en-US" dirty="0">
              <a:latin typeface="Arial"/>
              <a:cs typeface="Arial"/>
            </a:endParaRPr>
          </a:p>
          <a:p>
            <a:pPr marL="0" indent="0" algn="ctr"/>
            <a:r>
              <a:rPr lang="en-US" sz="1800" dirty="0" err="1">
                <a:solidFill>
                  <a:srgbClr val="0046AD"/>
                </a:solidFill>
                <a:latin typeface="Consolas"/>
                <a:cs typeface="Arial"/>
              </a:rPr>
              <a:t>nrow</a:t>
            </a:r>
            <a:r>
              <a:rPr lang="en-US" sz="1800" dirty="0">
                <a:solidFill>
                  <a:srgbClr val="0046AD"/>
                </a:solidFill>
                <a:latin typeface="Consolas"/>
                <a:cs typeface="Arial"/>
              </a:rPr>
              <a:t>(</a:t>
            </a:r>
            <a:r>
              <a:rPr lang="en-US" sz="1800" dirty="0" err="1">
                <a:solidFill>
                  <a:srgbClr val="0046AD"/>
                </a:solidFill>
                <a:latin typeface="Consolas"/>
                <a:cs typeface="Arial"/>
              </a:rPr>
              <a:t>storms.ts</a:t>
            </a:r>
            <a:r>
              <a:rPr lang="en-US" sz="1800" dirty="0">
                <a:solidFill>
                  <a:srgbClr val="0046AD"/>
                </a:solidFill>
                <a:latin typeface="Consolas"/>
                <a:cs typeface="Arial"/>
              </a:rPr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dirty="0">
              <a:latin typeface="Arial"/>
              <a:cs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8144C5-2FD6-4E2E-A735-3A0E1FAD334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2" y="1669678"/>
            <a:ext cx="4574242" cy="51950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Courier New" panose="020B0604020202020204" pitchFamily="34" charset="0"/>
              <a:buChar char="o"/>
            </a:pPr>
            <a:r>
              <a:rPr lang="en-US" altLang="en-US" sz="2000" kern="0" dirty="0"/>
              <a:t>If you have a </a:t>
            </a:r>
            <a:r>
              <a:rPr lang="en-US" altLang="en-US" sz="2000" kern="0" dirty="0" err="1"/>
              <a:t>dataframe</a:t>
            </a:r>
            <a:r>
              <a:rPr lang="en-US" altLang="en-US" sz="2000" kern="0" dirty="0"/>
              <a:t>, you can use the '$' to reference a column name</a:t>
            </a:r>
            <a:endParaRPr lang="en-US" dirty="0"/>
          </a:p>
          <a:p>
            <a:pPr marL="0" indent="0" algn="ctr"/>
            <a:r>
              <a:rPr lang="en-US" altLang="en-US" sz="2000" kern="0" dirty="0">
                <a:solidFill>
                  <a:srgbClr val="0045AE"/>
                </a:solidFill>
              </a:rPr>
              <a:t>mydata$var1</a:t>
            </a:r>
          </a:p>
          <a:p>
            <a:pPr marL="0" indent="0"/>
            <a:endParaRPr lang="en-US" altLang="en-US" sz="2000" kern="0" dirty="0"/>
          </a:p>
          <a:p>
            <a:pPr>
              <a:buFont typeface="Courier New,monospace"/>
              <a:buChar char="o"/>
            </a:pPr>
            <a:r>
              <a:rPr lang="en-US" sz="2000" kern="0" dirty="0">
                <a:ea typeface="+mn-lt"/>
                <a:cs typeface="+mn-lt"/>
              </a:rPr>
              <a:t>Subset or select data that meet a certain criteria or condition</a:t>
            </a:r>
            <a:endParaRPr lang="en-US" sz="2000" kern="0">
              <a:ea typeface="ヒラギノ角ゴ Pro W3"/>
              <a:cs typeface="+mn-lt"/>
            </a:endParaRPr>
          </a:p>
          <a:p>
            <a:pPr marL="0" indent="0" algn="ctr"/>
            <a:r>
              <a:rPr lang="en-US" sz="2000" kern="0" dirty="0" err="1">
                <a:solidFill>
                  <a:srgbClr val="0045AE"/>
                </a:solidFill>
                <a:ea typeface="+mn-lt"/>
                <a:cs typeface="+mn-lt"/>
              </a:rPr>
              <a:t>mydata</a:t>
            </a:r>
            <a:r>
              <a:rPr lang="en-US" sz="2000" kern="0" dirty="0">
                <a:solidFill>
                  <a:srgbClr val="0045AE"/>
                </a:solidFill>
                <a:ea typeface="+mn-lt"/>
                <a:cs typeface="+mn-lt"/>
              </a:rPr>
              <a:t>[mydata$var1 &lt; 10,]</a:t>
            </a:r>
            <a:endParaRPr lang="en-US" sz="2000" kern="0" dirty="0">
              <a:solidFill>
                <a:srgbClr val="0045AE"/>
              </a:solidFill>
              <a:latin typeface="Arial"/>
              <a:ea typeface="ヒラギノ角ゴ Pro W3"/>
              <a:cs typeface="+mn-lt"/>
            </a:endParaRPr>
          </a:p>
          <a:p>
            <a:pPr marL="0" indent="0" algn="ctr"/>
            <a:endParaRPr lang="en-US" sz="2000" kern="0" dirty="0">
              <a:ea typeface="ヒラギノ角ゴ Pro W3"/>
              <a:cs typeface="+mn-lt"/>
            </a:endParaRPr>
          </a:p>
          <a:p>
            <a:pPr marL="0" indent="0" algn="ctr"/>
            <a:r>
              <a:rPr lang="en-US" sz="2000" kern="0" dirty="0">
                <a:ea typeface="ヒラギノ角ゴ Pro W3"/>
                <a:cs typeface="+mn-lt"/>
              </a:rPr>
              <a:t>Note the use of the '$' and the </a:t>
            </a:r>
          </a:p>
          <a:p>
            <a:pPr marL="0" indent="0" algn="ctr"/>
            <a:r>
              <a:rPr lang="en-US" sz="2000" kern="0" dirty="0">
                <a:ea typeface="ヒラギノ角ゴ Pro W3"/>
                <a:cs typeface="+mn-lt"/>
              </a:rPr>
              <a:t>[row, col] format</a:t>
            </a:r>
          </a:p>
          <a:p>
            <a:pPr>
              <a:buFont typeface="Courier New,monospace"/>
              <a:buChar char="o"/>
            </a:pPr>
            <a:endParaRPr lang="en-US" sz="2000" kern="0" dirty="0">
              <a:ea typeface="ヒラギノ角ゴ Pro W3"/>
              <a:cs typeface="+mn-lt"/>
            </a:endParaRPr>
          </a:p>
          <a:p>
            <a:pPr>
              <a:buFont typeface="Arial"/>
              <a:buChar char="•"/>
            </a:pPr>
            <a:endParaRPr lang="en-CA" sz="2000" kern="0" dirty="0"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2000" kern="0" dirty="0">
              <a:cs typeface="Arial"/>
            </a:endParaRPr>
          </a:p>
          <a:p>
            <a:pPr marL="0" indent="0"/>
            <a:endParaRPr lang="en-US" altLang="en-US" sz="2800" kern="0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altLang="en-US" sz="2300" kern="0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kern="0" dirty="0"/>
          </a:p>
        </p:txBody>
      </p:sp>
    </p:spTree>
    <p:extLst>
      <p:ext uri="{BB962C8B-B14F-4D97-AF65-F5344CB8AC3E}">
        <p14:creationId xmlns:p14="http://schemas.microsoft.com/office/powerpoint/2010/main" val="203533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5514228" cy="762000"/>
          </a:xfrm>
        </p:spPr>
        <p:txBody>
          <a:bodyPr/>
          <a:lstStyle/>
          <a:p>
            <a:pPr>
              <a:defRPr/>
            </a:pPr>
            <a:r>
              <a:rPr lang="en-US" b="0" dirty="0">
                <a:ea typeface="+mj-lt"/>
                <a:cs typeface="+mj-lt"/>
              </a:rPr>
              <a:t>A final note on data manipulation</a:t>
            </a:r>
            <a:endParaRPr lang="en-US" b="0" dirty="0">
              <a:cs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C8144C5-2FD6-4E2E-A735-3A0E1FAD334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2" y="1669678"/>
            <a:ext cx="9112624" cy="431426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46AD"/>
                </a:solidFill>
                <a:latin typeface="+mn-lt"/>
                <a:ea typeface="+mn-ea"/>
                <a:cs typeface="ヒラギノ角ゴ Pro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panose="05000000000000000000" pitchFamily="2" charset="2"/>
              <a:defRPr sz="12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46AD"/>
              </a:buClr>
              <a:buFont typeface="Wingdings" charset="0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Courier New" panose="020B0604020202020204" pitchFamily="34" charset="0"/>
              <a:buChar char="o"/>
            </a:pPr>
            <a:r>
              <a:rPr lang="en-US" altLang="en-US" sz="2000" kern="0" dirty="0"/>
              <a:t>If you'd like more information on indexing lists, please check the Base R Cheat Sheet </a:t>
            </a:r>
          </a:p>
          <a:p>
            <a:pPr>
              <a:buFont typeface="Courier New" panose="020B0604020202020204" pitchFamily="34" charset="0"/>
              <a:buChar char="o"/>
            </a:pPr>
            <a:endParaRPr lang="en-US" altLang="en-US" sz="2000" kern="0" dirty="0"/>
          </a:p>
          <a:p>
            <a:pPr>
              <a:buFont typeface="Courier New,monospace"/>
              <a:buChar char="o"/>
            </a:pPr>
            <a:r>
              <a:rPr lang="en-US" sz="2000" kern="0" dirty="0">
                <a:ea typeface="+mn-lt"/>
                <a:cs typeface="+mn-lt"/>
              </a:rPr>
              <a:t>There are multiple ways to accomplish the same result or output in R. </a:t>
            </a:r>
          </a:p>
          <a:p>
            <a:pPr lvl="1">
              <a:buFont typeface="Courier New,monospace"/>
              <a:buChar char="o"/>
            </a:pPr>
            <a:r>
              <a:rPr lang="en-US" sz="1800" kern="0" dirty="0">
                <a:ea typeface="+mn-lt"/>
                <a:cs typeface="+mn-lt"/>
              </a:rPr>
              <a:t>There may be differences in efficiency or what come most intuitively to you.</a:t>
            </a:r>
            <a:endParaRPr lang="en-US" sz="1800" kern="0" dirty="0">
              <a:ea typeface="ヒラギノ角ゴ Pro W3"/>
              <a:cs typeface="+mn-lt"/>
            </a:endParaRPr>
          </a:p>
          <a:p>
            <a:pPr>
              <a:buFont typeface="Courier New,monospace"/>
              <a:buChar char="o"/>
            </a:pPr>
            <a:endParaRPr lang="en-US" sz="2000" kern="0" dirty="0">
              <a:cs typeface="Arial"/>
            </a:endParaRPr>
          </a:p>
          <a:p>
            <a:pPr>
              <a:buFont typeface="Arial"/>
              <a:buChar char="•"/>
            </a:pPr>
            <a:endParaRPr lang="en-CA" sz="2000" kern="0" dirty="0">
              <a:cs typeface="Arial"/>
            </a:endParaRPr>
          </a:p>
          <a:p>
            <a:pPr marL="285750" indent="-285750">
              <a:buFont typeface="Courier New,monospace"/>
              <a:buChar char="o"/>
            </a:pPr>
            <a:endParaRPr lang="en-US" sz="2000" kern="0" dirty="0">
              <a:cs typeface="Arial"/>
            </a:endParaRPr>
          </a:p>
          <a:p>
            <a:pPr marL="0" indent="0"/>
            <a:endParaRPr lang="en-US" altLang="en-US" sz="2800" kern="0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altLang="en-US" sz="2300" kern="0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500" kern="0" dirty="0"/>
          </a:p>
        </p:txBody>
      </p:sp>
    </p:spTree>
    <p:extLst>
      <p:ext uri="{BB962C8B-B14F-4D97-AF65-F5344CB8AC3E}">
        <p14:creationId xmlns:p14="http://schemas.microsoft.com/office/powerpoint/2010/main" val="110995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Framingham dataset</a:t>
            </a:r>
            <a:endParaRPr lang="en-US" dirty="0">
              <a:cs typeface="+mj-cs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8995F52-AF89-4042-BFAD-D0700AAE6276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9076" y="1752600"/>
            <a:ext cx="7788088" cy="3810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Course data set is an edited version of a longitudinal dataset from the Framingham Heart Study.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The study explored the causes of cardiovascular disease in Framingham, </a:t>
            </a:r>
            <a:r>
              <a:rPr lang="en-CA" altLang="en-US" sz="2000" dirty="0"/>
              <a:t>Massachusetts.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CA" altLang="en-US" sz="2000" dirty="0"/>
              <a:t>Includes laboratory, clinic, questionnaire, and adjudicated event data.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A data dictionary is provided in the course materials. </a:t>
            </a:r>
            <a:endParaRPr lang="en-CA" altLang="en-US" sz="2000" dirty="0"/>
          </a:p>
          <a:p>
            <a:pPr marL="0" indent="0">
              <a:defRPr/>
            </a:pPr>
            <a:endParaRPr lang="en-US" altLang="en-US" sz="2000" dirty="0"/>
          </a:p>
        </p:txBody>
      </p:sp>
      <p:pic>
        <p:nvPicPr>
          <p:cNvPr id="2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B4770C-BBAD-4D1C-9684-9257B501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77" y="4340162"/>
            <a:ext cx="5123328" cy="1640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2B25C4B-22F6-4656-8F25-57EFDF3FE37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685800"/>
            <a:ext cx="8385175" cy="7620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by doing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06FA9AD-B772-42F5-9C73-2FF4D41F8346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85800" y="1981200"/>
            <a:ext cx="7848600" cy="381000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2500" b="1" dirty="0"/>
              <a:t>03_data_manipulation_template.Rmd</a:t>
            </a:r>
            <a:r>
              <a:rPr lang="en-US" altLang="en-US" sz="2500" dirty="0"/>
              <a:t> goes over:</a:t>
            </a:r>
            <a:br>
              <a:rPr lang="en-US" altLang="en-US" sz="2500" dirty="0"/>
            </a:br>
            <a:endParaRPr lang="en-US" altLang="en-US" sz="25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500" dirty="0"/>
              <a:t>Reading &amp; exporting data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500" dirty="0"/>
              <a:t>Identifying and replacing missing values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500" dirty="0"/>
              <a:t>Re-coding variables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500" dirty="0"/>
              <a:t>Creating new variables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500" dirty="0"/>
              <a:t>Creating subsets of datasets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500" dirty="0"/>
              <a:t>Calculating useful summary statistics</a:t>
            </a:r>
            <a:endParaRPr lang="en-CA" altLang="en-US" sz="25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strat">
  <a:themeElements>
    <a:clrScheme name="newstrat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newstrat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</a:objectDefaults>
  <a:extraClrSchemeLst>
    <a:extraClrScheme>
      <a:clrScheme name="newstrat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trat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strat">
  <a:themeElements>
    <a:clrScheme name="newstrat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newstrat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</a:objectDefaults>
  <a:extraClrSchemeLst>
    <a:extraClrScheme>
      <a:clrScheme name="newstrat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trat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rat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>
  <LongProp xmlns="" name="TaxCatchAll"><![CDATA[882;#powerpoint|c244c997-50c6-499e-b442-2b83b4ec3c82;#1391;#template|7d36bbcc-e102-42f9-a4ff-f534383972f8;#369;#Creative Services Studio|93291967-9577-4a04-b1b0-0be013a68b3c;#45;#Office Document|c785f37c-b2a8-415c-9b52-b73624a14902;#960;#care|0c357417-421f-4687-92d1-0fc1252f2463;#5;#Staff Support Resources|d8919b47-c6be-4a56-96e4-2ff0d31d204e]]></LongProp>
</Lo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79462216E8B479519BEC94E0999AF" ma:contentTypeVersion="10" ma:contentTypeDescription="Create a new document." ma:contentTypeScope="" ma:versionID="ceb96405dae41928eb90bcef6b565578">
  <xsd:schema xmlns:xsd="http://www.w3.org/2001/XMLSchema" xmlns:xs="http://www.w3.org/2001/XMLSchema" xmlns:p="http://schemas.microsoft.com/office/2006/metadata/properties" xmlns:ns3="81fdd8e0-6b96-4ddf-a85a-2e931d037e54" xmlns:ns4="dbbb6443-9fab-42cd-bf6c-cadfbf742763" targetNamespace="http://schemas.microsoft.com/office/2006/metadata/properties" ma:root="true" ma:fieldsID="32886afb67755c4ac7ab8bddb366d3a1" ns3:_="" ns4:_="">
    <xsd:import namespace="81fdd8e0-6b96-4ddf-a85a-2e931d037e54"/>
    <xsd:import namespace="dbbb6443-9fab-42cd-bf6c-cadfbf7427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dd8e0-6b96-4ddf-a85a-2e931d037e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b6443-9fab-42cd-bf6c-cadfbf7427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DCE024-DAEC-43C9-86F0-C0AAD7CCBE77}">
  <ds:schemaRefs>
    <ds:schemaRef ds:uri="http://schemas.microsoft.com/office/2006/metadata/longProperties"/>
    <ds:schemaRef ds:uri=""/>
  </ds:schemaRefs>
</ds:datastoreItem>
</file>

<file path=customXml/itemProps2.xml><?xml version="1.0" encoding="utf-8"?>
<ds:datastoreItem xmlns:ds="http://schemas.openxmlformats.org/officeDocument/2006/customXml" ds:itemID="{F46C70D9-2E00-43DA-92C8-3307883387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DE6BD6-E616-4632-A75C-516116200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dd8e0-6b96-4ddf-a85a-2e931d037e54"/>
    <ds:schemaRef ds:uri="dbbb6443-9fab-42cd-bf6c-cadfbf7427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EA1AC56-0DBF-4747-B0A2-52BC67F4D9E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549</Words>
  <Application>Microsoft Office PowerPoint</Application>
  <PresentationFormat>On-screen Show (4:3)</PresentationFormat>
  <Paragraphs>103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 New,monospace</vt:lpstr>
      <vt:lpstr>Arial</vt:lpstr>
      <vt:lpstr>Consolas</vt:lpstr>
      <vt:lpstr>Courier New</vt:lpstr>
      <vt:lpstr>Wingdings</vt:lpstr>
      <vt:lpstr>newstrat</vt:lpstr>
      <vt:lpstr>newstrat</vt:lpstr>
      <vt:lpstr> Data manipulation  Intro to R  </vt:lpstr>
      <vt:lpstr>Outline</vt:lpstr>
      <vt:lpstr>Loading data into R </vt:lpstr>
      <vt:lpstr>Types of data that R can load </vt:lpstr>
      <vt:lpstr>Indexing</vt:lpstr>
      <vt:lpstr>Extracting or subsetting data </vt:lpstr>
      <vt:lpstr>A final note on data manipulation</vt:lpstr>
      <vt:lpstr>Framingham dataset</vt:lpstr>
      <vt:lpstr>Learning by doing </vt:lpstr>
    </vt:vector>
  </TitlesOfParts>
  <Company>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Research2016</dc:title>
  <dc:creator>HSC</dc:creator>
  <cp:keywords>care; template; powerpoint</cp:keywords>
  <cp:lastModifiedBy>Alan Yang</cp:lastModifiedBy>
  <cp:revision>654</cp:revision>
  <dcterms:created xsi:type="dcterms:W3CDTF">2006-01-26T15:11:59Z</dcterms:created>
  <dcterms:modified xsi:type="dcterms:W3CDTF">2020-10-28T13:57:53Z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CPillar">
    <vt:lpwstr>5;#Staff Support Resources|d8919b47-c6be-4a56-96e4-2ff0d31d204e</vt:lpwstr>
  </property>
  <property fmtid="{D5CDD505-2E9C-101B-9397-08002B2CF9AE}" pid="3" name="DocumentType">
    <vt:lpwstr>45;#Office Document|c785f37c-b2a8-415c-9b52-b73624a14902</vt:lpwstr>
  </property>
  <property fmtid="{D5CDD505-2E9C-101B-9397-08002B2CF9AE}" pid="4" name="TaxKeywordTaxHTField">
    <vt:lpwstr>template|7d36bbcc-e102-42f9-a4ff-f534383972f8;care|0c357417-421f-4687-92d1-0fc1252f2463;powerpoint|c244c997-50c6-499e-b442-2b83b4ec3c82</vt:lpwstr>
  </property>
  <property fmtid="{D5CDD505-2E9C-101B-9397-08002B2CF9AE}" pid="5" name="PillarTaxHTField0">
    <vt:lpwstr>Staff Support Resources|d8919b47-c6be-4a56-96e4-2ff0d31d204e</vt:lpwstr>
  </property>
  <property fmtid="{D5CDD505-2E9C-101B-9397-08002B2CF9AE}" pid="6" name="SCDepartment">
    <vt:lpwstr>369;#Creative Services Studio|93291967-9577-4a04-b1b0-0be013a68b3c</vt:lpwstr>
  </property>
  <property fmtid="{D5CDD505-2E9C-101B-9397-08002B2CF9AE}" pid="7" name="TaxKeyword">
    <vt:lpwstr>1391;#template|7d36bbcc-e102-42f9-a4ff-f534383972f8;#960;#care|0c357417-421f-4687-92d1-0fc1252f2463;#882;#powerpoint|c244c997-50c6-499e-b442-2b83b4ec3c82</vt:lpwstr>
  </property>
  <property fmtid="{D5CDD505-2E9C-101B-9397-08002B2CF9AE}" pid="8" name="DepartmentTaxHTField0">
    <vt:lpwstr>Creative Services Studio|93291967-9577-4a04-b1b0-0be013a68b3c</vt:lpwstr>
  </property>
  <property fmtid="{D5CDD505-2E9C-101B-9397-08002B2CF9AE}" pid="9" name="DocumentTypeTaxHTField0">
    <vt:lpwstr>Office Document|c785f37c-b2a8-415c-9b52-b73624a14902</vt:lpwstr>
  </property>
  <property fmtid="{D5CDD505-2E9C-101B-9397-08002B2CF9AE}" pid="10" name="TaxCatchAll">
    <vt:lpwstr>882;#powerpoint|c244c997-50c6-499e-b442-2b83b4ec3c82;#1391;#template|7d36bbcc-e102-42f9-a4ff-f534383972f8;#369;#Creative Services Studio|93291967-9577-4a04-b1b0-0be013a68b3c;#45;#Office Document|c785f37c-b2a8-415c-9b52-b73624a14902;#960;#care|0c357417-421</vt:lpwstr>
  </property>
  <property fmtid="{D5CDD505-2E9C-101B-9397-08002B2CF9AE}" pid="11" name="ContentTypeId">
    <vt:lpwstr>0x010100B7379462216E8B479519BEC94E0999AF</vt:lpwstr>
  </property>
</Properties>
</file>