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65" r:id="rId1"/>
    <p:sldMasterId id="2147483768" r:id="rId2"/>
    <p:sldMasterId id="2147483769" r:id="rId3"/>
    <p:sldMasterId id="2147483770" r:id="rId4"/>
  </p:sldMasterIdLst>
  <p:notesMasterIdLst>
    <p:notesMasterId r:id="rId43"/>
  </p:notesMasterIdLst>
  <p:sldIdLst>
    <p:sldId id="25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Lst>
  <p:sldSz cx="9144000" cy="6858000" type="screen4x3"/>
  <p:notesSz cx="6858000" cy="9144000"/>
  <p:embeddedFontLst>
    <p:embeddedFont>
      <p:font typeface="Calibri" panose="020F0502020204030204" pitchFamily="34" charset="0"/>
      <p:regular r:id="rId44"/>
      <p:bold r:id="rId45"/>
      <p:italic r:id="rId46"/>
      <p:boldItalic r:id="rId47"/>
    </p:embeddedFont>
    <p:embeddedFont>
      <p:font typeface="Constantia" panose="02030602050306030303" pitchFamily="18"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233121-FD91-49F4-9341-8BAB5E1614EC}">
  <a:tblStyle styleId="{53233121-FD91-49F4-9341-8BAB5E1614E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2C5CAF-D59A-4F71-9616-85546E8A76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EF5D17-C3AA-43A2-A20A-985931790148}"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3249E1F2-5004-49C5-8826-1C8387F79A15}"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b2207deec_0_272: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r>
              <a:rPr lang="nl-NL" sz="1300"/>
              <a:t>This slide say that this loop is intuitive but inefficient -&gt; we will teach it them this way</a:t>
            </a:r>
            <a:endParaRPr sz="1300"/>
          </a:p>
        </p:txBody>
      </p:sp>
      <p:sp>
        <p:nvSpPr>
          <p:cNvPr id="1121" name="Google Shape;1121;g4b2207deec_0_27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4eae94fd13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4eae94fd1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400"/>
              <a:t>This year our second paper and first tutorial came out. With this paper we fill a gap of knowledge that I discovered during my Master thesis. By that time, I was building a microsimulation simulation in both Treeage and R, but quickly became stuck in R. I couldn’t find information on how to build a Microsimulation model to generate data. Much more packages or instructions were available when you have data but nothing about what do do when you don’t.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nl-NL" sz="1400"/>
              <a:t>In this tutorial we guide a reader through the steps you need to take in order to code a Microsimulation model and how you can do a basic CE analysis.</a:t>
            </a:r>
            <a:endParaRPr sz="1400"/>
          </a:p>
          <a:p>
            <a:pPr marL="0" lvl="0" indent="0" algn="l" rtl="0">
              <a:spcBef>
                <a:spcPts val="0"/>
              </a:spcBef>
              <a:spcAft>
                <a:spcPts val="0"/>
              </a:spcAft>
              <a:buNone/>
            </a:pPr>
            <a:endParaRPr sz="1400"/>
          </a:p>
        </p:txBody>
      </p:sp>
      <p:sp>
        <p:nvSpPr>
          <p:cNvPr id="1183" name="Google Shape;1183;g4eae94fd13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4b2207deec_0_33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0" name="Google Shape;1190;g4b2207deec_0_332: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91" name="Google Shape;1191;g4b2207deec_0_332: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4b2207deec_0_8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4b2207deec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Teaching model vs efficient coding </a:t>
            </a:r>
            <a:endParaRPr/>
          </a:p>
        </p:txBody>
      </p:sp>
      <p:sp>
        <p:nvSpPr>
          <p:cNvPr id="1265" name="Google Shape;1265;g4b2207deec_0_88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4e1cb93c6e_0_111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3" name="Google Shape;1273;g4e1cb93c6e_0_111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274" name="Google Shape;1274;g4e1cb93c6e_0_111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4ec30d519a_1_7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4ec30d519a_1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3" name="Google Shape;1323;g4ec30d519a_1_7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4ec30d519a_1_0: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9" name="Google Shape;1329;g4ec30d519a_1_0: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330" name="Google Shape;1330;g4ec30d519a_1_0: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4ec30d519a_1_173: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6" name="Google Shape;1446;g4ec30d519a_1_173: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447" name="Google Shape;1447;g4ec30d519a_1_173: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4ec30d519a_1_28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4" name="Google Shape;1564;g4ec30d519a_1_285: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565" name="Google Shape;1565;g4ec30d519a_1_285: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ec30d519a_1_50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2" name="Google Shape;1692;g4ec30d519a_1_50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693" name="Google Shape;1693;g4ec30d519a_1_50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4b15509722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4b1550972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7" name="Google Shape;967;g4b15509722_0_1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7"/>
        <p:cNvGrpSpPr/>
        <p:nvPr/>
      </p:nvGrpSpPr>
      <p:grpSpPr>
        <a:xfrm>
          <a:off x="0" y="0"/>
          <a:ext cx="0" cy="0"/>
          <a:chOff x="0" y="0"/>
          <a:chExt cx="0" cy="0"/>
        </a:xfrm>
      </p:grpSpPr>
      <p:sp>
        <p:nvSpPr>
          <p:cNvPr id="1808" name="Google Shape;1808;g4ec30d519a_1_62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9" name="Google Shape;1809;g4ec30d519a_1_621: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810" name="Google Shape;1810;g4ec30d519a_1_621: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g4ec30d519a_1_39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6" name="Google Shape;1926;g4ec30d519a_1_397: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927" name="Google Shape;1927;g4ec30d519a_1_397: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4b15509722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4b155097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3-state model</a:t>
            </a:r>
            <a:endParaRPr/>
          </a:p>
          <a:p>
            <a:pPr marL="0" lvl="0" indent="0" algn="l" rtl="0">
              <a:spcBef>
                <a:spcPts val="0"/>
              </a:spcBef>
              <a:spcAft>
                <a:spcPts val="0"/>
              </a:spcAft>
              <a:buNone/>
            </a:pPr>
            <a:endParaRPr/>
          </a:p>
        </p:txBody>
      </p:sp>
      <p:sp>
        <p:nvSpPr>
          <p:cNvPr id="2044" name="Google Shape;2044;g4b15509722_0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6228bbe893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6228bbe89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2" name="Google Shape;2052;g6228bbe893_0_10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8"/>
        <p:cNvGrpSpPr/>
        <p:nvPr/>
      </p:nvGrpSpPr>
      <p:grpSpPr>
        <a:xfrm>
          <a:off x="0" y="0"/>
          <a:ext cx="0" cy="0"/>
          <a:chOff x="0" y="0"/>
          <a:chExt cx="0" cy="0"/>
        </a:xfrm>
      </p:grpSpPr>
      <p:sp>
        <p:nvSpPr>
          <p:cNvPr id="2059" name="Google Shape;2059;g6228bbe893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0" name="Google Shape;2060;g6228bbe89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1" name="Google Shape;2061;g6228bbe893_0_1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6228bbe893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6228bbe89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92" name="Google Shape;2092;g6228bbe893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6228bbe893_0_2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6228bbe893_0_2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Zoe : can add something to explain state-residency</a:t>
            </a:r>
            <a:endParaRPr/>
          </a:p>
          <a:p>
            <a:pPr marL="0" lvl="0" indent="0" algn="l" rtl="0">
              <a:spcBef>
                <a:spcPts val="0"/>
              </a:spcBef>
              <a:spcAft>
                <a:spcPts val="0"/>
              </a:spcAft>
              <a:buNone/>
            </a:pPr>
            <a:r>
              <a:rPr lang="nl-NL"/>
              <a:t>-&gt; How being sick for a duration of time is effecting probabilities (longer sick has an effect). </a:t>
            </a:r>
            <a:endParaRPr/>
          </a:p>
        </p:txBody>
      </p:sp>
      <p:sp>
        <p:nvSpPr>
          <p:cNvPr id="2100" name="Google Shape;2100;g6228bbe893_0_23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Google Shape;2173;g62305a5f19_2_206: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4" name="Google Shape;2174;g62305a5f19_2_206: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175" name="Google Shape;2175;g62305a5f19_2_206: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62305a5f19_2_4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5" name="Google Shape;2275;g62305a5f19_2_4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276" name="Google Shape;2276;g62305a5f19_2_4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4"/>
        <p:cNvGrpSpPr/>
        <p:nvPr/>
      </p:nvGrpSpPr>
      <p:grpSpPr>
        <a:xfrm>
          <a:off x="0" y="0"/>
          <a:ext cx="0" cy="0"/>
          <a:chOff x="0" y="0"/>
          <a:chExt cx="0" cy="0"/>
        </a:xfrm>
      </p:grpSpPr>
      <p:sp>
        <p:nvSpPr>
          <p:cNvPr id="2375" name="Google Shape;2375;g62305a5f19_2_5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6" name="Google Shape;2376;g62305a5f19_2_5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377" name="Google Shape;2377;g62305a5f19_2_5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4b2207deec_0_13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73" name="Google Shape;973;g4b2207deec_0_13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62305a5f19_2_6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7" name="Google Shape;2477;g62305a5f19_2_6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478" name="Google Shape;2478;g62305a5f19_2_6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2305a5f19_2_7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8" name="Google Shape;2578;g62305a5f19_2_7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579" name="Google Shape;2579;g62305a5f19_2_7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7"/>
        <p:cNvGrpSpPr/>
        <p:nvPr/>
      </p:nvGrpSpPr>
      <p:grpSpPr>
        <a:xfrm>
          <a:off x="0" y="0"/>
          <a:ext cx="0" cy="0"/>
          <a:chOff x="0" y="0"/>
          <a:chExt cx="0" cy="0"/>
        </a:xfrm>
      </p:grpSpPr>
      <p:sp>
        <p:nvSpPr>
          <p:cNvPr id="2678" name="Google Shape;2678;g6228bbe893_7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9" name="Google Shape;2679;g6228bbe893_7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680" name="Google Shape;2680;g6228bbe893_7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g6228bbe893_7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g6228bbe893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8" name="Google Shape;2688;g6228bbe893_7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3"/>
        <p:cNvGrpSpPr/>
        <p:nvPr/>
      </p:nvGrpSpPr>
      <p:grpSpPr>
        <a:xfrm>
          <a:off x="0" y="0"/>
          <a:ext cx="0" cy="0"/>
          <a:chOff x="0" y="0"/>
          <a:chExt cx="0" cy="0"/>
        </a:xfrm>
      </p:grpSpPr>
      <p:sp>
        <p:nvSpPr>
          <p:cNvPr id="2694" name="Google Shape;2694;g6228bbe893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6228bbe89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6" name="Google Shape;2696;g6228bbe893_0_1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6228bbe893_0_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6228bbe893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6" name="Google Shape;2706;g6228bbe893_0_1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6228bbe893_0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6228bbe89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1" name="Google Shape;2721;g6228bbe893_0_16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1"/>
        <p:cNvGrpSpPr/>
        <p:nvPr/>
      </p:nvGrpSpPr>
      <p:grpSpPr>
        <a:xfrm>
          <a:off x="0" y="0"/>
          <a:ext cx="0" cy="0"/>
          <a:chOff x="0" y="0"/>
          <a:chExt cx="0" cy="0"/>
        </a:xfrm>
      </p:grpSpPr>
      <p:sp>
        <p:nvSpPr>
          <p:cNvPr id="2732" name="Google Shape;2732;g6228bbe893_0_3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3" name="Google Shape;2733;g6228bbe89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4" name="Google Shape;2734;g6228bbe893_0_3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0"/>
        <p:cNvGrpSpPr/>
        <p:nvPr/>
      </p:nvGrpSpPr>
      <p:grpSpPr>
        <a:xfrm>
          <a:off x="0" y="0"/>
          <a:ext cx="0" cy="0"/>
          <a:chOff x="0" y="0"/>
          <a:chExt cx="0" cy="0"/>
        </a:xfrm>
      </p:grpSpPr>
      <p:sp>
        <p:nvSpPr>
          <p:cNvPr id="3591" name="Google Shape;3591;g6228bbe893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2" name="Google Shape;3592;g6228bbe89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3" name="Google Shape;3593;g6228bbe893_0_1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38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4b2207deec_0_137: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80" name="Google Shape;980;g4b2207deec_0_13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4b2207deec_0_202: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46" name="Google Shape;1046;g4b2207deec_0_20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4b2207deec_0_21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56" name="Google Shape;1056;g4b2207deec_0_21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4b2207deec_0_253: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99" name="Google Shape;1099;g4b2207deec_0_253:notes"/>
          <p:cNvSpPr>
            <a:spLocks noGrp="1" noRot="1" noChangeAspect="1"/>
          </p:cNvSpPr>
          <p:nvPr>
            <p:ph type="sldImg" idx="2"/>
          </p:nvPr>
        </p:nvSpPr>
        <p:spPr>
          <a:xfrm>
            <a:off x="1178719" y="684893"/>
            <a:ext cx="4500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4b2207deec_0_25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5" name="Google Shape;1105;g4b2207deec_0_25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06" name="Google Shape;1106;g4b2207deec_0_25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4b2207deec_0_265: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113" name="Google Shape;1113;g4b2207deec_0_26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18" name="Google Shape;18;p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2"/>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2"/>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473"/>
        <p:cNvGrpSpPr/>
        <p:nvPr/>
      </p:nvGrpSpPr>
      <p:grpSpPr>
        <a:xfrm>
          <a:off x="0" y="0"/>
          <a:ext cx="0" cy="0"/>
          <a:chOff x="0" y="0"/>
          <a:chExt cx="0" cy="0"/>
        </a:xfrm>
      </p:grpSpPr>
      <p:sp>
        <p:nvSpPr>
          <p:cNvPr id="474" name="Google Shape;474;p67"/>
          <p:cNvSpPr txBox="1">
            <a:spLocks noGrp="1"/>
          </p:cNvSpPr>
          <p:nvPr>
            <p:ph type="subTitle" idx="1"/>
          </p:nvPr>
        </p:nvSpPr>
        <p:spPr>
          <a:xfrm>
            <a:off x="827584" y="3501008"/>
            <a:ext cx="64617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
        <p:nvSpPr>
          <p:cNvPr id="475" name="Google Shape;475;p6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76" name="Google Shape;476;p67"/>
          <p:cNvSpPr txBox="1">
            <a:spLocks noGrp="1"/>
          </p:cNvSpPr>
          <p:nvPr>
            <p:ph type="ftr" idx="11"/>
          </p:nvPr>
        </p:nvSpPr>
        <p:spPr>
          <a:xfrm>
            <a:off x="649288" y="6453336"/>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7" name="Google Shape;477;p67"/>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478" name="Google Shape;478;p67"/>
          <p:cNvSpPr txBox="1">
            <a:spLocks noGrp="1"/>
          </p:cNvSpPr>
          <p:nvPr>
            <p:ph type="ctrTitle"/>
          </p:nvPr>
        </p:nvSpPr>
        <p:spPr>
          <a:xfrm>
            <a:off x="1815852" y="764704"/>
            <a:ext cx="7357200" cy="2384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004D99"/>
              </a:buClr>
              <a:buSzPts val="6600"/>
              <a:buFont typeface="Verdana"/>
              <a:buNone/>
              <a:defRPr sz="6600">
                <a:solidFill>
                  <a:srgbClr val="004D9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6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000"/>
              <a:buFont typeface="Verdana"/>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68"/>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3" name="Google Shape;483;p6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4" name="Google Shape;484;p6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85" name="Google Shape;485;p6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86"/>
        <p:cNvGrpSpPr/>
        <p:nvPr/>
      </p:nvGrpSpPr>
      <p:grpSpPr>
        <a:xfrm>
          <a:off x="0" y="0"/>
          <a:ext cx="0" cy="0"/>
          <a:chOff x="0" y="0"/>
          <a:chExt cx="0" cy="0"/>
        </a:xfrm>
      </p:grpSpPr>
      <p:sp>
        <p:nvSpPr>
          <p:cNvPr id="487" name="Google Shape;487;p6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600"/>
              <a:buFont typeface="Verdan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8" name="Google Shape;488;p69"/>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89" name="Google Shape;489;p69"/>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0" name="Google Shape;490;p69"/>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91" name="Google Shape;491;p69"/>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2" name="Google Shape;492;p6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3" name="Google Shape;493;p6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94" name="Google Shape;494;p6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3000000" cy="3000000"/>
        </p:xfrm>
        <a:graphic>
          <a:graphicData uri="http://schemas.openxmlformats.org/drawingml/2006/table">
            <a:tbl>
              <a:tblPr firstRow="1" bandRow="1">
                <a:noFill/>
                <a:tableStyleId>{53233121-FD91-49F4-9341-8BAB5E1614EC}</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495"/>
        <p:cNvGrpSpPr/>
        <p:nvPr/>
      </p:nvGrpSpPr>
      <p:grpSpPr>
        <a:xfrm>
          <a:off x="0" y="0"/>
          <a:ext cx="0" cy="0"/>
          <a:chOff x="0" y="0"/>
          <a:chExt cx="0" cy="0"/>
        </a:xfrm>
      </p:grpSpPr>
      <p:sp>
        <p:nvSpPr>
          <p:cNvPr id="496" name="Google Shape;496;p70"/>
          <p:cNvSpPr txBox="1">
            <a:spLocks noGrp="1"/>
          </p:cNvSpPr>
          <p:nvPr>
            <p:ph type="title"/>
          </p:nvPr>
        </p:nvSpPr>
        <p:spPr>
          <a:xfrm>
            <a:off x="671250" y="2855000"/>
            <a:ext cx="7852200" cy="1148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Verdana"/>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70"/>
          <p:cNvSpPr txBox="1">
            <a:spLocks noGrp="1"/>
          </p:cNvSpPr>
          <p:nvPr>
            <p:ph type="sldNum" idx="12"/>
          </p:nvPr>
        </p:nvSpPr>
        <p:spPr>
          <a:xfrm>
            <a:off x="8490250" y="6241346"/>
            <a:ext cx="548700" cy="524700"/>
          </a:xfrm>
          <a:prstGeom prst="rect">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1pPr>
            <a:lvl2pPr marL="0" marR="0" lvl="1"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2pPr>
            <a:lvl3pPr marL="0" marR="0" lvl="2"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3pPr>
            <a:lvl4pPr marL="0" marR="0" lvl="3"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4pPr>
            <a:lvl5pPr marL="0" marR="0" lvl="4"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5pPr>
            <a:lvl6pPr marL="0" marR="0" lvl="5"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6pPr>
            <a:lvl7pPr marL="0" marR="0" lvl="6"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7pPr>
            <a:lvl8pPr marL="0" marR="0" lvl="7"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8pPr>
            <a:lvl9pPr marL="0" marR="0" lvl="8"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498"/>
        <p:cNvGrpSpPr/>
        <p:nvPr/>
      </p:nvGrpSpPr>
      <p:grpSpPr>
        <a:xfrm>
          <a:off x="0" y="0"/>
          <a:ext cx="0" cy="0"/>
          <a:chOff x="0" y="0"/>
          <a:chExt cx="0" cy="0"/>
        </a:xfrm>
      </p:grpSpPr>
      <p:sp>
        <p:nvSpPr>
          <p:cNvPr id="499" name="Google Shape;499;p71"/>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Workgroup</a:t>
            </a:r>
            <a:endParaRPr sz="2000" b="1">
              <a:solidFill>
                <a:srgbClr val="004D99"/>
              </a:solidFill>
              <a:latin typeface="Verdana"/>
              <a:ea typeface="Verdana"/>
              <a:cs typeface="Verdana"/>
              <a:sym typeface="Verdana"/>
            </a:endParaRPr>
          </a:p>
        </p:txBody>
      </p:sp>
      <p:sp>
        <p:nvSpPr>
          <p:cNvPr id="500" name="Google Shape;500;p7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1" name="Google Shape;501;p7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02" name="Google Shape;502;p71"/>
          <p:cNvGraphicFramePr/>
          <p:nvPr/>
        </p:nvGraphicFramePr>
        <p:xfrm>
          <a:off x="1860376" y="1553344"/>
          <a:ext cx="3000000" cy="3000000"/>
        </p:xfrm>
        <a:graphic>
          <a:graphicData uri="http://schemas.openxmlformats.org/drawingml/2006/table">
            <a:tbl>
              <a:tblPr firstRow="1" bandRow="1">
                <a:noFill/>
                <a:tableStyleId>{53233121-FD91-49F4-9341-8BAB5E1614EC}</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03" name="Google Shape;503;p7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04" name="Google Shape;504;p71"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5" name="Google Shape;505;p71"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6" name="Google Shape;506;p71"/>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07" name="Google Shape;507;p71"/>
          <p:cNvSpPr txBox="1"/>
          <p:nvPr/>
        </p:nvSpPr>
        <p:spPr>
          <a:xfrm flipH="1">
            <a:off x="1860276" y="4453580"/>
            <a:ext cx="47829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b="1">
                <a:solidFill>
                  <a:schemeClr val="lt1"/>
                </a:solidFill>
                <a:latin typeface="Verdana"/>
                <a:ea typeface="Verdana"/>
                <a:cs typeface="Verdana"/>
                <a:sym typeface="Verdana"/>
              </a:rPr>
              <a:t>www.darthworkgroup.com</a:t>
            </a:r>
            <a:endParaRPr sz="1400" b="1">
              <a:solidFill>
                <a:schemeClr val="lt1"/>
              </a:solidFill>
              <a:latin typeface="Verdana"/>
              <a:ea typeface="Verdana"/>
              <a:cs typeface="Verdana"/>
              <a:sym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08"/>
        <p:cNvGrpSpPr/>
        <p:nvPr/>
      </p:nvGrpSpPr>
      <p:grpSpPr>
        <a:xfrm>
          <a:off x="0" y="0"/>
          <a:ext cx="0" cy="0"/>
          <a:chOff x="0" y="0"/>
          <a:chExt cx="0" cy="0"/>
        </a:xfrm>
      </p:grpSpPr>
      <p:sp>
        <p:nvSpPr>
          <p:cNvPr id="509" name="Google Shape;509;p72"/>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10" name="Google Shape;510;p7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1" name="Google Shape;511;p7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12" name="Google Shape;512;p7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13" name="Google Shape;513;p72"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4" name="Google Shape;514;p72"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5" name="Google Shape;515;p72"/>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16" name="Google Shape;516;p72"/>
          <p:cNvSpPr txBox="1">
            <a:spLocks noGrp="1"/>
          </p:cNvSpPr>
          <p:nvPr>
            <p:ph type="subTitle" idx="1"/>
          </p:nvPr>
        </p:nvSpPr>
        <p:spPr>
          <a:xfrm>
            <a:off x="1835696" y="1628800"/>
            <a:ext cx="70569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517"/>
        <p:cNvGrpSpPr/>
        <p:nvPr/>
      </p:nvGrpSpPr>
      <p:grpSpPr>
        <a:xfrm>
          <a:off x="0" y="0"/>
          <a:ext cx="0" cy="0"/>
          <a:chOff x="0" y="0"/>
          <a:chExt cx="0" cy="0"/>
        </a:xfrm>
      </p:grpSpPr>
      <p:sp>
        <p:nvSpPr>
          <p:cNvPr id="518" name="Google Shape;518;p73"/>
          <p:cNvSpPr txBox="1">
            <a:spLocks noGrp="1"/>
          </p:cNvSpPr>
          <p:nvPr>
            <p:ph type="title"/>
          </p:nvPr>
        </p:nvSpPr>
        <p:spPr>
          <a:xfrm>
            <a:off x="872753" y="4918521"/>
            <a:ext cx="7659600" cy="1168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3600"/>
              <a:buFont typeface="Verdana"/>
              <a:buNone/>
              <a:defRPr sz="36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73"/>
          <p:cNvSpPr txBox="1">
            <a:spLocks noGrp="1"/>
          </p:cNvSpPr>
          <p:nvPr>
            <p:ph type="body" idx="1"/>
          </p:nvPr>
        </p:nvSpPr>
        <p:spPr>
          <a:xfrm>
            <a:off x="872753" y="3284984"/>
            <a:ext cx="6135600" cy="16335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2000"/>
              <a:buNone/>
              <a:defRPr sz="2000">
                <a:solidFill>
                  <a:srgbClr val="888888"/>
                </a:solidFill>
              </a:defRPr>
            </a:lvl1pPr>
            <a:lvl2pPr marL="914400" lvl="1" indent="-228600" algn="l" rtl="0">
              <a:spcBef>
                <a:spcPts val="360"/>
              </a:spcBef>
              <a:spcAft>
                <a:spcPts val="0"/>
              </a:spcAft>
              <a:buSzPts val="1800"/>
              <a:buNone/>
              <a:defRPr sz="1800">
                <a:solidFill>
                  <a:srgbClr val="888888"/>
                </a:solidFill>
              </a:defRPr>
            </a:lvl2pPr>
            <a:lvl3pPr marL="1371600" lvl="2" indent="-228600" algn="l" rtl="0">
              <a:spcBef>
                <a:spcPts val="320"/>
              </a:spcBef>
              <a:spcAft>
                <a:spcPts val="0"/>
              </a:spcAft>
              <a:buSzPts val="1600"/>
              <a:buNone/>
              <a:defRPr sz="1600">
                <a:solidFill>
                  <a:srgbClr val="888888"/>
                </a:solidFill>
              </a:defRPr>
            </a:lvl3pPr>
            <a:lvl4pPr marL="1828800" lvl="3" indent="-228600" algn="l" rtl="0">
              <a:spcBef>
                <a:spcPts val="280"/>
              </a:spcBef>
              <a:spcAft>
                <a:spcPts val="0"/>
              </a:spcAft>
              <a:buSzPts val="1400"/>
              <a:buNone/>
              <a:defRPr sz="1400">
                <a:solidFill>
                  <a:srgbClr val="888888"/>
                </a:solidFill>
              </a:defRPr>
            </a:lvl4pPr>
            <a:lvl5pPr marL="2286000" lvl="4" indent="-228600" algn="l" rtl="0">
              <a:spcBef>
                <a:spcPts val="280"/>
              </a:spcBef>
              <a:spcAft>
                <a:spcPts val="0"/>
              </a:spcAft>
              <a:buSzPts val="1400"/>
              <a:buNone/>
              <a:defRPr sz="1400">
                <a:solidFill>
                  <a:srgbClr val="888888"/>
                </a:solidFill>
              </a:defRPr>
            </a:lvl5pPr>
            <a:lvl6pPr marL="2743200" lvl="5" indent="-228600" algn="l" rtl="0">
              <a:spcBef>
                <a:spcPts val="280"/>
              </a:spcBef>
              <a:spcAft>
                <a:spcPts val="0"/>
              </a:spcAft>
              <a:buSzPts val="1400"/>
              <a:buNone/>
              <a:defRPr sz="1400">
                <a:solidFill>
                  <a:srgbClr val="888888"/>
                </a:solidFill>
              </a:defRPr>
            </a:lvl6pPr>
            <a:lvl7pPr marL="3200400" lvl="6" indent="-228600" algn="l" rtl="0">
              <a:spcBef>
                <a:spcPts val="280"/>
              </a:spcBef>
              <a:spcAft>
                <a:spcPts val="0"/>
              </a:spcAft>
              <a:buSzPts val="1400"/>
              <a:buNone/>
              <a:defRPr sz="1400">
                <a:solidFill>
                  <a:srgbClr val="888888"/>
                </a:solidFill>
              </a:defRPr>
            </a:lvl7pPr>
            <a:lvl8pPr marL="3657600" lvl="7" indent="-228600" algn="l" rtl="0">
              <a:spcBef>
                <a:spcPts val="280"/>
              </a:spcBef>
              <a:spcAft>
                <a:spcPts val="0"/>
              </a:spcAft>
              <a:buSzPts val="1400"/>
              <a:buNone/>
              <a:defRPr sz="1400">
                <a:solidFill>
                  <a:srgbClr val="888888"/>
                </a:solidFill>
              </a:defRPr>
            </a:lvl8pPr>
            <a:lvl9pPr marL="4114800" lvl="8" indent="-228600" algn="l" rtl="0">
              <a:spcBef>
                <a:spcPts val="280"/>
              </a:spcBef>
              <a:spcAft>
                <a:spcPts val="0"/>
              </a:spcAft>
              <a:buSzPts val="1400"/>
              <a:buNone/>
              <a:defRPr sz="1400">
                <a:solidFill>
                  <a:srgbClr val="888888"/>
                </a:solidFill>
              </a:defRPr>
            </a:lvl9pPr>
          </a:lstStyle>
          <a:p>
            <a:endParaRPr/>
          </a:p>
        </p:txBody>
      </p:sp>
      <p:sp>
        <p:nvSpPr>
          <p:cNvPr id="520" name="Google Shape;520;p7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1" name="Google Shape;521;p7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2" name="Google Shape;522;p73"/>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523"/>
        <p:cNvGrpSpPr/>
        <p:nvPr/>
      </p:nvGrpSpPr>
      <p:grpSpPr>
        <a:xfrm>
          <a:off x="0" y="0"/>
          <a:ext cx="0" cy="0"/>
          <a:chOff x="0" y="0"/>
          <a:chExt cx="0" cy="0"/>
        </a:xfrm>
      </p:grpSpPr>
      <p:sp>
        <p:nvSpPr>
          <p:cNvPr id="524" name="Google Shape;524;p7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74"/>
          <p:cNvSpPr txBox="1">
            <a:spLocks noGrp="1"/>
          </p:cNvSpPr>
          <p:nvPr>
            <p:ph type="body" idx="1"/>
          </p:nvPr>
        </p:nvSpPr>
        <p:spPr>
          <a:xfrm>
            <a:off x="8404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6" name="Google Shape;526;p74"/>
          <p:cNvSpPr txBox="1">
            <a:spLocks noGrp="1"/>
          </p:cNvSpPr>
          <p:nvPr>
            <p:ph type="body" idx="2"/>
          </p:nvPr>
        </p:nvSpPr>
        <p:spPr>
          <a:xfrm>
            <a:off x="48028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7" name="Google Shape;527;p7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8" name="Google Shape;528;p7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9" name="Google Shape;529;p74"/>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0"/>
        <p:cNvGrpSpPr/>
        <p:nvPr/>
      </p:nvGrpSpPr>
      <p:grpSpPr>
        <a:xfrm>
          <a:off x="0" y="0"/>
          <a:ext cx="0" cy="0"/>
          <a:chOff x="0" y="0"/>
          <a:chExt cx="0" cy="0"/>
        </a:xfrm>
      </p:grpSpPr>
      <p:sp>
        <p:nvSpPr>
          <p:cNvPr id="531" name="Google Shape;531;p75"/>
          <p:cNvSpPr txBox="1">
            <a:spLocks noGrp="1"/>
          </p:cNvSpPr>
          <p:nvPr>
            <p:ph type="title"/>
          </p:nvPr>
        </p:nvSpPr>
        <p:spPr>
          <a:xfrm>
            <a:off x="91244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2" name="Google Shape;532;p7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3" name="Google Shape;533;p7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4" name="Google Shape;534;p75"/>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35"/>
        <p:cNvGrpSpPr/>
        <p:nvPr/>
      </p:nvGrpSpPr>
      <p:grpSpPr>
        <a:xfrm>
          <a:off x="0" y="0"/>
          <a:ext cx="0" cy="0"/>
          <a:chOff x="0" y="0"/>
          <a:chExt cx="0" cy="0"/>
        </a:xfrm>
      </p:grpSpPr>
      <p:sp>
        <p:nvSpPr>
          <p:cNvPr id="536" name="Google Shape;536;p7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7" name="Google Shape;537;p7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8" name="Google Shape;538;p76"/>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976064" y="5315288"/>
            <a:ext cx="7772400" cy="594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1"/>
              </a:buClr>
              <a:buSzPts val="2200"/>
              <a:buFont typeface="Verdana"/>
              <a:buNone/>
              <a:defRPr sz="2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77"/>
          <p:cNvSpPr txBox="1">
            <a:spLocks noGrp="1"/>
          </p:cNvSpPr>
          <p:nvPr>
            <p:ph type="body" idx="1"/>
          </p:nvPr>
        </p:nvSpPr>
        <p:spPr>
          <a:xfrm>
            <a:off x="976062" y="5915744"/>
            <a:ext cx="7772400" cy="609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42" name="Google Shape;542;p7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3" name="Google Shape;543;p7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44" name="Google Shape;544;p77"/>
          <p:cNvSpPr txBox="1">
            <a:spLocks noGrp="1"/>
          </p:cNvSpPr>
          <p:nvPr>
            <p:ph type="body" idx="2"/>
          </p:nvPr>
        </p:nvSpPr>
        <p:spPr>
          <a:xfrm>
            <a:off x="976063" y="200744"/>
            <a:ext cx="7772400" cy="494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5" name="Google Shape;545;p77"/>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546"/>
        <p:cNvGrpSpPr/>
        <p:nvPr/>
      </p:nvGrpSpPr>
      <p:grpSpPr>
        <a:xfrm>
          <a:off x="0" y="0"/>
          <a:ext cx="0" cy="0"/>
          <a:chOff x="0" y="0"/>
          <a:chExt cx="0" cy="0"/>
        </a:xfrm>
      </p:grpSpPr>
      <p:sp>
        <p:nvSpPr>
          <p:cNvPr id="547" name="Google Shape;547;p78"/>
          <p:cNvSpPr txBox="1">
            <a:spLocks noGrp="1"/>
          </p:cNvSpPr>
          <p:nvPr>
            <p:ph type="title"/>
          </p:nvPr>
        </p:nvSpPr>
        <p:spPr>
          <a:xfrm>
            <a:off x="952056" y="5085184"/>
            <a:ext cx="77724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Verdana"/>
              <a:buNone/>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78"/>
          <p:cNvSpPr>
            <a:spLocks noGrp="1"/>
          </p:cNvSpPr>
          <p:nvPr>
            <p:ph type="pic" idx="2"/>
          </p:nvPr>
        </p:nvSpPr>
        <p:spPr>
          <a:xfrm>
            <a:off x="650304" y="0"/>
            <a:ext cx="8458200" cy="49413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49" name="Google Shape;549;p78"/>
          <p:cNvSpPr txBox="1">
            <a:spLocks noGrp="1"/>
          </p:cNvSpPr>
          <p:nvPr>
            <p:ph type="body" idx="1"/>
          </p:nvPr>
        </p:nvSpPr>
        <p:spPr>
          <a:xfrm>
            <a:off x="952056" y="5685906"/>
            <a:ext cx="7772400" cy="612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50" name="Google Shape;550;p7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1" name="Google Shape;551;p7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2" name="Google Shape;552;p7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5" name="Google Shape;555;p79"/>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6" name="Google Shape;556;p7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7" name="Google Shape;557;p7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8" name="Google Shape;558;p7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559"/>
        <p:cNvGrpSpPr/>
        <p:nvPr/>
      </p:nvGrpSpPr>
      <p:grpSpPr>
        <a:xfrm>
          <a:off x="0" y="0"/>
          <a:ext cx="0" cy="0"/>
          <a:chOff x="0" y="0"/>
          <a:chExt cx="0" cy="0"/>
        </a:xfrm>
      </p:grpSpPr>
      <p:sp>
        <p:nvSpPr>
          <p:cNvPr id="560" name="Google Shape;560;p80"/>
          <p:cNvSpPr txBox="1">
            <a:spLocks noGrp="1"/>
          </p:cNvSpPr>
          <p:nvPr>
            <p:ph type="title"/>
          </p:nvPr>
        </p:nvSpPr>
        <p:spPr>
          <a:xfrm rot="5400000">
            <a:off x="5018422" y="2324088"/>
            <a:ext cx="5851500" cy="1752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80"/>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62" name="Google Shape;562;p8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3" name="Google Shape;563;p8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4" name="Google Shape;564;p80"/>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565"/>
        <p:cNvGrpSpPr/>
        <p:nvPr/>
      </p:nvGrpSpPr>
      <p:grpSpPr>
        <a:xfrm>
          <a:off x="0" y="0"/>
          <a:ext cx="0" cy="0"/>
          <a:chOff x="0" y="0"/>
          <a:chExt cx="0" cy="0"/>
        </a:xfrm>
      </p:grpSpPr>
      <p:sp>
        <p:nvSpPr>
          <p:cNvPr id="566" name="Google Shape;566;p81"/>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8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8" name="Google Shape;568;p8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9" name="Google Shape;569;p8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570"/>
        <p:cNvGrpSpPr/>
        <p:nvPr/>
      </p:nvGrpSpPr>
      <p:grpSpPr>
        <a:xfrm>
          <a:off x="0" y="0"/>
          <a:ext cx="0" cy="0"/>
          <a:chOff x="0" y="0"/>
          <a:chExt cx="0" cy="0"/>
        </a:xfrm>
      </p:grpSpPr>
      <p:sp>
        <p:nvSpPr>
          <p:cNvPr id="571" name="Google Shape;571;p8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2" name="Google Shape;572;p8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3" name="Google Shape;573;p8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4" name="Google Shape;574;p82"/>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575" name="Google Shape;575;p82"/>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576" name="Google Shape;576;p8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77" name="Google Shape;577;p8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585"/>
        <p:cNvGrpSpPr/>
        <p:nvPr/>
      </p:nvGrpSpPr>
      <p:grpSpPr>
        <a:xfrm>
          <a:off x="0" y="0"/>
          <a:ext cx="0" cy="0"/>
          <a:chOff x="0" y="0"/>
          <a:chExt cx="0" cy="0"/>
        </a:xfrm>
      </p:grpSpPr>
      <p:sp>
        <p:nvSpPr>
          <p:cNvPr id="586" name="Google Shape;586;p84"/>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587" name="Google Shape;587;p84"/>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8" name="Google Shape;588;p84"/>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9" name="Google Shape;589;p84"/>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590" name="Google Shape;590;p84"/>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591"/>
        <p:cNvGrpSpPr/>
        <p:nvPr/>
      </p:nvGrpSpPr>
      <p:grpSpPr>
        <a:xfrm>
          <a:off x="0" y="0"/>
          <a:ext cx="0" cy="0"/>
          <a:chOff x="0" y="0"/>
          <a:chExt cx="0" cy="0"/>
        </a:xfrm>
      </p:grpSpPr>
      <p:sp>
        <p:nvSpPr>
          <p:cNvPr id="592" name="Google Shape;592;p85"/>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593" name="Google Shape;593;p8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94" name="Google Shape;594;p8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95" name="Google Shape;595;p85"/>
          <p:cNvGraphicFramePr/>
          <p:nvPr/>
        </p:nvGraphicFramePr>
        <p:xfrm>
          <a:off x="1860376" y="1553344"/>
          <a:ext cx="3000000" cy="3000000"/>
        </p:xfrm>
        <a:graphic>
          <a:graphicData uri="http://schemas.openxmlformats.org/drawingml/2006/table">
            <a:tbl>
              <a:tblPr firstRow="1" bandRow="1">
                <a:noFill/>
                <a:tableStyleId>{53233121-FD91-49F4-9341-8BAB5E1614EC}</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96" name="Google Shape;596;p8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597" name="Google Shape;597;p85"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598" name="Google Shape;598;p85"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99" name="Google Shape;599;p85"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00" name="Google Shape;600;p85"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01" name="Google Shape;601;p85"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02" name="Google Shape;602;p85"/>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03" name="Google Shape;603;p85"/>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04" name="Google Shape;604;p85"/>
          <p:cNvPicPr preferRelativeResize="0"/>
          <p:nvPr/>
        </p:nvPicPr>
        <p:blipFill rotWithShape="1">
          <a:blip r:embed="rId6">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605"/>
        <p:cNvGrpSpPr/>
        <p:nvPr/>
      </p:nvGrpSpPr>
      <p:grpSpPr>
        <a:xfrm>
          <a:off x="0" y="0"/>
          <a:ext cx="0" cy="0"/>
          <a:chOff x="0" y="0"/>
          <a:chExt cx="0" cy="0"/>
        </a:xfrm>
      </p:grpSpPr>
      <p:sp>
        <p:nvSpPr>
          <p:cNvPr id="606" name="Google Shape;606;p86"/>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07" name="Google Shape;607;p86"/>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08" name="Google Shape;608;p8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09" name="Google Shape;609;p8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10" name="Google Shape;610;p8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611"/>
        <p:cNvGrpSpPr/>
        <p:nvPr/>
      </p:nvGrpSpPr>
      <p:grpSpPr>
        <a:xfrm>
          <a:off x="0" y="0"/>
          <a:ext cx="0" cy="0"/>
          <a:chOff x="0" y="0"/>
          <a:chExt cx="0" cy="0"/>
        </a:xfrm>
      </p:grpSpPr>
      <p:sp>
        <p:nvSpPr>
          <p:cNvPr id="612" name="Google Shape;612;p8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613" name="Google Shape;613;p87"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614" name="Google Shape;614;p87"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615" name="Google Shape;615;p8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16" name="Google Shape;616;p8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617" name="Google Shape;617;p87"/>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618" name="Google Shape;618;p87"/>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619" name="Google Shape;619;p87"/>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620" name="Google Shape;620;p87"/>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621" name="Google Shape;621;p8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622" name="Google Shape;622;p87"/>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623"/>
        <p:cNvGrpSpPr/>
        <p:nvPr/>
      </p:nvGrpSpPr>
      <p:grpSpPr>
        <a:xfrm>
          <a:off x="0" y="0"/>
          <a:ext cx="0" cy="0"/>
          <a:chOff x="0" y="0"/>
          <a:chExt cx="0" cy="0"/>
        </a:xfrm>
      </p:grpSpPr>
      <p:sp>
        <p:nvSpPr>
          <p:cNvPr id="624" name="Google Shape;624;p88"/>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625" name="Google Shape;625;p8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26" name="Google Shape;626;p88"/>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27" name="Google Shape;627;p88"/>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628" name="Google Shape;628;p88"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629" name="Google Shape;629;p88"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30" name="Google Shape;630;p88"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31" name="Google Shape;631;p88"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32" name="Google Shape;632;p88"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33" name="Google Shape;633;p88"/>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34" name="Google Shape;634;p88"/>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35" name="Google Shape;635;p88"/>
          <p:cNvPicPr preferRelativeResize="0"/>
          <p:nvPr/>
        </p:nvPicPr>
        <p:blipFill rotWithShape="1">
          <a:blip r:embed="rId6">
            <a:alphaModFix/>
          </a:blip>
          <a:srcRect/>
          <a:stretch/>
        </p:blipFill>
        <p:spPr>
          <a:xfrm>
            <a:off x="798392" y="5229203"/>
            <a:ext cx="2015999" cy="415711"/>
          </a:xfrm>
          <a:prstGeom prst="rect">
            <a:avLst/>
          </a:prstGeom>
          <a:noFill/>
          <a:ln>
            <a:noFill/>
          </a:ln>
        </p:spPr>
      </p:pic>
      <p:sp>
        <p:nvSpPr>
          <p:cNvPr id="636" name="Google Shape;636;p88"/>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37"/>
        <p:cNvGrpSpPr/>
        <p:nvPr/>
      </p:nvGrpSpPr>
      <p:grpSpPr>
        <a:xfrm>
          <a:off x="0" y="0"/>
          <a:ext cx="0" cy="0"/>
          <a:chOff x="0" y="0"/>
          <a:chExt cx="0" cy="0"/>
        </a:xfrm>
      </p:grpSpPr>
      <p:sp>
        <p:nvSpPr>
          <p:cNvPr id="638" name="Google Shape;638;p89"/>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39" name="Google Shape;639;p89"/>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640" name="Google Shape;640;p8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1" name="Google Shape;641;p8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2" name="Google Shape;642;p8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643"/>
        <p:cNvGrpSpPr/>
        <p:nvPr/>
      </p:nvGrpSpPr>
      <p:grpSpPr>
        <a:xfrm>
          <a:off x="0" y="0"/>
          <a:ext cx="0" cy="0"/>
          <a:chOff x="0" y="0"/>
          <a:chExt cx="0" cy="0"/>
        </a:xfrm>
      </p:grpSpPr>
      <p:sp>
        <p:nvSpPr>
          <p:cNvPr id="644" name="Google Shape;644;p90"/>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45" name="Google Shape;645;p90"/>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6" name="Google Shape;646;p90"/>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7" name="Google Shape;647;p9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8" name="Google Shape;648;p9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9" name="Google Shape;649;p9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650"/>
        <p:cNvGrpSpPr/>
        <p:nvPr/>
      </p:nvGrpSpPr>
      <p:grpSpPr>
        <a:xfrm>
          <a:off x="0" y="0"/>
          <a:ext cx="0" cy="0"/>
          <a:chOff x="0" y="0"/>
          <a:chExt cx="0" cy="0"/>
        </a:xfrm>
      </p:grpSpPr>
      <p:sp>
        <p:nvSpPr>
          <p:cNvPr id="651" name="Google Shape;651;p91"/>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52" name="Google Shape;652;p91"/>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3" name="Google Shape;653;p91"/>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4" name="Google Shape;654;p91"/>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5" name="Google Shape;655;p91"/>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6" name="Google Shape;656;p9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57" name="Google Shape;657;p9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58" name="Google Shape;658;p9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59"/>
        <p:cNvGrpSpPr/>
        <p:nvPr/>
      </p:nvGrpSpPr>
      <p:grpSpPr>
        <a:xfrm>
          <a:off x="0" y="0"/>
          <a:ext cx="0" cy="0"/>
          <a:chOff x="0" y="0"/>
          <a:chExt cx="0" cy="0"/>
        </a:xfrm>
      </p:grpSpPr>
      <p:sp>
        <p:nvSpPr>
          <p:cNvPr id="660" name="Google Shape;660;p92"/>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61" name="Google Shape;661;p9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2" name="Google Shape;662;p9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3" name="Google Shape;663;p9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664"/>
        <p:cNvGrpSpPr/>
        <p:nvPr/>
      </p:nvGrpSpPr>
      <p:grpSpPr>
        <a:xfrm>
          <a:off x="0" y="0"/>
          <a:ext cx="0" cy="0"/>
          <a:chOff x="0" y="0"/>
          <a:chExt cx="0" cy="0"/>
        </a:xfrm>
      </p:grpSpPr>
      <p:sp>
        <p:nvSpPr>
          <p:cNvPr id="665" name="Google Shape;665;p9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6" name="Google Shape;666;p9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7" name="Google Shape;667;p9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668"/>
        <p:cNvGrpSpPr/>
        <p:nvPr/>
      </p:nvGrpSpPr>
      <p:grpSpPr>
        <a:xfrm>
          <a:off x="0" y="0"/>
          <a:ext cx="0" cy="0"/>
          <a:chOff x="0" y="0"/>
          <a:chExt cx="0" cy="0"/>
        </a:xfrm>
      </p:grpSpPr>
      <p:sp>
        <p:nvSpPr>
          <p:cNvPr id="669" name="Google Shape;669;p94"/>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0" name="Google Shape;670;p94"/>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1" name="Google Shape;671;p9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72" name="Google Shape;672;p9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73" name="Google Shape;673;p94"/>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74" name="Google Shape;674;p9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75"/>
        <p:cNvGrpSpPr/>
        <p:nvPr/>
      </p:nvGrpSpPr>
      <p:grpSpPr>
        <a:xfrm>
          <a:off x="0" y="0"/>
          <a:ext cx="0" cy="0"/>
          <a:chOff x="0" y="0"/>
          <a:chExt cx="0" cy="0"/>
        </a:xfrm>
      </p:grpSpPr>
      <p:sp>
        <p:nvSpPr>
          <p:cNvPr id="676" name="Google Shape;676;p95"/>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7" name="Google Shape;677;p95"/>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678" name="Google Shape;678;p95"/>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9" name="Google Shape;679;p9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0" name="Google Shape;680;p9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1" name="Google Shape;681;p9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682"/>
        <p:cNvGrpSpPr/>
        <p:nvPr/>
      </p:nvGrpSpPr>
      <p:grpSpPr>
        <a:xfrm>
          <a:off x="0" y="0"/>
          <a:ext cx="0" cy="0"/>
          <a:chOff x="0" y="0"/>
          <a:chExt cx="0" cy="0"/>
        </a:xfrm>
      </p:grpSpPr>
      <p:sp>
        <p:nvSpPr>
          <p:cNvPr id="683" name="Google Shape;683;p9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84" name="Google Shape;684;p96"/>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85" name="Google Shape;685;p9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6" name="Google Shape;686;p9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7" name="Google Shape;687;p9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688"/>
        <p:cNvGrpSpPr/>
        <p:nvPr/>
      </p:nvGrpSpPr>
      <p:grpSpPr>
        <a:xfrm>
          <a:off x="0" y="0"/>
          <a:ext cx="0" cy="0"/>
          <a:chOff x="0" y="0"/>
          <a:chExt cx="0" cy="0"/>
        </a:xfrm>
      </p:grpSpPr>
      <p:sp>
        <p:nvSpPr>
          <p:cNvPr id="689" name="Google Shape;689;p97"/>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0" name="Google Shape;690;p97"/>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91" name="Google Shape;691;p9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2" name="Google Shape;692;p9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3" name="Google Shape;693;p9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694"/>
        <p:cNvGrpSpPr/>
        <p:nvPr/>
      </p:nvGrpSpPr>
      <p:grpSpPr>
        <a:xfrm>
          <a:off x="0" y="0"/>
          <a:ext cx="0" cy="0"/>
          <a:chOff x="0" y="0"/>
          <a:chExt cx="0" cy="0"/>
        </a:xfrm>
      </p:grpSpPr>
      <p:sp>
        <p:nvSpPr>
          <p:cNvPr id="695" name="Google Shape;695;p98"/>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6" name="Google Shape;696;p9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7" name="Google Shape;697;p9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8" name="Google Shape;698;p9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699"/>
        <p:cNvGrpSpPr/>
        <p:nvPr/>
      </p:nvGrpSpPr>
      <p:grpSpPr>
        <a:xfrm>
          <a:off x="0" y="0"/>
          <a:ext cx="0" cy="0"/>
          <a:chOff x="0" y="0"/>
          <a:chExt cx="0" cy="0"/>
        </a:xfrm>
      </p:grpSpPr>
      <p:sp>
        <p:nvSpPr>
          <p:cNvPr id="700" name="Google Shape;700;p99"/>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1"/>
        <p:cNvGrpSpPr/>
        <p:nvPr/>
      </p:nvGrpSpPr>
      <p:grpSpPr>
        <a:xfrm>
          <a:off x="0" y="0"/>
          <a:ext cx="0" cy="0"/>
          <a:chOff x="0" y="0"/>
          <a:chExt cx="0" cy="0"/>
        </a:xfrm>
      </p:grpSpPr>
      <p:sp>
        <p:nvSpPr>
          <p:cNvPr id="702" name="Google Shape;702;p100"/>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noAutofit/>
          </a:bodyPr>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3" name="Google Shape;703;p100"/>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noAutofit/>
          </a:bodyPr>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704" name="Google Shape;704;p10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pic>
        <p:nvPicPr>
          <p:cNvPr id="705" name="Google Shape;705;p100"/>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706"/>
        <p:cNvGrpSpPr/>
        <p:nvPr/>
      </p:nvGrpSpPr>
      <p:grpSpPr>
        <a:xfrm>
          <a:off x="0" y="0"/>
          <a:ext cx="0" cy="0"/>
          <a:chOff x="0" y="0"/>
          <a:chExt cx="0" cy="0"/>
        </a:xfrm>
      </p:grpSpPr>
      <p:sp>
        <p:nvSpPr>
          <p:cNvPr id="707" name="Google Shape;707;p10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8" name="Google Shape;708;p10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709"/>
        <p:cNvGrpSpPr/>
        <p:nvPr/>
      </p:nvGrpSpPr>
      <p:grpSpPr>
        <a:xfrm>
          <a:off x="0" y="0"/>
          <a:ext cx="0" cy="0"/>
          <a:chOff x="0" y="0"/>
          <a:chExt cx="0" cy="0"/>
        </a:xfrm>
      </p:grpSpPr>
      <p:sp>
        <p:nvSpPr>
          <p:cNvPr id="710" name="Google Shape;710;p10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711" name="Google Shape;711;p102"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712" name="Google Shape;712;p10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3" name="Google Shape;713;p10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714" name="Google Shape;714;p102"/>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715" name="Google Shape;715;p102"/>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716" name="Google Shape;716;p102"/>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717" name="Google Shape;717;p102"/>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718" name="Google Shape;718;p10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719" name="Google Shape;719;p10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720" name="Google Shape;720;p102"/>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721" name="Google Shape;721;p102"/>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722" name="Google Shape;722;p102"/>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730"/>
        <p:cNvGrpSpPr/>
        <p:nvPr/>
      </p:nvGrpSpPr>
      <p:grpSpPr>
        <a:xfrm>
          <a:off x="0" y="0"/>
          <a:ext cx="0" cy="0"/>
          <a:chOff x="0" y="0"/>
          <a:chExt cx="0" cy="0"/>
        </a:xfrm>
      </p:grpSpPr>
      <p:sp>
        <p:nvSpPr>
          <p:cNvPr id="731" name="Google Shape;731;p104"/>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32" name="Google Shape;732;p104"/>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33" name="Google Shape;733;p104"/>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34" name="Google Shape;734;p104"/>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735" name="Google Shape;735;p104"/>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36" name="Google Shape;736;p104"/>
          <p:cNvSpPr txBox="1"/>
          <p:nvPr/>
        </p:nvSpPr>
        <p:spPr>
          <a:xfrm>
            <a:off x="653822" y="5807005"/>
            <a:ext cx="7850100" cy="64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737"/>
        <p:cNvGrpSpPr/>
        <p:nvPr/>
      </p:nvGrpSpPr>
      <p:grpSpPr>
        <a:xfrm>
          <a:off x="0" y="0"/>
          <a:ext cx="0" cy="0"/>
          <a:chOff x="0" y="0"/>
          <a:chExt cx="0" cy="0"/>
        </a:xfrm>
      </p:grpSpPr>
      <p:sp>
        <p:nvSpPr>
          <p:cNvPr id="738" name="Google Shape;738;p105"/>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739" name="Google Shape;739;p10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40" name="Google Shape;740;p10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741" name="Google Shape;741;p105"/>
          <p:cNvGraphicFramePr/>
          <p:nvPr/>
        </p:nvGraphicFramePr>
        <p:xfrm>
          <a:off x="1860376" y="1553344"/>
          <a:ext cx="3000000" cy="3000000"/>
        </p:xfrm>
        <a:graphic>
          <a:graphicData uri="http://schemas.openxmlformats.org/drawingml/2006/table">
            <a:tbl>
              <a:tblPr firstRow="1" bandRow="1">
                <a:noFill/>
                <a:tableStyleId>{53233121-FD91-49F4-9341-8BAB5E1614EC}</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75">
                <a:tc>
                  <a:txBody>
                    <a:bodyPr/>
                    <a:lstStyle/>
                    <a:p>
                      <a:pPr marL="0" marR="0" lvl="0" indent="0" algn="l" rtl="0">
                        <a:spcBef>
                          <a:spcPts val="0"/>
                        </a:spcBef>
                        <a:spcAft>
                          <a:spcPts val="0"/>
                        </a:spcAft>
                        <a:buNone/>
                      </a:pPr>
                      <a:r>
                        <a:rPr lang="nl-NL" sz="1500" b="1" u="none" strike="noStrike" cap="none">
                          <a:solidFill>
                            <a:srgbClr val="FEF8F3"/>
                          </a:solidFill>
                        </a:rPr>
                        <a:t>Fernando Alarid-Escudero, PhD</a:t>
                      </a:r>
                      <a:r>
                        <a:rPr lang="nl-NL" sz="1500" b="1" u="none" strike="noStrike" cap="none" baseline="30000">
                          <a:solidFill>
                            <a:srgbClr val="FEF8F3"/>
                          </a:solidFill>
                        </a:rPr>
                        <a:t>1</a:t>
                      </a:r>
                      <a:r>
                        <a:rPr lang="nl-NL" sz="1500" b="1" u="none" strike="noStrike" cap="none">
                          <a:solidFill>
                            <a:srgbClr val="FEF8F3"/>
                          </a:solidFill>
                        </a:rPr>
                        <a:t> </a:t>
                      </a:r>
                      <a:endParaRPr sz="1500"/>
                    </a:p>
                    <a:p>
                      <a:pPr marL="0" marR="0" lvl="0" indent="0" algn="l" rtl="0">
                        <a:spcBef>
                          <a:spcPts val="0"/>
                        </a:spcBef>
                        <a:spcAft>
                          <a:spcPts val="0"/>
                        </a:spcAft>
                        <a:buNone/>
                      </a:pPr>
                      <a:r>
                        <a:rPr lang="nl-NL" sz="1500" b="1">
                          <a:solidFill>
                            <a:srgbClr val="FEF8F3"/>
                          </a:solidFill>
                        </a:rPr>
                        <a:t>Eva A. Enns, MS, PhD</a:t>
                      </a:r>
                      <a:r>
                        <a:rPr lang="nl-NL" sz="1500" b="1" baseline="30000">
                          <a:solidFill>
                            <a:srgbClr val="FEF8F3"/>
                          </a:solidFill>
                        </a:rPr>
                        <a:t>1</a:t>
                      </a:r>
                      <a:r>
                        <a:rPr lang="nl-NL" sz="1500" b="1">
                          <a:solidFill>
                            <a:srgbClr val="FEF8F3"/>
                          </a:solidFill>
                        </a:rPr>
                        <a:t>	</a:t>
                      </a:r>
                      <a:endParaRPr sz="1500"/>
                    </a:p>
                    <a:p>
                      <a:pPr marL="0" marR="0" lvl="0" indent="0" algn="l" rtl="0">
                        <a:spcBef>
                          <a:spcPts val="0"/>
                        </a:spcBef>
                        <a:spcAft>
                          <a:spcPts val="0"/>
                        </a:spcAft>
                        <a:buNone/>
                      </a:pPr>
                      <a:r>
                        <a:rPr lang="nl-NL" sz="1500" b="1">
                          <a:solidFill>
                            <a:srgbClr val="FEF8F3"/>
                          </a:solidFill>
                        </a:rPr>
                        <a:t>M.G. Myriam Hunink, MD, PhD</a:t>
                      </a:r>
                      <a:r>
                        <a:rPr lang="nl-NL" sz="1500" b="1" baseline="30000">
                          <a:solidFill>
                            <a:srgbClr val="FEF8F3"/>
                          </a:solidFill>
                        </a:rPr>
                        <a:t>2,3</a:t>
                      </a:r>
                      <a:endParaRPr sz="1500" b="1">
                        <a:solidFill>
                          <a:srgbClr val="FEF8F3"/>
                        </a:solidFill>
                      </a:endParaRPr>
                    </a:p>
                    <a:p>
                      <a:pPr marL="0" marR="0" lvl="0" indent="0" algn="l" rtl="0">
                        <a:spcBef>
                          <a:spcPts val="0"/>
                        </a:spcBef>
                        <a:spcAft>
                          <a:spcPts val="0"/>
                        </a:spcAft>
                        <a:buNone/>
                      </a:pPr>
                      <a:r>
                        <a:rPr lang="nl-NL" sz="1500" b="1">
                          <a:solidFill>
                            <a:srgbClr val="FEF8F3"/>
                          </a:solidFill>
                        </a:rPr>
                        <a:t>Hawre J. Jalal, MD, PhD</a:t>
                      </a:r>
                      <a:r>
                        <a:rPr lang="nl-NL" sz="1500" b="1" baseline="30000">
                          <a:solidFill>
                            <a:srgbClr val="FEF8F3"/>
                          </a:solidFill>
                        </a:rPr>
                        <a:t>4</a:t>
                      </a:r>
                      <a:r>
                        <a:rPr lang="nl-NL" sz="1500" b="1">
                          <a:solidFill>
                            <a:srgbClr val="FEF8F3"/>
                          </a:solidFill>
                        </a:rPr>
                        <a:t> </a:t>
                      </a:r>
                      <a:endParaRPr sz="1500" b="1">
                        <a:solidFill>
                          <a:srgbClr val="FEF8F3"/>
                        </a:solidFill>
                      </a:endParaRPr>
                    </a:p>
                    <a:p>
                      <a:pPr marL="0" marR="0" lvl="0" indent="0" algn="l" rtl="0">
                        <a:spcBef>
                          <a:spcPts val="0"/>
                        </a:spcBef>
                        <a:spcAft>
                          <a:spcPts val="0"/>
                        </a:spcAft>
                        <a:buNone/>
                      </a:pPr>
                      <a:r>
                        <a:rPr lang="nl-NL" sz="1500" b="1">
                          <a:solidFill>
                            <a:srgbClr val="FEF8F3"/>
                          </a:solidFill>
                        </a:rPr>
                        <a:t>Eline M. Krijkamp, MSc</a:t>
                      </a:r>
                      <a:r>
                        <a:rPr lang="nl-NL" sz="1500" b="1" baseline="30000">
                          <a:solidFill>
                            <a:srgbClr val="FEF8F3"/>
                          </a:solidFill>
                        </a:rPr>
                        <a:t>2</a:t>
                      </a:r>
                      <a:endParaRPr sz="1500" b="1">
                        <a:solidFill>
                          <a:srgbClr val="FEF8F3"/>
                        </a:solidFill>
                      </a:endParaRPr>
                    </a:p>
                    <a:p>
                      <a:pPr marL="0" marR="0" lvl="0" indent="0" algn="l" rtl="0">
                        <a:spcBef>
                          <a:spcPts val="0"/>
                        </a:spcBef>
                        <a:spcAft>
                          <a:spcPts val="0"/>
                        </a:spcAft>
                        <a:buNone/>
                      </a:pPr>
                      <a:r>
                        <a:rPr lang="nl-NL" sz="1500" b="1">
                          <a:solidFill>
                            <a:srgbClr val="FEF8F3"/>
                          </a:solidFill>
                        </a:rPr>
                        <a:t>Petros Pechlivanoglou, PhD</a:t>
                      </a:r>
                      <a:r>
                        <a:rPr lang="nl-NL" sz="1500" b="1" baseline="30000">
                          <a:solidFill>
                            <a:srgbClr val="FEF8F3"/>
                          </a:solidFill>
                        </a:rPr>
                        <a:t>5</a:t>
                      </a:r>
                      <a:r>
                        <a:rPr lang="nl-NL" sz="1500" b="1">
                          <a:solidFill>
                            <a:srgbClr val="FEF8F3"/>
                          </a:solidFill>
                        </a:rPr>
                        <a:t> </a:t>
                      </a:r>
                      <a:endParaRPr sz="1500"/>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75">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sz="1500"/>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sz="1500"/>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sz="1500"/>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sz="1500"/>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sz="1500"/>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sz="1500"/>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742" name="Google Shape;742;p105"/>
          <p:cNvSpPr txBox="1"/>
          <p:nvPr/>
        </p:nvSpPr>
        <p:spPr>
          <a:xfrm>
            <a:off x="653822" y="5807005"/>
            <a:ext cx="7850100" cy="64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743" name="Google Shape;743;p105"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744" name="Google Shape;744;p105"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745" name="Google Shape;745;p105" descr="\\storage.erasmusmc.nl\m\MyDocs\478030\My Documents\Desktop\The_Hospital_for_Sick_Children-logo-30EAA69EAC-seeklogo.com.png"/>
          <p:cNvPicPr preferRelativeResize="0"/>
          <p:nvPr/>
        </p:nvPicPr>
        <p:blipFill rotWithShape="1">
          <a:blip r:embed="rId2">
            <a:alphaModFix/>
          </a:blip>
          <a:srcRect/>
          <a:stretch/>
        </p:blipFill>
        <p:spPr>
          <a:xfrm>
            <a:off x="7183477" y="5348773"/>
            <a:ext cx="918000" cy="275400"/>
          </a:xfrm>
          <a:prstGeom prst="rect">
            <a:avLst/>
          </a:prstGeom>
          <a:noFill/>
          <a:ln>
            <a:noFill/>
          </a:ln>
        </p:spPr>
      </p:pic>
      <p:pic>
        <p:nvPicPr>
          <p:cNvPr id="746" name="Google Shape;746;p105" descr="\\storage.erasmusmc.nl\m\MyDocs\478030\My Documents\Desktop\Pitt_logo.gif"/>
          <p:cNvPicPr preferRelativeResize="0"/>
          <p:nvPr/>
        </p:nvPicPr>
        <p:blipFill rotWithShape="1">
          <a:blip r:embed="rId3">
            <a:alphaModFix/>
          </a:blip>
          <a:srcRect/>
          <a:stretch/>
        </p:blipFill>
        <p:spPr>
          <a:xfrm>
            <a:off x="4295548" y="5207264"/>
            <a:ext cx="1998003" cy="381534"/>
          </a:xfrm>
          <a:prstGeom prst="rect">
            <a:avLst/>
          </a:prstGeom>
          <a:noFill/>
          <a:ln>
            <a:noFill/>
          </a:ln>
        </p:spPr>
      </p:pic>
      <p:sp>
        <p:nvSpPr>
          <p:cNvPr id="747" name="Google Shape;747;p105"/>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748" name="Google Shape;748;p105"/>
          <p:cNvPicPr preferRelativeResize="0"/>
          <p:nvPr/>
        </p:nvPicPr>
        <p:blipFill rotWithShape="1">
          <a:blip r:embed="rId4">
            <a:alphaModFix/>
          </a:blip>
          <a:srcRect/>
          <a:stretch/>
        </p:blipFill>
        <p:spPr>
          <a:xfrm>
            <a:off x="2945007" y="5269439"/>
            <a:ext cx="972108" cy="288269"/>
          </a:xfrm>
          <a:prstGeom prst="rect">
            <a:avLst/>
          </a:prstGeom>
          <a:noFill/>
          <a:ln>
            <a:noFill/>
          </a:ln>
        </p:spPr>
      </p:pic>
      <p:pic>
        <p:nvPicPr>
          <p:cNvPr id="749" name="Google Shape;749;p105"/>
          <p:cNvPicPr preferRelativeResize="0"/>
          <p:nvPr/>
        </p:nvPicPr>
        <p:blipFill rotWithShape="1">
          <a:blip r:embed="rId5">
            <a:alphaModFix/>
          </a:blip>
          <a:srcRect/>
          <a:stretch/>
        </p:blipFill>
        <p:spPr>
          <a:xfrm>
            <a:off x="798392" y="5229203"/>
            <a:ext cx="1512000" cy="311783"/>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750"/>
        <p:cNvGrpSpPr/>
        <p:nvPr/>
      </p:nvGrpSpPr>
      <p:grpSpPr>
        <a:xfrm>
          <a:off x="0" y="0"/>
          <a:ext cx="0" cy="0"/>
          <a:chOff x="0" y="0"/>
          <a:chExt cx="0" cy="0"/>
        </a:xfrm>
      </p:grpSpPr>
      <p:sp>
        <p:nvSpPr>
          <p:cNvPr id="751" name="Google Shape;751;p106"/>
          <p:cNvSpPr txBox="1">
            <a:spLocks noGrp="1"/>
          </p:cNvSpPr>
          <p:nvPr>
            <p:ph type="title"/>
          </p:nvPr>
        </p:nvSpPr>
        <p:spPr>
          <a:xfrm>
            <a:off x="840432" y="2746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52" name="Google Shape;752;p106"/>
          <p:cNvSpPr txBox="1">
            <a:spLocks noGrp="1"/>
          </p:cNvSpPr>
          <p:nvPr>
            <p:ph type="body" idx="1"/>
          </p:nvPr>
        </p:nvSpPr>
        <p:spPr>
          <a:xfrm>
            <a:off x="840432" y="1600200"/>
            <a:ext cx="7620000" cy="48009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753" name="Google Shape;753;p10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54" name="Google Shape;754;p10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55" name="Google Shape;755;p10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756"/>
        <p:cNvGrpSpPr/>
        <p:nvPr/>
      </p:nvGrpSpPr>
      <p:grpSpPr>
        <a:xfrm>
          <a:off x="0" y="0"/>
          <a:ext cx="0" cy="0"/>
          <a:chOff x="0" y="0"/>
          <a:chExt cx="0" cy="0"/>
        </a:xfrm>
      </p:grpSpPr>
      <p:sp>
        <p:nvSpPr>
          <p:cNvPr id="757" name="Google Shape;757;p10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758" name="Google Shape;758;p107" descr="Related image"/>
          <p:cNvPicPr preferRelativeResize="0"/>
          <p:nvPr/>
        </p:nvPicPr>
        <p:blipFill rotWithShape="1">
          <a:blip r:embed="rId2">
            <a:alphaModFix/>
          </a:blip>
          <a:srcRect/>
          <a:stretch/>
        </p:blipFill>
        <p:spPr>
          <a:xfrm>
            <a:off x="1840770" y="2279647"/>
            <a:ext cx="428195" cy="324000"/>
          </a:xfrm>
          <a:prstGeom prst="rect">
            <a:avLst/>
          </a:prstGeom>
          <a:noFill/>
          <a:ln>
            <a:noFill/>
          </a:ln>
        </p:spPr>
      </p:pic>
      <p:pic>
        <p:nvPicPr>
          <p:cNvPr id="759" name="Google Shape;759;p107" descr="Image result for website icon white"/>
          <p:cNvPicPr preferRelativeResize="0"/>
          <p:nvPr/>
        </p:nvPicPr>
        <p:blipFill rotWithShape="1">
          <a:blip r:embed="rId3">
            <a:alphaModFix/>
          </a:blip>
          <a:srcRect/>
          <a:stretch/>
        </p:blipFill>
        <p:spPr>
          <a:xfrm>
            <a:off x="1835696" y="2852936"/>
            <a:ext cx="405000" cy="405000"/>
          </a:xfrm>
          <a:prstGeom prst="rect">
            <a:avLst/>
          </a:prstGeom>
          <a:noFill/>
          <a:ln>
            <a:noFill/>
          </a:ln>
        </p:spPr>
      </p:pic>
      <p:sp>
        <p:nvSpPr>
          <p:cNvPr id="760" name="Google Shape;760;p10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61" name="Google Shape;761;p10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762" name="Google Shape;762;p107"/>
          <p:cNvPicPr preferRelativeResize="0"/>
          <p:nvPr/>
        </p:nvPicPr>
        <p:blipFill rotWithShape="1">
          <a:blip r:embed="rId4">
            <a:alphaModFix/>
          </a:blip>
          <a:srcRect/>
          <a:stretch/>
        </p:blipFill>
        <p:spPr>
          <a:xfrm>
            <a:off x="1835696" y="3537072"/>
            <a:ext cx="432000" cy="432000"/>
          </a:xfrm>
          <a:prstGeom prst="rect">
            <a:avLst/>
          </a:prstGeom>
          <a:noFill/>
          <a:ln>
            <a:noFill/>
          </a:ln>
        </p:spPr>
      </p:pic>
      <p:pic>
        <p:nvPicPr>
          <p:cNvPr id="763" name="Google Shape;763;p107"/>
          <p:cNvPicPr preferRelativeResize="0"/>
          <p:nvPr/>
        </p:nvPicPr>
        <p:blipFill rotWithShape="1">
          <a:blip r:embed="rId5">
            <a:alphaModFix/>
          </a:blip>
          <a:srcRect/>
          <a:stretch/>
        </p:blipFill>
        <p:spPr>
          <a:xfrm>
            <a:off x="1856233" y="4329160"/>
            <a:ext cx="405000" cy="405000"/>
          </a:xfrm>
          <a:prstGeom prst="rect">
            <a:avLst/>
          </a:prstGeom>
          <a:noFill/>
          <a:ln>
            <a:noFill/>
          </a:ln>
        </p:spPr>
      </p:pic>
      <p:sp>
        <p:nvSpPr>
          <p:cNvPr id="764" name="Google Shape;764;p107"/>
          <p:cNvSpPr txBox="1"/>
          <p:nvPr/>
        </p:nvSpPr>
        <p:spPr>
          <a:xfrm>
            <a:off x="2588275" y="4445271"/>
            <a:ext cx="4134300" cy="30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765" name="Google Shape;765;p107"/>
          <p:cNvSpPr txBox="1"/>
          <p:nvPr/>
        </p:nvSpPr>
        <p:spPr>
          <a:xfrm>
            <a:off x="2588275" y="3681088"/>
            <a:ext cx="5574300" cy="30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766" name="Google Shape;766;p107"/>
          <p:cNvSpPr txBox="1"/>
          <p:nvPr/>
        </p:nvSpPr>
        <p:spPr>
          <a:xfrm>
            <a:off x="653822" y="5807005"/>
            <a:ext cx="7850100" cy="64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767" name="Google Shape;767;p107"/>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768"/>
        <p:cNvGrpSpPr/>
        <p:nvPr/>
      </p:nvGrpSpPr>
      <p:grpSpPr>
        <a:xfrm>
          <a:off x="0" y="0"/>
          <a:ext cx="0" cy="0"/>
          <a:chOff x="0" y="0"/>
          <a:chExt cx="0" cy="0"/>
        </a:xfrm>
      </p:grpSpPr>
      <p:sp>
        <p:nvSpPr>
          <p:cNvPr id="769" name="Google Shape;769;p108"/>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770" name="Google Shape;770;p10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71" name="Google Shape;771;p108"/>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72" name="Google Shape;772;p108"/>
          <p:cNvSpPr txBox="1"/>
          <p:nvPr/>
        </p:nvSpPr>
        <p:spPr>
          <a:xfrm>
            <a:off x="653822" y="5807005"/>
            <a:ext cx="7850100" cy="64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773" name="Google Shape;773;p108"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774" name="Google Shape;774;p108"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775" name="Google Shape;775;p108"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918000" cy="275400"/>
          </a:xfrm>
          <a:prstGeom prst="rect">
            <a:avLst/>
          </a:prstGeom>
          <a:noFill/>
          <a:ln>
            <a:noFill/>
          </a:ln>
        </p:spPr>
      </p:pic>
      <p:pic>
        <p:nvPicPr>
          <p:cNvPr id="776" name="Google Shape;776;p108" descr="\\storage.erasmusmc.nl\m\MyDocs\478030\My Documents\Desktop\Pitt_logo.gif"/>
          <p:cNvPicPr preferRelativeResize="0"/>
          <p:nvPr/>
        </p:nvPicPr>
        <p:blipFill rotWithShape="1">
          <a:blip r:embed="rId3">
            <a:alphaModFix/>
          </a:blip>
          <a:srcRect/>
          <a:stretch/>
        </p:blipFill>
        <p:spPr>
          <a:xfrm>
            <a:off x="4474148" y="5182701"/>
            <a:ext cx="1998003" cy="381534"/>
          </a:xfrm>
          <a:prstGeom prst="rect">
            <a:avLst/>
          </a:prstGeom>
          <a:noFill/>
          <a:ln>
            <a:noFill/>
          </a:ln>
        </p:spPr>
      </p:pic>
      <p:sp>
        <p:nvSpPr>
          <p:cNvPr id="777" name="Google Shape;777;p108"/>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778" name="Google Shape;778;p108"/>
          <p:cNvPicPr preferRelativeResize="0"/>
          <p:nvPr/>
        </p:nvPicPr>
        <p:blipFill rotWithShape="1">
          <a:blip r:embed="rId4">
            <a:alphaModFix/>
          </a:blip>
          <a:srcRect/>
          <a:stretch/>
        </p:blipFill>
        <p:spPr>
          <a:xfrm>
            <a:off x="2996207" y="5276889"/>
            <a:ext cx="972108" cy="288269"/>
          </a:xfrm>
          <a:prstGeom prst="rect">
            <a:avLst/>
          </a:prstGeom>
          <a:noFill/>
          <a:ln>
            <a:noFill/>
          </a:ln>
        </p:spPr>
      </p:pic>
      <p:pic>
        <p:nvPicPr>
          <p:cNvPr id="779" name="Google Shape;779;p108"/>
          <p:cNvPicPr preferRelativeResize="0"/>
          <p:nvPr/>
        </p:nvPicPr>
        <p:blipFill rotWithShape="1">
          <a:blip r:embed="rId5">
            <a:alphaModFix/>
          </a:blip>
          <a:srcRect/>
          <a:stretch/>
        </p:blipFill>
        <p:spPr>
          <a:xfrm>
            <a:off x="798392" y="5229203"/>
            <a:ext cx="1512000" cy="311783"/>
          </a:xfrm>
          <a:prstGeom prst="rect">
            <a:avLst/>
          </a:prstGeom>
          <a:noFill/>
          <a:ln>
            <a:noFill/>
          </a:ln>
        </p:spPr>
      </p:pic>
      <p:sp>
        <p:nvSpPr>
          <p:cNvPr id="780" name="Google Shape;780;p108"/>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781"/>
        <p:cNvGrpSpPr/>
        <p:nvPr/>
      </p:nvGrpSpPr>
      <p:grpSpPr>
        <a:xfrm>
          <a:off x="0" y="0"/>
          <a:ext cx="0" cy="0"/>
          <a:chOff x="0" y="0"/>
          <a:chExt cx="0" cy="0"/>
        </a:xfrm>
      </p:grpSpPr>
      <p:sp>
        <p:nvSpPr>
          <p:cNvPr id="782" name="Google Shape;782;p109"/>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83" name="Google Shape;783;p109"/>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84" name="Google Shape;784;p10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5" name="Google Shape;785;p10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86" name="Google Shape;786;p10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87"/>
        <p:cNvGrpSpPr/>
        <p:nvPr/>
      </p:nvGrpSpPr>
      <p:grpSpPr>
        <a:xfrm>
          <a:off x="0" y="0"/>
          <a:ext cx="0" cy="0"/>
          <a:chOff x="0" y="0"/>
          <a:chExt cx="0" cy="0"/>
        </a:xfrm>
      </p:grpSpPr>
      <p:sp>
        <p:nvSpPr>
          <p:cNvPr id="788" name="Google Shape;788;p110"/>
          <p:cNvSpPr txBox="1">
            <a:spLocks noGrp="1"/>
          </p:cNvSpPr>
          <p:nvPr>
            <p:ph type="title"/>
          </p:nvPr>
        </p:nvSpPr>
        <p:spPr>
          <a:xfrm>
            <a:off x="840432" y="2746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89" name="Google Shape;789;p110"/>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90" name="Google Shape;790;p110"/>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91" name="Google Shape;791;p1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92" name="Google Shape;792;p1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3" name="Google Shape;793;p1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794"/>
        <p:cNvGrpSpPr/>
        <p:nvPr/>
      </p:nvGrpSpPr>
      <p:grpSpPr>
        <a:xfrm>
          <a:off x="0" y="0"/>
          <a:ext cx="0" cy="0"/>
          <a:chOff x="0" y="0"/>
          <a:chExt cx="0" cy="0"/>
        </a:xfrm>
      </p:grpSpPr>
      <p:sp>
        <p:nvSpPr>
          <p:cNvPr id="795" name="Google Shape;795;p111"/>
          <p:cNvSpPr txBox="1">
            <a:spLocks noGrp="1"/>
          </p:cNvSpPr>
          <p:nvPr>
            <p:ph type="title"/>
          </p:nvPr>
        </p:nvSpPr>
        <p:spPr>
          <a:xfrm>
            <a:off x="840432" y="2746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96" name="Google Shape;796;p111"/>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797" name="Google Shape;797;p111"/>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798" name="Google Shape;798;p111"/>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799" name="Google Shape;799;p111"/>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00" name="Google Shape;800;p11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01" name="Google Shape;801;p11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02" name="Google Shape;802;p11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03"/>
        <p:cNvGrpSpPr/>
        <p:nvPr/>
      </p:nvGrpSpPr>
      <p:grpSpPr>
        <a:xfrm>
          <a:off x="0" y="0"/>
          <a:ext cx="0" cy="0"/>
          <a:chOff x="0" y="0"/>
          <a:chExt cx="0" cy="0"/>
        </a:xfrm>
      </p:grpSpPr>
      <p:sp>
        <p:nvSpPr>
          <p:cNvPr id="804" name="Google Shape;804;p112"/>
          <p:cNvSpPr txBox="1">
            <a:spLocks noGrp="1"/>
          </p:cNvSpPr>
          <p:nvPr>
            <p:ph type="title"/>
          </p:nvPr>
        </p:nvSpPr>
        <p:spPr>
          <a:xfrm>
            <a:off x="912440" y="2746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805" name="Google Shape;805;p1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06" name="Google Shape;806;p1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07" name="Google Shape;807;p1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808"/>
        <p:cNvGrpSpPr/>
        <p:nvPr/>
      </p:nvGrpSpPr>
      <p:grpSpPr>
        <a:xfrm>
          <a:off x="0" y="0"/>
          <a:ext cx="0" cy="0"/>
          <a:chOff x="0" y="0"/>
          <a:chExt cx="0" cy="0"/>
        </a:xfrm>
      </p:grpSpPr>
      <p:sp>
        <p:nvSpPr>
          <p:cNvPr id="809" name="Google Shape;809;p1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10" name="Google Shape;810;p1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11" name="Google Shape;811;p1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812"/>
        <p:cNvGrpSpPr/>
        <p:nvPr/>
      </p:nvGrpSpPr>
      <p:grpSpPr>
        <a:xfrm>
          <a:off x="0" y="0"/>
          <a:ext cx="0" cy="0"/>
          <a:chOff x="0" y="0"/>
          <a:chExt cx="0" cy="0"/>
        </a:xfrm>
      </p:grpSpPr>
      <p:sp>
        <p:nvSpPr>
          <p:cNvPr id="813" name="Google Shape;813;p114"/>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814" name="Google Shape;814;p114"/>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815" name="Google Shape;815;p1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16" name="Google Shape;816;p1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17" name="Google Shape;817;p114"/>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818" name="Google Shape;818;p1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819"/>
        <p:cNvGrpSpPr/>
        <p:nvPr/>
      </p:nvGrpSpPr>
      <p:grpSpPr>
        <a:xfrm>
          <a:off x="0" y="0"/>
          <a:ext cx="0" cy="0"/>
          <a:chOff x="0" y="0"/>
          <a:chExt cx="0" cy="0"/>
        </a:xfrm>
      </p:grpSpPr>
      <p:sp>
        <p:nvSpPr>
          <p:cNvPr id="820" name="Google Shape;820;p115"/>
          <p:cNvSpPr txBox="1">
            <a:spLocks noGrp="1"/>
          </p:cNvSpPr>
          <p:nvPr>
            <p:ph type="title"/>
          </p:nvPr>
        </p:nvSpPr>
        <p:spPr>
          <a:xfrm>
            <a:off x="952056" y="5085184"/>
            <a:ext cx="7772400" cy="5949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821" name="Google Shape;821;p115"/>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822" name="Google Shape;822;p115"/>
          <p:cNvSpPr txBox="1">
            <a:spLocks noGrp="1"/>
          </p:cNvSpPr>
          <p:nvPr>
            <p:ph type="body" idx="1"/>
          </p:nvPr>
        </p:nvSpPr>
        <p:spPr>
          <a:xfrm>
            <a:off x="952056" y="5685906"/>
            <a:ext cx="7772400" cy="6129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823" name="Google Shape;823;p1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24" name="Google Shape;824;p1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25" name="Google Shape;825;p1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826"/>
        <p:cNvGrpSpPr/>
        <p:nvPr/>
      </p:nvGrpSpPr>
      <p:grpSpPr>
        <a:xfrm>
          <a:off x="0" y="0"/>
          <a:ext cx="0" cy="0"/>
          <a:chOff x="0" y="0"/>
          <a:chExt cx="0" cy="0"/>
        </a:xfrm>
      </p:grpSpPr>
      <p:sp>
        <p:nvSpPr>
          <p:cNvPr id="827" name="Google Shape;827;p116"/>
          <p:cNvSpPr txBox="1">
            <a:spLocks noGrp="1"/>
          </p:cNvSpPr>
          <p:nvPr>
            <p:ph type="title"/>
          </p:nvPr>
        </p:nvSpPr>
        <p:spPr>
          <a:xfrm>
            <a:off x="971600" y="2746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828" name="Google Shape;828;p116"/>
          <p:cNvSpPr txBox="1">
            <a:spLocks noGrp="1"/>
          </p:cNvSpPr>
          <p:nvPr>
            <p:ph type="body" idx="1"/>
          </p:nvPr>
        </p:nvSpPr>
        <p:spPr>
          <a:xfrm rot="5400000">
            <a:off x="2453998" y="87242"/>
            <a:ext cx="46809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829" name="Google Shape;829;p1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30" name="Google Shape;830;p1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31" name="Google Shape;831;p1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832"/>
        <p:cNvGrpSpPr/>
        <p:nvPr/>
      </p:nvGrpSpPr>
      <p:grpSpPr>
        <a:xfrm>
          <a:off x="0" y="0"/>
          <a:ext cx="0" cy="0"/>
          <a:chOff x="0" y="0"/>
          <a:chExt cx="0" cy="0"/>
        </a:xfrm>
      </p:grpSpPr>
      <p:sp>
        <p:nvSpPr>
          <p:cNvPr id="833" name="Google Shape;833;p117"/>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834" name="Google Shape;834;p117"/>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835" name="Google Shape;835;p11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36" name="Google Shape;836;p11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37" name="Google Shape;837;p11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838"/>
        <p:cNvGrpSpPr/>
        <p:nvPr/>
      </p:nvGrpSpPr>
      <p:grpSpPr>
        <a:xfrm>
          <a:off x="0" y="0"/>
          <a:ext cx="0" cy="0"/>
          <a:chOff x="0" y="0"/>
          <a:chExt cx="0" cy="0"/>
        </a:xfrm>
      </p:grpSpPr>
      <p:sp>
        <p:nvSpPr>
          <p:cNvPr id="839" name="Google Shape;839;p118"/>
          <p:cNvSpPr txBox="1">
            <a:spLocks noGrp="1"/>
          </p:cNvSpPr>
          <p:nvPr>
            <p:ph type="title"/>
          </p:nvPr>
        </p:nvSpPr>
        <p:spPr>
          <a:xfrm>
            <a:off x="971600" y="2746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840" name="Google Shape;840;p11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41" name="Google Shape;841;p11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42" name="Google Shape;842;p11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843"/>
        <p:cNvGrpSpPr/>
        <p:nvPr/>
      </p:nvGrpSpPr>
      <p:grpSpPr>
        <a:xfrm>
          <a:off x="0" y="0"/>
          <a:ext cx="0" cy="0"/>
          <a:chOff x="0" y="0"/>
          <a:chExt cx="0" cy="0"/>
        </a:xfrm>
      </p:grpSpPr>
      <p:sp>
        <p:nvSpPr>
          <p:cNvPr id="844" name="Google Shape;844;p119"/>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5"/>
        <p:cNvGrpSpPr/>
        <p:nvPr/>
      </p:nvGrpSpPr>
      <p:grpSpPr>
        <a:xfrm>
          <a:off x="0" y="0"/>
          <a:ext cx="0" cy="0"/>
          <a:chOff x="0" y="0"/>
          <a:chExt cx="0" cy="0"/>
        </a:xfrm>
      </p:grpSpPr>
      <p:sp>
        <p:nvSpPr>
          <p:cNvPr id="846" name="Google Shape;846;p120"/>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noAutofit/>
          </a:bodyPr>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7" name="Google Shape;847;p120"/>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noAutofit/>
          </a:bodyPr>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848" name="Google Shape;848;p12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pic>
        <p:nvPicPr>
          <p:cNvPr id="849" name="Google Shape;849;p120"/>
          <p:cNvPicPr preferRelativeResize="0"/>
          <p:nvPr/>
        </p:nvPicPr>
        <p:blipFill>
          <a:blip r:embed="rId2">
            <a:alphaModFix/>
          </a:blip>
          <a:stretch>
            <a:fillRect/>
          </a:stretch>
        </p:blipFill>
        <p:spPr>
          <a:xfrm>
            <a:off x="8091949" y="223367"/>
            <a:ext cx="631350" cy="552074"/>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850"/>
        <p:cNvGrpSpPr/>
        <p:nvPr/>
      </p:nvGrpSpPr>
      <p:grpSpPr>
        <a:xfrm>
          <a:off x="0" y="0"/>
          <a:ext cx="0" cy="0"/>
          <a:chOff x="0" y="0"/>
          <a:chExt cx="0" cy="0"/>
        </a:xfrm>
      </p:grpSpPr>
      <p:sp>
        <p:nvSpPr>
          <p:cNvPr id="851" name="Google Shape;851;p12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12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53"/>
        <p:cNvGrpSpPr/>
        <p:nvPr/>
      </p:nvGrpSpPr>
      <p:grpSpPr>
        <a:xfrm>
          <a:off x="0" y="0"/>
          <a:ext cx="0" cy="0"/>
          <a:chOff x="0" y="0"/>
          <a:chExt cx="0" cy="0"/>
        </a:xfrm>
      </p:grpSpPr>
      <p:sp>
        <p:nvSpPr>
          <p:cNvPr id="854" name="Google Shape;854;p12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55" name="Google Shape;855;p12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56" name="Google Shape;856;p12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57" name="Google Shape;857;p122"/>
          <p:cNvSpPr txBox="1">
            <a:spLocks noGrp="1"/>
          </p:cNvSpPr>
          <p:nvPr>
            <p:ph type="title"/>
          </p:nvPr>
        </p:nvSpPr>
        <p:spPr>
          <a:xfrm>
            <a:off x="840432" y="4270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858"/>
        <p:cNvGrpSpPr/>
        <p:nvPr/>
      </p:nvGrpSpPr>
      <p:grpSpPr>
        <a:xfrm>
          <a:off x="0" y="0"/>
          <a:ext cx="0" cy="0"/>
          <a:chOff x="0" y="0"/>
          <a:chExt cx="0" cy="0"/>
        </a:xfrm>
      </p:grpSpPr>
      <p:sp>
        <p:nvSpPr>
          <p:cNvPr id="859" name="Google Shape;859;p12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860" name="Google Shape;860;p123" descr="Image result for website icon white"/>
          <p:cNvPicPr preferRelativeResize="0"/>
          <p:nvPr/>
        </p:nvPicPr>
        <p:blipFill rotWithShape="1">
          <a:blip r:embed="rId2">
            <a:alphaModFix/>
          </a:blip>
          <a:srcRect/>
          <a:stretch/>
        </p:blipFill>
        <p:spPr>
          <a:xfrm>
            <a:off x="1835696" y="2852936"/>
            <a:ext cx="405000" cy="405000"/>
          </a:xfrm>
          <a:prstGeom prst="rect">
            <a:avLst/>
          </a:prstGeom>
          <a:noFill/>
          <a:ln>
            <a:noFill/>
          </a:ln>
        </p:spPr>
      </p:pic>
      <p:sp>
        <p:nvSpPr>
          <p:cNvPr id="861" name="Google Shape;861;p12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62" name="Google Shape;862;p12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863" name="Google Shape;863;p123"/>
          <p:cNvPicPr preferRelativeResize="0"/>
          <p:nvPr/>
        </p:nvPicPr>
        <p:blipFill rotWithShape="1">
          <a:blip r:embed="rId3">
            <a:alphaModFix/>
          </a:blip>
          <a:srcRect/>
          <a:stretch/>
        </p:blipFill>
        <p:spPr>
          <a:xfrm>
            <a:off x="1835696" y="3537072"/>
            <a:ext cx="432000" cy="432000"/>
          </a:xfrm>
          <a:prstGeom prst="rect">
            <a:avLst/>
          </a:prstGeom>
          <a:noFill/>
          <a:ln>
            <a:noFill/>
          </a:ln>
        </p:spPr>
      </p:pic>
      <p:pic>
        <p:nvPicPr>
          <p:cNvPr id="864" name="Google Shape;864;p123"/>
          <p:cNvPicPr preferRelativeResize="0"/>
          <p:nvPr/>
        </p:nvPicPr>
        <p:blipFill rotWithShape="1">
          <a:blip r:embed="rId4">
            <a:alphaModFix/>
          </a:blip>
          <a:srcRect/>
          <a:stretch/>
        </p:blipFill>
        <p:spPr>
          <a:xfrm>
            <a:off x="1856233" y="4329160"/>
            <a:ext cx="405000" cy="405000"/>
          </a:xfrm>
          <a:prstGeom prst="rect">
            <a:avLst/>
          </a:prstGeom>
          <a:noFill/>
          <a:ln>
            <a:noFill/>
          </a:ln>
        </p:spPr>
      </p:pic>
      <p:sp>
        <p:nvSpPr>
          <p:cNvPr id="865" name="Google Shape;865;p123"/>
          <p:cNvSpPr txBox="1"/>
          <p:nvPr/>
        </p:nvSpPr>
        <p:spPr>
          <a:xfrm>
            <a:off x="2588275" y="4445275"/>
            <a:ext cx="5121000" cy="30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866" name="Google Shape;866;p123"/>
          <p:cNvSpPr txBox="1"/>
          <p:nvPr/>
        </p:nvSpPr>
        <p:spPr>
          <a:xfrm>
            <a:off x="2588275" y="3681088"/>
            <a:ext cx="5574300" cy="30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867" name="Google Shape;867;p123"/>
          <p:cNvSpPr txBox="1"/>
          <p:nvPr/>
        </p:nvSpPr>
        <p:spPr>
          <a:xfrm>
            <a:off x="653822" y="5807005"/>
            <a:ext cx="7850100" cy="64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868" name="Google Shape;868;p123"/>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869" name="Google Shape;869;p123"/>
          <p:cNvSpPr txBox="1"/>
          <p:nvPr/>
        </p:nvSpPr>
        <p:spPr>
          <a:xfrm>
            <a:off x="2588275" y="2973075"/>
            <a:ext cx="5574300" cy="30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theme" Target="../theme/theme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6" r:id="rId15"/>
    <p:sldLayoutId id="214748366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8" name="Google Shape;468;p66"/>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469" name="Google Shape;469;p66"/>
          <p:cNvSpPr/>
          <p:nvPr/>
        </p:nvSpPr>
        <p:spPr>
          <a:xfrm>
            <a:off x="-22817" y="0"/>
            <a:ext cx="685800" cy="68598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70" name="Google Shape;470;p6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71" name="Google Shape;471;p66"/>
          <p:cNvSpPr txBox="1">
            <a:spLocks noGrp="1"/>
          </p:cNvSpPr>
          <p:nvPr>
            <p:ph type="ftr" idx="11"/>
          </p:nvPr>
        </p:nvSpPr>
        <p:spPr>
          <a:xfrm>
            <a:off x="649288" y="6481911"/>
            <a:ext cx="6299100" cy="37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2" name="Google Shape;472;p6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8"/>
        <p:cNvGrpSpPr/>
        <p:nvPr/>
      </p:nvGrpSpPr>
      <p:grpSpPr>
        <a:xfrm>
          <a:off x="0" y="0"/>
          <a:ext cx="0" cy="0"/>
          <a:chOff x="0" y="0"/>
          <a:chExt cx="0" cy="0"/>
        </a:xfrm>
      </p:grpSpPr>
      <p:sp>
        <p:nvSpPr>
          <p:cNvPr id="579" name="Google Shape;579;p83"/>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580" name="Google Shape;580;p83"/>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581" name="Google Shape;581;p83"/>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582" name="Google Shape;582;p8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3" name="Google Shape;583;p83"/>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4" name="Google Shape;584;p8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3"/>
        <p:cNvGrpSpPr/>
        <p:nvPr/>
      </p:nvGrpSpPr>
      <p:grpSpPr>
        <a:xfrm>
          <a:off x="0" y="0"/>
          <a:ext cx="0" cy="0"/>
          <a:chOff x="0" y="0"/>
          <a:chExt cx="0" cy="0"/>
        </a:xfrm>
      </p:grpSpPr>
      <p:sp>
        <p:nvSpPr>
          <p:cNvPr id="724" name="Google Shape;724;p103"/>
          <p:cNvSpPr txBox="1">
            <a:spLocks noGrp="1"/>
          </p:cNvSpPr>
          <p:nvPr>
            <p:ph type="title"/>
          </p:nvPr>
        </p:nvSpPr>
        <p:spPr>
          <a:xfrm>
            <a:off x="971600" y="274638"/>
            <a:ext cx="7620000" cy="11433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725" name="Google Shape;725;p103"/>
          <p:cNvSpPr txBox="1">
            <a:spLocks noGrp="1"/>
          </p:cNvSpPr>
          <p:nvPr>
            <p:ph type="body" idx="1"/>
          </p:nvPr>
        </p:nvSpPr>
        <p:spPr>
          <a:xfrm>
            <a:off x="984448" y="1600200"/>
            <a:ext cx="7620000" cy="48009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726" name="Google Shape;726;p103"/>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727" name="Google Shape;727;p10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28" name="Google Shape;728;p103"/>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29" name="Google Shape;729;p10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pic>
        <p:nvPicPr>
          <p:cNvPr id="875" name="Google Shape;875;p124"/>
          <p:cNvPicPr preferRelativeResize="0"/>
          <p:nvPr/>
        </p:nvPicPr>
        <p:blipFill>
          <a:blip r:embed="rId3">
            <a:alphaModFix/>
          </a:blip>
          <a:stretch>
            <a:fillRect/>
          </a:stretch>
        </p:blipFill>
        <p:spPr>
          <a:xfrm>
            <a:off x="7897386" y="946371"/>
            <a:ext cx="1101260" cy="962975"/>
          </a:xfrm>
          <a:prstGeom prst="rect">
            <a:avLst/>
          </a:prstGeom>
          <a:noFill/>
          <a:ln>
            <a:noFill/>
          </a:ln>
        </p:spPr>
      </p:pic>
      <p:sp>
        <p:nvSpPr>
          <p:cNvPr id="876" name="Google Shape;876;p124"/>
          <p:cNvSpPr txBox="1">
            <a:spLocks noGrp="1"/>
          </p:cNvSpPr>
          <p:nvPr>
            <p:ph type="ctrTitle"/>
          </p:nvPr>
        </p:nvSpPr>
        <p:spPr>
          <a:xfrm>
            <a:off x="1786800" y="806600"/>
            <a:ext cx="7357200" cy="23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nl-NL" sz="3600"/>
              <a:t>Microsimulation modeling in R</a:t>
            </a:r>
            <a:endParaRPr sz="3600"/>
          </a:p>
        </p:txBody>
      </p:sp>
      <p:sp>
        <p:nvSpPr>
          <p:cNvPr id="5" name="Subtitle 2">
            <a:extLst>
              <a:ext uri="{FF2B5EF4-FFF2-40B4-BE49-F238E27FC236}">
                <a16:creationId xmlns:a16="http://schemas.microsoft.com/office/drawing/2014/main" id="{862D7B88-36C4-492F-ADA8-46D1F933A1FB}"/>
              </a:ext>
            </a:extLst>
          </p:cNvPr>
          <p:cNvSpPr txBox="1">
            <a:spLocks/>
          </p:cNvSpPr>
          <p:nvPr/>
        </p:nvSpPr>
        <p:spPr>
          <a:xfrm>
            <a:off x="1800224" y="3696423"/>
            <a:ext cx="7308280" cy="210775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0" marR="0" lvl="0" indent="0" algn="l" rtl="0">
              <a:lnSpc>
                <a:spcPct val="100000"/>
              </a:lnSpc>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lnSpc>
                <a:spcPct val="100000"/>
              </a:lnSpc>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lnSpc>
                <a:spcPct val="100000"/>
              </a:lnSpc>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lnSpc>
                <a:spcPct val="100000"/>
              </a:lnSpc>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lnSpc>
                <a:spcPct val="100000"/>
              </a:lnSpc>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lnSpc>
                <a:spcPct val="100000"/>
              </a:lnSpc>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lnSpc>
                <a:spcPct val="100000"/>
              </a:lnSpc>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lnSpc>
                <a:spcPct val="100000"/>
              </a:lnSpc>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lnSpc>
                <a:spcPct val="100000"/>
              </a:lnSpc>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pPr algn="ctr"/>
            <a:r>
              <a:rPr lang="en-CA" dirty="0"/>
              <a:t>DARTH Advanced Decision Modeling in R workshop</a:t>
            </a:r>
          </a:p>
          <a:p>
            <a:pPr algn="ctr"/>
            <a:endParaRPr lang="en-CA" dirty="0"/>
          </a:p>
          <a:p>
            <a:pPr algn="ctr"/>
            <a:r>
              <a:rPr lang="en-CA"/>
              <a:t>April 1-3, 2020</a:t>
            </a:r>
            <a:endParaRPr lang="en-US" dirty="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43"/>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Efficiency in Microsimulation</a:t>
            </a:r>
            <a:endParaRPr sz="4000"/>
          </a:p>
        </p:txBody>
      </p:sp>
      <p:sp>
        <p:nvSpPr>
          <p:cNvPr id="1124" name="Google Shape;1124;p143"/>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One individual at a time (two for-loops)</a:t>
            </a:r>
            <a:endParaRPr/>
          </a:p>
          <a:p>
            <a:pPr marL="640080" lvl="1" indent="-228600" algn="l" rtl="0">
              <a:spcBef>
                <a:spcPts val="1600"/>
              </a:spcBef>
              <a:spcAft>
                <a:spcPts val="0"/>
              </a:spcAft>
              <a:buSzPts val="2000"/>
              <a:buChar char="•"/>
            </a:pPr>
            <a:r>
              <a:rPr lang="nl-NL"/>
              <a:t>Intuitive, but inefficient</a:t>
            </a: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1125" name="Google Shape;1125;p14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10</a:t>
            </a:fld>
            <a:endParaRPr/>
          </a:p>
        </p:txBody>
      </p:sp>
      <p:grpSp>
        <p:nvGrpSpPr>
          <p:cNvPr id="1126" name="Google Shape;1126;p143"/>
          <p:cNvGrpSpPr/>
          <p:nvPr/>
        </p:nvGrpSpPr>
        <p:grpSpPr>
          <a:xfrm>
            <a:off x="2145543" y="2792304"/>
            <a:ext cx="300518" cy="817563"/>
            <a:chOff x="4314" y="3281"/>
            <a:chExt cx="355" cy="966"/>
          </a:xfrm>
        </p:grpSpPr>
        <p:sp>
          <p:nvSpPr>
            <p:cNvPr id="1127" name="Google Shape;1127;p14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8" name="Google Shape;1128;p14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9" name="Google Shape;1129;p14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0" name="Google Shape;1130;p14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1" name="Google Shape;1131;p14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2" name="Google Shape;1132;p14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33" name="Google Shape;1133;p143"/>
          <p:cNvSpPr txBox="1"/>
          <p:nvPr/>
        </p:nvSpPr>
        <p:spPr>
          <a:xfrm>
            <a:off x="1290299" y="3007850"/>
            <a:ext cx="707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134" name="Google Shape;1134;p143"/>
          <p:cNvGrpSpPr/>
          <p:nvPr/>
        </p:nvGrpSpPr>
        <p:grpSpPr>
          <a:xfrm>
            <a:off x="1226950" y="3774199"/>
            <a:ext cx="1219111" cy="817563"/>
            <a:chOff x="762912" y="4644567"/>
            <a:chExt cx="1219111" cy="817563"/>
          </a:xfrm>
        </p:grpSpPr>
        <p:grpSp>
          <p:nvGrpSpPr>
            <p:cNvPr id="1135" name="Google Shape;1135;p143"/>
            <p:cNvGrpSpPr/>
            <p:nvPr/>
          </p:nvGrpSpPr>
          <p:grpSpPr>
            <a:xfrm>
              <a:off x="1681505" y="4644567"/>
              <a:ext cx="300518" cy="817563"/>
              <a:chOff x="4314" y="3281"/>
              <a:chExt cx="355" cy="966"/>
            </a:xfrm>
          </p:grpSpPr>
          <p:sp>
            <p:nvSpPr>
              <p:cNvPr id="1136" name="Google Shape;1136;p14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7" name="Google Shape;1137;p14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8" name="Google Shape;1138;p14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9" name="Google Shape;1139;p14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40" name="Google Shape;1140;p14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41" name="Google Shape;1141;p14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42" name="Google Shape;1142;p14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143" name="Google Shape;1143;p143"/>
          <p:cNvGrpSpPr/>
          <p:nvPr/>
        </p:nvGrpSpPr>
        <p:grpSpPr>
          <a:xfrm>
            <a:off x="1109442" y="4784137"/>
            <a:ext cx="1336619" cy="817563"/>
            <a:chOff x="697966" y="5654505"/>
            <a:chExt cx="1336619" cy="817563"/>
          </a:xfrm>
        </p:grpSpPr>
        <p:grpSp>
          <p:nvGrpSpPr>
            <p:cNvPr id="1144" name="Google Shape;1144;p143"/>
            <p:cNvGrpSpPr/>
            <p:nvPr/>
          </p:nvGrpSpPr>
          <p:grpSpPr>
            <a:xfrm>
              <a:off x="1734067" y="5654505"/>
              <a:ext cx="300518" cy="817563"/>
              <a:chOff x="4314" y="3281"/>
              <a:chExt cx="355" cy="966"/>
            </a:xfrm>
          </p:grpSpPr>
          <p:sp>
            <p:nvSpPr>
              <p:cNvPr id="1145" name="Google Shape;1145;p14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46" name="Google Shape;1146;p14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47" name="Google Shape;1147;p14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48" name="Google Shape;1148;p14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49" name="Google Shape;1149;p14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50" name="Google Shape;1150;p14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51" name="Google Shape;1151;p14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152" name="Google Shape;1152;p143"/>
          <p:cNvSpPr/>
          <p:nvPr/>
        </p:nvSpPr>
        <p:spPr>
          <a:xfrm>
            <a:off x="27751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3" name="Google Shape;1153;p143"/>
          <p:cNvSpPr/>
          <p:nvPr/>
        </p:nvSpPr>
        <p:spPr>
          <a:xfrm>
            <a:off x="32323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4" name="Google Shape;1154;p143"/>
          <p:cNvSpPr/>
          <p:nvPr/>
        </p:nvSpPr>
        <p:spPr>
          <a:xfrm>
            <a:off x="36895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5" name="Google Shape;1155;p143"/>
          <p:cNvSpPr/>
          <p:nvPr/>
        </p:nvSpPr>
        <p:spPr>
          <a:xfrm>
            <a:off x="41608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6" name="Google Shape;1156;p143"/>
          <p:cNvSpPr/>
          <p:nvPr/>
        </p:nvSpPr>
        <p:spPr>
          <a:xfrm>
            <a:off x="46180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7" name="Google Shape;1157;p143"/>
          <p:cNvSpPr/>
          <p:nvPr/>
        </p:nvSpPr>
        <p:spPr>
          <a:xfrm>
            <a:off x="50752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58" name="Google Shape;1158;p143"/>
          <p:cNvSpPr/>
          <p:nvPr/>
        </p:nvSpPr>
        <p:spPr>
          <a:xfrm>
            <a:off x="27751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9" name="Google Shape;1159;p143"/>
          <p:cNvSpPr/>
          <p:nvPr/>
        </p:nvSpPr>
        <p:spPr>
          <a:xfrm>
            <a:off x="32323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0" name="Google Shape;1160;p143"/>
          <p:cNvSpPr/>
          <p:nvPr/>
        </p:nvSpPr>
        <p:spPr>
          <a:xfrm>
            <a:off x="36895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1" name="Google Shape;1161;p143"/>
          <p:cNvSpPr/>
          <p:nvPr/>
        </p:nvSpPr>
        <p:spPr>
          <a:xfrm>
            <a:off x="4160860"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2" name="Google Shape;1162;p143"/>
          <p:cNvSpPr/>
          <p:nvPr/>
        </p:nvSpPr>
        <p:spPr>
          <a:xfrm>
            <a:off x="46180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63" name="Google Shape;1163;p143"/>
          <p:cNvSpPr/>
          <p:nvPr/>
        </p:nvSpPr>
        <p:spPr>
          <a:xfrm>
            <a:off x="50752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64" name="Google Shape;1164;p143"/>
          <p:cNvSpPr/>
          <p:nvPr/>
        </p:nvSpPr>
        <p:spPr>
          <a:xfrm>
            <a:off x="27804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5" name="Google Shape;1165;p143"/>
          <p:cNvSpPr/>
          <p:nvPr/>
        </p:nvSpPr>
        <p:spPr>
          <a:xfrm>
            <a:off x="32376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6" name="Google Shape;1166;p143"/>
          <p:cNvSpPr/>
          <p:nvPr/>
        </p:nvSpPr>
        <p:spPr>
          <a:xfrm>
            <a:off x="3705968"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7" name="Google Shape;1167;p143"/>
          <p:cNvSpPr/>
          <p:nvPr/>
        </p:nvSpPr>
        <p:spPr>
          <a:xfrm>
            <a:off x="4166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8" name="Google Shape;1168;p143"/>
          <p:cNvSpPr/>
          <p:nvPr/>
        </p:nvSpPr>
        <p:spPr>
          <a:xfrm>
            <a:off x="46233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9" name="Google Shape;1169;p143"/>
          <p:cNvSpPr/>
          <p:nvPr/>
        </p:nvSpPr>
        <p:spPr>
          <a:xfrm>
            <a:off x="50805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70" name="Google Shape;1170;p143"/>
          <p:cNvSpPr txBox="1"/>
          <p:nvPr/>
        </p:nvSpPr>
        <p:spPr>
          <a:xfrm>
            <a:off x="28336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1171" name="Google Shape;1171;p143"/>
          <p:cNvSpPr txBox="1"/>
          <p:nvPr/>
        </p:nvSpPr>
        <p:spPr>
          <a:xfrm>
            <a:off x="32908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1172" name="Google Shape;1172;p143"/>
          <p:cNvSpPr txBox="1"/>
          <p:nvPr/>
        </p:nvSpPr>
        <p:spPr>
          <a:xfrm>
            <a:off x="37560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1173" name="Google Shape;1173;p143"/>
          <p:cNvSpPr txBox="1"/>
          <p:nvPr/>
        </p:nvSpPr>
        <p:spPr>
          <a:xfrm>
            <a:off x="42132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1174" name="Google Shape;1174;p143"/>
          <p:cNvSpPr txBox="1"/>
          <p:nvPr/>
        </p:nvSpPr>
        <p:spPr>
          <a:xfrm>
            <a:off x="46718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1175" name="Google Shape;1175;p143"/>
          <p:cNvSpPr txBox="1"/>
          <p:nvPr/>
        </p:nvSpPr>
        <p:spPr>
          <a:xfrm>
            <a:off x="51290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1176" name="Google Shape;1176;p143"/>
          <p:cNvSpPr txBox="1"/>
          <p:nvPr/>
        </p:nvSpPr>
        <p:spPr>
          <a:xfrm>
            <a:off x="5728423" y="2833396"/>
            <a:ext cx="7071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3200">
                <a:solidFill>
                  <a:schemeClr val="dk1"/>
                </a:solidFill>
                <a:latin typeface="Constantia"/>
                <a:ea typeface="Constantia"/>
                <a:cs typeface="Constantia"/>
                <a:sym typeface="Constantia"/>
              </a:rPr>
              <a:t>. . .</a:t>
            </a:r>
            <a:endParaRPr sz="3200">
              <a:solidFill>
                <a:schemeClr val="dk1"/>
              </a:solidFill>
              <a:latin typeface="Constantia"/>
              <a:ea typeface="Constantia"/>
              <a:cs typeface="Constantia"/>
              <a:sym typeface="Constantia"/>
            </a:endParaRPr>
          </a:p>
        </p:txBody>
      </p:sp>
      <p:sp>
        <p:nvSpPr>
          <p:cNvPr id="1177" name="Google Shape;1177;p143"/>
          <p:cNvSpPr txBox="1"/>
          <p:nvPr/>
        </p:nvSpPr>
        <p:spPr>
          <a:xfrm>
            <a:off x="5728423" y="3873269"/>
            <a:ext cx="7071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3200">
                <a:solidFill>
                  <a:schemeClr val="dk1"/>
                </a:solidFill>
                <a:latin typeface="Constantia"/>
                <a:ea typeface="Constantia"/>
                <a:cs typeface="Constantia"/>
                <a:sym typeface="Constantia"/>
              </a:rPr>
              <a:t>. . .</a:t>
            </a:r>
            <a:endParaRPr sz="3200">
              <a:solidFill>
                <a:schemeClr val="dk1"/>
              </a:solidFill>
              <a:latin typeface="Constantia"/>
              <a:ea typeface="Constantia"/>
              <a:cs typeface="Constantia"/>
              <a:sym typeface="Constantia"/>
            </a:endParaRPr>
          </a:p>
        </p:txBody>
      </p:sp>
      <p:sp>
        <p:nvSpPr>
          <p:cNvPr id="1178" name="Google Shape;1178;p143"/>
          <p:cNvSpPr txBox="1"/>
          <p:nvPr/>
        </p:nvSpPr>
        <p:spPr>
          <a:xfrm>
            <a:off x="5728422" y="4904670"/>
            <a:ext cx="7071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3200">
                <a:solidFill>
                  <a:schemeClr val="dk1"/>
                </a:solidFill>
                <a:latin typeface="Constantia"/>
                <a:ea typeface="Constantia"/>
                <a:cs typeface="Constantia"/>
                <a:sym typeface="Constantia"/>
              </a:rPr>
              <a:t>. . .</a:t>
            </a:r>
            <a:endParaRPr sz="3200">
              <a:solidFill>
                <a:schemeClr val="dk1"/>
              </a:solidFill>
              <a:latin typeface="Constantia"/>
              <a:ea typeface="Constantia"/>
              <a:cs typeface="Constantia"/>
              <a:sym typeface="Constantia"/>
            </a:endParaRPr>
          </a:p>
        </p:txBody>
      </p:sp>
      <p:sp>
        <p:nvSpPr>
          <p:cNvPr id="1179" name="Google Shape;1179;p143"/>
          <p:cNvSpPr txBox="1"/>
          <p:nvPr/>
        </p:nvSpPr>
        <p:spPr>
          <a:xfrm>
            <a:off x="5489414" y="2583540"/>
            <a:ext cx="477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 .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5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6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6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6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7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7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4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Microsimulation in R</a:t>
            </a:r>
            <a:endParaRPr/>
          </a:p>
        </p:txBody>
      </p:sp>
      <p:sp>
        <p:nvSpPr>
          <p:cNvPr id="1186" name="Google Shape;1186;p1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11</a:t>
            </a:fld>
            <a:endParaRPr/>
          </a:p>
        </p:txBody>
      </p:sp>
      <p:pic>
        <p:nvPicPr>
          <p:cNvPr id="1187" name="Google Shape;1187;p144"/>
          <p:cNvPicPr preferRelativeResize="0"/>
          <p:nvPr/>
        </p:nvPicPr>
        <p:blipFill>
          <a:blip r:embed="rId3">
            <a:alphaModFix/>
          </a:blip>
          <a:stretch>
            <a:fillRect/>
          </a:stretch>
        </p:blipFill>
        <p:spPr>
          <a:xfrm>
            <a:off x="959600" y="1317774"/>
            <a:ext cx="7099925" cy="479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145"/>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Efficiency in Microsimulation</a:t>
            </a:r>
            <a:endParaRPr sz="4000"/>
          </a:p>
        </p:txBody>
      </p:sp>
      <p:sp>
        <p:nvSpPr>
          <p:cNvPr id="1194" name="Google Shape;1194;p145"/>
          <p:cNvSpPr txBox="1">
            <a:spLocks noGrp="1"/>
          </p:cNvSpPr>
          <p:nvPr>
            <p:ph type="body" idx="1"/>
          </p:nvPr>
        </p:nvSpPr>
        <p:spPr>
          <a:xfrm>
            <a:off x="840432" y="1417638"/>
            <a:ext cx="7620000" cy="51504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”Batch process” individual at each time step    (one for-loops)</a:t>
            </a: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342900" lvl="0" indent="-228600" algn="l" rtl="0">
              <a:spcBef>
                <a:spcPts val="1640"/>
              </a:spcBef>
              <a:spcAft>
                <a:spcPts val="0"/>
              </a:spcAft>
              <a:buSzPts val="2200"/>
              <a:buChar char="•"/>
            </a:pPr>
            <a:r>
              <a:rPr lang="nl-NL"/>
              <a:t>We’ll show you this more efficient method</a:t>
            </a: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1195" name="Google Shape;1195;p14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12</a:t>
            </a:fld>
            <a:endParaRPr/>
          </a:p>
        </p:txBody>
      </p:sp>
      <p:grpSp>
        <p:nvGrpSpPr>
          <p:cNvPr id="1196" name="Google Shape;1196;p145"/>
          <p:cNvGrpSpPr/>
          <p:nvPr/>
        </p:nvGrpSpPr>
        <p:grpSpPr>
          <a:xfrm>
            <a:off x="2145543" y="2792304"/>
            <a:ext cx="300518" cy="817563"/>
            <a:chOff x="4314" y="3281"/>
            <a:chExt cx="355" cy="966"/>
          </a:xfrm>
        </p:grpSpPr>
        <p:sp>
          <p:nvSpPr>
            <p:cNvPr id="1197" name="Google Shape;1197;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98" name="Google Shape;1198;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99" name="Google Shape;1199;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0" name="Google Shape;1200;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1" name="Google Shape;1201;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2" name="Google Shape;1202;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03" name="Google Shape;1203;p145"/>
          <p:cNvSpPr txBox="1"/>
          <p:nvPr/>
        </p:nvSpPr>
        <p:spPr>
          <a:xfrm>
            <a:off x="1289349" y="3007850"/>
            <a:ext cx="70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204" name="Google Shape;1204;p145"/>
          <p:cNvGrpSpPr/>
          <p:nvPr/>
        </p:nvGrpSpPr>
        <p:grpSpPr>
          <a:xfrm>
            <a:off x="1226950" y="3774199"/>
            <a:ext cx="1219111" cy="817563"/>
            <a:chOff x="762912" y="4644567"/>
            <a:chExt cx="1219111" cy="817563"/>
          </a:xfrm>
        </p:grpSpPr>
        <p:grpSp>
          <p:nvGrpSpPr>
            <p:cNvPr id="1205" name="Google Shape;1205;p145"/>
            <p:cNvGrpSpPr/>
            <p:nvPr/>
          </p:nvGrpSpPr>
          <p:grpSpPr>
            <a:xfrm>
              <a:off x="1681505" y="4644567"/>
              <a:ext cx="300518" cy="817563"/>
              <a:chOff x="4314" y="3281"/>
              <a:chExt cx="355" cy="966"/>
            </a:xfrm>
          </p:grpSpPr>
          <p:sp>
            <p:nvSpPr>
              <p:cNvPr id="1206" name="Google Shape;1206;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7" name="Google Shape;1207;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8" name="Google Shape;1208;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09" name="Google Shape;1209;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0" name="Google Shape;1210;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1" name="Google Shape;1211;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12" name="Google Shape;1212;p14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13" name="Google Shape;1213;p145"/>
          <p:cNvGrpSpPr/>
          <p:nvPr/>
        </p:nvGrpSpPr>
        <p:grpSpPr>
          <a:xfrm>
            <a:off x="925627" y="4784137"/>
            <a:ext cx="1520434" cy="817563"/>
            <a:chOff x="514151" y="5654505"/>
            <a:chExt cx="1520434" cy="817563"/>
          </a:xfrm>
        </p:grpSpPr>
        <p:grpSp>
          <p:nvGrpSpPr>
            <p:cNvPr id="1214" name="Google Shape;1214;p145"/>
            <p:cNvGrpSpPr/>
            <p:nvPr/>
          </p:nvGrpSpPr>
          <p:grpSpPr>
            <a:xfrm>
              <a:off x="1734067" y="5654505"/>
              <a:ext cx="300518" cy="817563"/>
              <a:chOff x="4314" y="3281"/>
              <a:chExt cx="355" cy="966"/>
            </a:xfrm>
          </p:grpSpPr>
          <p:sp>
            <p:nvSpPr>
              <p:cNvPr id="1215" name="Google Shape;1215;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6" name="Google Shape;1216;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7" name="Google Shape;1217;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8" name="Google Shape;1218;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9" name="Google Shape;1219;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0" name="Google Shape;1220;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21" name="Google Shape;1221;p145"/>
            <p:cNvSpPr txBox="1"/>
            <p:nvPr/>
          </p:nvSpPr>
          <p:spPr>
            <a:xfrm>
              <a:off x="514151" y="5841393"/>
              <a:ext cx="105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222" name="Google Shape;1222;p145"/>
          <p:cNvSpPr/>
          <p:nvPr/>
        </p:nvSpPr>
        <p:spPr>
          <a:xfrm>
            <a:off x="27751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23" name="Google Shape;1223;p145"/>
          <p:cNvSpPr/>
          <p:nvPr/>
        </p:nvSpPr>
        <p:spPr>
          <a:xfrm>
            <a:off x="32323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24" name="Google Shape;1224;p145"/>
          <p:cNvSpPr/>
          <p:nvPr/>
        </p:nvSpPr>
        <p:spPr>
          <a:xfrm>
            <a:off x="36895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25" name="Google Shape;1225;p145"/>
          <p:cNvSpPr/>
          <p:nvPr/>
        </p:nvSpPr>
        <p:spPr>
          <a:xfrm>
            <a:off x="41608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26" name="Google Shape;1226;p145"/>
          <p:cNvSpPr/>
          <p:nvPr/>
        </p:nvSpPr>
        <p:spPr>
          <a:xfrm>
            <a:off x="59896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27" name="Google Shape;1227;p145"/>
          <p:cNvSpPr/>
          <p:nvPr/>
        </p:nvSpPr>
        <p:spPr>
          <a:xfrm>
            <a:off x="644686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28" name="Google Shape;1228;p145"/>
          <p:cNvSpPr/>
          <p:nvPr/>
        </p:nvSpPr>
        <p:spPr>
          <a:xfrm>
            <a:off x="689697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29" name="Google Shape;1229;p145"/>
          <p:cNvSpPr/>
          <p:nvPr/>
        </p:nvSpPr>
        <p:spPr>
          <a:xfrm>
            <a:off x="46180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30" name="Google Shape;1230;p145"/>
          <p:cNvSpPr/>
          <p:nvPr/>
        </p:nvSpPr>
        <p:spPr>
          <a:xfrm>
            <a:off x="50752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31" name="Google Shape;1231;p145"/>
          <p:cNvSpPr/>
          <p:nvPr/>
        </p:nvSpPr>
        <p:spPr>
          <a:xfrm>
            <a:off x="55324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32" name="Google Shape;1232;p145"/>
          <p:cNvSpPr/>
          <p:nvPr/>
        </p:nvSpPr>
        <p:spPr>
          <a:xfrm>
            <a:off x="27751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33" name="Google Shape;1233;p145"/>
          <p:cNvSpPr/>
          <p:nvPr/>
        </p:nvSpPr>
        <p:spPr>
          <a:xfrm>
            <a:off x="32323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34" name="Google Shape;1234;p145"/>
          <p:cNvSpPr/>
          <p:nvPr/>
        </p:nvSpPr>
        <p:spPr>
          <a:xfrm>
            <a:off x="36895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35" name="Google Shape;1235;p145"/>
          <p:cNvSpPr/>
          <p:nvPr/>
        </p:nvSpPr>
        <p:spPr>
          <a:xfrm>
            <a:off x="4160860"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36" name="Google Shape;1236;p145"/>
          <p:cNvSpPr/>
          <p:nvPr/>
        </p:nvSpPr>
        <p:spPr>
          <a:xfrm>
            <a:off x="59896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37" name="Google Shape;1237;p145"/>
          <p:cNvSpPr/>
          <p:nvPr/>
        </p:nvSpPr>
        <p:spPr>
          <a:xfrm>
            <a:off x="64468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38" name="Google Shape;1238;p145"/>
          <p:cNvSpPr/>
          <p:nvPr/>
        </p:nvSpPr>
        <p:spPr>
          <a:xfrm>
            <a:off x="689697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39" name="Google Shape;1239;p145"/>
          <p:cNvSpPr/>
          <p:nvPr/>
        </p:nvSpPr>
        <p:spPr>
          <a:xfrm>
            <a:off x="46180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40" name="Google Shape;1240;p145"/>
          <p:cNvSpPr/>
          <p:nvPr/>
        </p:nvSpPr>
        <p:spPr>
          <a:xfrm>
            <a:off x="50752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41" name="Google Shape;1241;p145"/>
          <p:cNvSpPr/>
          <p:nvPr/>
        </p:nvSpPr>
        <p:spPr>
          <a:xfrm>
            <a:off x="55324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42" name="Google Shape;1242;p145"/>
          <p:cNvSpPr/>
          <p:nvPr/>
        </p:nvSpPr>
        <p:spPr>
          <a:xfrm>
            <a:off x="27804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43" name="Google Shape;1243;p145"/>
          <p:cNvSpPr/>
          <p:nvPr/>
        </p:nvSpPr>
        <p:spPr>
          <a:xfrm>
            <a:off x="32376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244" name="Google Shape;1244;p145"/>
          <p:cNvSpPr/>
          <p:nvPr/>
        </p:nvSpPr>
        <p:spPr>
          <a:xfrm>
            <a:off x="3705968"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45" name="Google Shape;1245;p145"/>
          <p:cNvSpPr/>
          <p:nvPr/>
        </p:nvSpPr>
        <p:spPr>
          <a:xfrm>
            <a:off x="4166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46" name="Google Shape;1246;p145"/>
          <p:cNvSpPr/>
          <p:nvPr/>
        </p:nvSpPr>
        <p:spPr>
          <a:xfrm>
            <a:off x="59949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47" name="Google Shape;1247;p145"/>
          <p:cNvSpPr/>
          <p:nvPr/>
        </p:nvSpPr>
        <p:spPr>
          <a:xfrm>
            <a:off x="6452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48" name="Google Shape;1248;p145"/>
          <p:cNvSpPr/>
          <p:nvPr/>
        </p:nvSpPr>
        <p:spPr>
          <a:xfrm>
            <a:off x="6902269" y="506164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249" name="Google Shape;1249;p145"/>
          <p:cNvSpPr/>
          <p:nvPr/>
        </p:nvSpPr>
        <p:spPr>
          <a:xfrm>
            <a:off x="46233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50" name="Google Shape;1250;p145"/>
          <p:cNvSpPr/>
          <p:nvPr/>
        </p:nvSpPr>
        <p:spPr>
          <a:xfrm>
            <a:off x="50805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51" name="Google Shape;1251;p145"/>
          <p:cNvSpPr/>
          <p:nvPr/>
        </p:nvSpPr>
        <p:spPr>
          <a:xfrm>
            <a:off x="55377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252" name="Google Shape;1252;p145"/>
          <p:cNvSpPr txBox="1"/>
          <p:nvPr/>
        </p:nvSpPr>
        <p:spPr>
          <a:xfrm>
            <a:off x="28336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1253" name="Google Shape;1253;p145"/>
          <p:cNvSpPr txBox="1"/>
          <p:nvPr/>
        </p:nvSpPr>
        <p:spPr>
          <a:xfrm>
            <a:off x="32908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1254" name="Google Shape;1254;p145"/>
          <p:cNvSpPr txBox="1"/>
          <p:nvPr/>
        </p:nvSpPr>
        <p:spPr>
          <a:xfrm>
            <a:off x="37560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1255" name="Google Shape;1255;p145"/>
          <p:cNvSpPr txBox="1"/>
          <p:nvPr/>
        </p:nvSpPr>
        <p:spPr>
          <a:xfrm>
            <a:off x="42132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1256" name="Google Shape;1256;p145"/>
          <p:cNvSpPr txBox="1"/>
          <p:nvPr/>
        </p:nvSpPr>
        <p:spPr>
          <a:xfrm>
            <a:off x="46718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1257" name="Google Shape;1257;p145"/>
          <p:cNvSpPr txBox="1"/>
          <p:nvPr/>
        </p:nvSpPr>
        <p:spPr>
          <a:xfrm>
            <a:off x="51290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1258" name="Google Shape;1258;p145"/>
          <p:cNvSpPr txBox="1"/>
          <p:nvPr/>
        </p:nvSpPr>
        <p:spPr>
          <a:xfrm>
            <a:off x="558775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1259" name="Google Shape;1259;p145"/>
          <p:cNvSpPr txBox="1"/>
          <p:nvPr/>
        </p:nvSpPr>
        <p:spPr>
          <a:xfrm>
            <a:off x="60464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1260" name="Google Shape;1260;p145"/>
          <p:cNvSpPr txBox="1"/>
          <p:nvPr/>
        </p:nvSpPr>
        <p:spPr>
          <a:xfrm>
            <a:off x="65036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1261" name="Google Shape;1261;p145"/>
          <p:cNvSpPr txBox="1"/>
          <p:nvPr/>
        </p:nvSpPr>
        <p:spPr>
          <a:xfrm>
            <a:off x="6955491" y="260311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5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6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2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3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4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26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22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4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iterative vs vectorized </a:t>
            </a:r>
            <a:endParaRPr/>
          </a:p>
        </p:txBody>
      </p:sp>
      <p:sp>
        <p:nvSpPr>
          <p:cNvPr id="1268" name="Google Shape;1268;p146"/>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13</a:t>
            </a:fld>
            <a:endParaRPr/>
          </a:p>
        </p:txBody>
      </p:sp>
      <p:pic>
        <p:nvPicPr>
          <p:cNvPr id="1269" name="Google Shape;1269;p146"/>
          <p:cNvPicPr preferRelativeResize="0"/>
          <p:nvPr/>
        </p:nvPicPr>
        <p:blipFill>
          <a:blip r:embed="rId3">
            <a:alphaModFix/>
          </a:blip>
          <a:stretch>
            <a:fillRect/>
          </a:stretch>
        </p:blipFill>
        <p:spPr>
          <a:xfrm>
            <a:off x="1058300" y="1972438"/>
            <a:ext cx="7800975" cy="2686050"/>
          </a:xfrm>
          <a:prstGeom prst="rect">
            <a:avLst/>
          </a:prstGeom>
          <a:noFill/>
          <a:ln>
            <a:noFill/>
          </a:ln>
        </p:spPr>
      </p:pic>
      <p:pic>
        <p:nvPicPr>
          <p:cNvPr id="1270" name="Google Shape;1270;p146"/>
          <p:cNvPicPr preferRelativeResize="0"/>
          <p:nvPr/>
        </p:nvPicPr>
        <p:blipFill rotWithShape="1">
          <a:blip r:embed="rId4">
            <a:alphaModFix/>
          </a:blip>
          <a:srcRect b="50548"/>
          <a:stretch/>
        </p:blipFill>
        <p:spPr>
          <a:xfrm>
            <a:off x="2629945" y="5064275"/>
            <a:ext cx="4156949" cy="1389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47"/>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277" name="Google Shape;1277;p14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14</a:t>
            </a:fld>
            <a:endParaRPr/>
          </a:p>
        </p:txBody>
      </p:sp>
      <p:grpSp>
        <p:nvGrpSpPr>
          <p:cNvPr id="1278" name="Google Shape;1278;p147"/>
          <p:cNvGrpSpPr/>
          <p:nvPr/>
        </p:nvGrpSpPr>
        <p:grpSpPr>
          <a:xfrm>
            <a:off x="2145543" y="2792304"/>
            <a:ext cx="300518" cy="817563"/>
            <a:chOff x="4314" y="3281"/>
            <a:chExt cx="355" cy="966"/>
          </a:xfrm>
        </p:grpSpPr>
        <p:sp>
          <p:nvSpPr>
            <p:cNvPr id="1279" name="Google Shape;1279;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0" name="Google Shape;1280;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1" name="Google Shape;1281;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2" name="Google Shape;1282;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3" name="Google Shape;1283;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4" name="Google Shape;1284;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285" name="Google Shape;1285;p147"/>
          <p:cNvSpPr txBox="1"/>
          <p:nvPr/>
        </p:nvSpPr>
        <p:spPr>
          <a:xfrm>
            <a:off x="1344925" y="3007850"/>
            <a:ext cx="652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286" name="Google Shape;1286;p147"/>
          <p:cNvGrpSpPr/>
          <p:nvPr/>
        </p:nvGrpSpPr>
        <p:grpSpPr>
          <a:xfrm>
            <a:off x="1226950" y="3774199"/>
            <a:ext cx="1219111" cy="817563"/>
            <a:chOff x="762912" y="4644567"/>
            <a:chExt cx="1219111" cy="817563"/>
          </a:xfrm>
        </p:grpSpPr>
        <p:grpSp>
          <p:nvGrpSpPr>
            <p:cNvPr id="1287" name="Google Shape;1287;p147"/>
            <p:cNvGrpSpPr/>
            <p:nvPr/>
          </p:nvGrpSpPr>
          <p:grpSpPr>
            <a:xfrm>
              <a:off x="1681505" y="4644567"/>
              <a:ext cx="300518" cy="817563"/>
              <a:chOff x="4314" y="3281"/>
              <a:chExt cx="355" cy="966"/>
            </a:xfrm>
          </p:grpSpPr>
          <p:sp>
            <p:nvSpPr>
              <p:cNvPr id="1288" name="Google Shape;1288;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89" name="Google Shape;1289;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90" name="Google Shape;1290;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91" name="Google Shape;1291;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92" name="Google Shape;1292;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93" name="Google Shape;1293;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94" name="Google Shape;1294;p14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95" name="Google Shape;1295;p147"/>
          <p:cNvGrpSpPr/>
          <p:nvPr/>
        </p:nvGrpSpPr>
        <p:grpSpPr>
          <a:xfrm>
            <a:off x="1109442" y="4784137"/>
            <a:ext cx="1336619" cy="817563"/>
            <a:chOff x="697966" y="5654505"/>
            <a:chExt cx="1336619" cy="817563"/>
          </a:xfrm>
        </p:grpSpPr>
        <p:grpSp>
          <p:nvGrpSpPr>
            <p:cNvPr id="1296" name="Google Shape;1296;p147"/>
            <p:cNvGrpSpPr/>
            <p:nvPr/>
          </p:nvGrpSpPr>
          <p:grpSpPr>
            <a:xfrm>
              <a:off x="1734067" y="5654505"/>
              <a:ext cx="300518" cy="817563"/>
              <a:chOff x="4314" y="3281"/>
              <a:chExt cx="355" cy="966"/>
            </a:xfrm>
          </p:grpSpPr>
          <p:sp>
            <p:nvSpPr>
              <p:cNvPr id="1297" name="Google Shape;1297;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98" name="Google Shape;1298;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99" name="Google Shape;1299;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00" name="Google Shape;1300;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01" name="Google Shape;1301;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02" name="Google Shape;1302;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03" name="Google Shape;1303;p14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304" name="Google Shape;1304;p147"/>
          <p:cNvSpPr/>
          <p:nvPr/>
        </p:nvSpPr>
        <p:spPr>
          <a:xfrm>
            <a:off x="2775125" y="29955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305" name="Google Shape;1305;p147"/>
          <p:cNvSpPr/>
          <p:nvPr/>
        </p:nvSpPr>
        <p:spPr>
          <a:xfrm>
            <a:off x="36895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06" name="Google Shape;1306;p147"/>
          <p:cNvSpPr/>
          <p:nvPr/>
        </p:nvSpPr>
        <p:spPr>
          <a:xfrm>
            <a:off x="2780425" y="24229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307" name="Google Shape;1307;p147"/>
          <p:cNvSpPr/>
          <p:nvPr/>
        </p:nvSpPr>
        <p:spPr>
          <a:xfrm>
            <a:off x="2775132" y="40517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308" name="Google Shape;1308;p147"/>
          <p:cNvSpPr/>
          <p:nvPr/>
        </p:nvSpPr>
        <p:spPr>
          <a:xfrm>
            <a:off x="36895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09" name="Google Shape;1309;p147"/>
          <p:cNvSpPr/>
          <p:nvPr/>
        </p:nvSpPr>
        <p:spPr>
          <a:xfrm>
            <a:off x="2780433" y="50616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310" name="Google Shape;1310;p147"/>
          <p:cNvSpPr/>
          <p:nvPr/>
        </p:nvSpPr>
        <p:spPr>
          <a:xfrm>
            <a:off x="37059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311" name="Google Shape;1311;p147"/>
          <p:cNvSpPr/>
          <p:nvPr/>
        </p:nvSpPr>
        <p:spPr>
          <a:xfrm>
            <a:off x="3689525" y="24229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312" name="Google Shape;1312;p147"/>
          <p:cNvSpPr/>
          <p:nvPr/>
        </p:nvSpPr>
        <p:spPr>
          <a:xfrm>
            <a:off x="47713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313" name="Google Shape;1313;p147"/>
          <p:cNvSpPr/>
          <p:nvPr/>
        </p:nvSpPr>
        <p:spPr>
          <a:xfrm>
            <a:off x="4756324" y="29955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314" name="Google Shape;1314;p147"/>
          <p:cNvSpPr/>
          <p:nvPr/>
        </p:nvSpPr>
        <p:spPr>
          <a:xfrm>
            <a:off x="4756324" y="40517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315" name="Google Shape;1315;p147"/>
          <p:cNvSpPr/>
          <p:nvPr/>
        </p:nvSpPr>
        <p:spPr>
          <a:xfrm>
            <a:off x="4772773" y="50616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316" name="Google Shape;1316;p147"/>
          <p:cNvSpPr/>
          <p:nvPr/>
        </p:nvSpPr>
        <p:spPr>
          <a:xfrm>
            <a:off x="58545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317" name="Google Shape;1317;p147"/>
          <p:cNvSpPr/>
          <p:nvPr/>
        </p:nvSpPr>
        <p:spPr>
          <a:xfrm>
            <a:off x="58231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318" name="Google Shape;1318;p147"/>
          <p:cNvSpPr/>
          <p:nvPr/>
        </p:nvSpPr>
        <p:spPr>
          <a:xfrm>
            <a:off x="58231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319" name="Google Shape;1319;p147"/>
          <p:cNvSpPr/>
          <p:nvPr/>
        </p:nvSpPr>
        <p:spPr>
          <a:xfrm>
            <a:off x="58381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148"/>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15</a:t>
            </a:fld>
            <a:endParaRPr/>
          </a:p>
        </p:txBody>
      </p:sp>
      <p:pic>
        <p:nvPicPr>
          <p:cNvPr id="1326" name="Google Shape;1326;p148"/>
          <p:cNvPicPr preferRelativeResize="0"/>
          <p:nvPr/>
        </p:nvPicPr>
        <p:blipFill>
          <a:blip r:embed="rId3">
            <a:alphaModFix/>
          </a:blip>
          <a:stretch>
            <a:fillRect/>
          </a:stretch>
        </p:blipFill>
        <p:spPr>
          <a:xfrm>
            <a:off x="1881200" y="0"/>
            <a:ext cx="5381625"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149"/>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333" name="Google Shape;1333;p14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16</a:t>
            </a:fld>
            <a:endParaRPr/>
          </a:p>
        </p:txBody>
      </p:sp>
      <p:grpSp>
        <p:nvGrpSpPr>
          <p:cNvPr id="1334" name="Google Shape;1334;p149"/>
          <p:cNvGrpSpPr/>
          <p:nvPr/>
        </p:nvGrpSpPr>
        <p:grpSpPr>
          <a:xfrm>
            <a:off x="1764543" y="3782904"/>
            <a:ext cx="300518" cy="817563"/>
            <a:chOff x="4314" y="3281"/>
            <a:chExt cx="355" cy="966"/>
          </a:xfrm>
        </p:grpSpPr>
        <p:sp>
          <p:nvSpPr>
            <p:cNvPr id="1335" name="Google Shape;1335;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36" name="Google Shape;1336;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37" name="Google Shape;1337;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38" name="Google Shape;1338;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39" name="Google Shape;1339;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40" name="Google Shape;1340;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341" name="Google Shape;1341;p149"/>
          <p:cNvGrpSpPr/>
          <p:nvPr/>
        </p:nvGrpSpPr>
        <p:grpSpPr>
          <a:xfrm>
            <a:off x="845950" y="4764799"/>
            <a:ext cx="1219111" cy="817563"/>
            <a:chOff x="762912" y="4644567"/>
            <a:chExt cx="1219111" cy="817563"/>
          </a:xfrm>
        </p:grpSpPr>
        <p:grpSp>
          <p:nvGrpSpPr>
            <p:cNvPr id="1342" name="Google Shape;1342;p149"/>
            <p:cNvGrpSpPr/>
            <p:nvPr/>
          </p:nvGrpSpPr>
          <p:grpSpPr>
            <a:xfrm>
              <a:off x="1681505" y="4644567"/>
              <a:ext cx="300518" cy="817563"/>
              <a:chOff x="4314" y="3281"/>
              <a:chExt cx="355" cy="966"/>
            </a:xfrm>
          </p:grpSpPr>
          <p:sp>
            <p:nvSpPr>
              <p:cNvPr id="1343" name="Google Shape;1343;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44" name="Google Shape;1344;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45" name="Google Shape;1345;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46" name="Google Shape;1346;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47" name="Google Shape;1347;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48" name="Google Shape;1348;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49" name="Google Shape;1349;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350" name="Google Shape;1350;p149"/>
          <p:cNvGrpSpPr/>
          <p:nvPr/>
        </p:nvGrpSpPr>
        <p:grpSpPr>
          <a:xfrm>
            <a:off x="728442" y="5774737"/>
            <a:ext cx="1336619" cy="817563"/>
            <a:chOff x="697966" y="5654505"/>
            <a:chExt cx="1336619" cy="817563"/>
          </a:xfrm>
        </p:grpSpPr>
        <p:grpSp>
          <p:nvGrpSpPr>
            <p:cNvPr id="1351" name="Google Shape;1351;p149"/>
            <p:cNvGrpSpPr/>
            <p:nvPr/>
          </p:nvGrpSpPr>
          <p:grpSpPr>
            <a:xfrm>
              <a:off x="1734067" y="5654505"/>
              <a:ext cx="300518" cy="817563"/>
              <a:chOff x="4314" y="3281"/>
              <a:chExt cx="355" cy="966"/>
            </a:xfrm>
          </p:grpSpPr>
          <p:sp>
            <p:nvSpPr>
              <p:cNvPr id="1352" name="Google Shape;1352;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53" name="Google Shape;1353;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54" name="Google Shape;1354;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55" name="Google Shape;1355;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56" name="Google Shape;1356;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57" name="Google Shape;1357;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58" name="Google Shape;1358;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359" name="Google Shape;1359;p149"/>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360" name="Google Shape;1360;p149"/>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61" name="Google Shape;1361;p149"/>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362" name="Google Shape;1362;p149"/>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363" name="Google Shape;1363;p149"/>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64" name="Google Shape;1364;p149"/>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365" name="Google Shape;1365;p149"/>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366" name="Google Shape;1366;p149"/>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367" name="Google Shape;1367;p149"/>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368" name="Google Shape;1368;p149"/>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369" name="Google Shape;1369;p149"/>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370" name="Google Shape;1370;p149"/>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371" name="Google Shape;1371;p149"/>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372" name="Google Shape;1372;p149"/>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373" name="Google Shape;1373;p149"/>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374" name="Google Shape;1374;p149"/>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375" name="Google Shape;1375;p149"/>
          <p:cNvGrpSpPr/>
          <p:nvPr/>
        </p:nvGrpSpPr>
        <p:grpSpPr>
          <a:xfrm>
            <a:off x="4572457" y="1195304"/>
            <a:ext cx="231235" cy="516941"/>
            <a:chOff x="4314" y="3281"/>
            <a:chExt cx="355" cy="966"/>
          </a:xfrm>
        </p:grpSpPr>
        <p:sp>
          <p:nvSpPr>
            <p:cNvPr id="1376" name="Google Shape;1376;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77" name="Google Shape;1377;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78" name="Google Shape;1378;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79" name="Google Shape;1379;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80" name="Google Shape;1380;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81" name="Google Shape;1381;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382" name="Google Shape;1382;p149"/>
          <p:cNvGrpSpPr/>
          <p:nvPr/>
        </p:nvGrpSpPr>
        <p:grpSpPr>
          <a:xfrm>
            <a:off x="3865673" y="1816176"/>
            <a:ext cx="938106" cy="516945"/>
            <a:chOff x="762912" y="4644567"/>
            <a:chExt cx="1219111" cy="817563"/>
          </a:xfrm>
        </p:grpSpPr>
        <p:grpSp>
          <p:nvGrpSpPr>
            <p:cNvPr id="1383" name="Google Shape;1383;p149"/>
            <p:cNvGrpSpPr/>
            <p:nvPr/>
          </p:nvGrpSpPr>
          <p:grpSpPr>
            <a:xfrm>
              <a:off x="1681505" y="4644567"/>
              <a:ext cx="300518" cy="817563"/>
              <a:chOff x="4314" y="3281"/>
              <a:chExt cx="355" cy="966"/>
            </a:xfrm>
          </p:grpSpPr>
          <p:sp>
            <p:nvSpPr>
              <p:cNvPr id="1384" name="Google Shape;1384;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85" name="Google Shape;1385;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86" name="Google Shape;1386;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87" name="Google Shape;1387;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88" name="Google Shape;1388;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89" name="Google Shape;1389;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90" name="Google Shape;1390;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391" name="Google Shape;1391;p149"/>
          <p:cNvGrpSpPr/>
          <p:nvPr/>
        </p:nvGrpSpPr>
        <p:grpSpPr>
          <a:xfrm>
            <a:off x="3775253" y="2454760"/>
            <a:ext cx="1028528" cy="516945"/>
            <a:chOff x="697966" y="5654505"/>
            <a:chExt cx="1336619" cy="817563"/>
          </a:xfrm>
        </p:grpSpPr>
        <p:grpSp>
          <p:nvGrpSpPr>
            <p:cNvPr id="1392" name="Google Shape;1392;p149"/>
            <p:cNvGrpSpPr/>
            <p:nvPr/>
          </p:nvGrpSpPr>
          <p:grpSpPr>
            <a:xfrm>
              <a:off x="1734067" y="5654505"/>
              <a:ext cx="300518" cy="817563"/>
              <a:chOff x="4314" y="3281"/>
              <a:chExt cx="355" cy="966"/>
            </a:xfrm>
          </p:grpSpPr>
          <p:sp>
            <p:nvSpPr>
              <p:cNvPr id="1393" name="Google Shape;1393;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94" name="Google Shape;1394;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95" name="Google Shape;1395;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96" name="Google Shape;1396;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97" name="Google Shape;1397;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98" name="Google Shape;1398;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99" name="Google Shape;1399;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400" name="Google Shape;1400;p149"/>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01" name="Google Shape;1401;p149"/>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02" name="Google Shape;1402;p149"/>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03" name="Google Shape;1403;p149"/>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04" name="Google Shape;1404;p149"/>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05" name="Google Shape;1405;p149"/>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06" name="Google Shape;1406;p149"/>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07" name="Google Shape;1407;p149"/>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08" name="Google Shape;1408;p149"/>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09" name="Google Shape;1409;p149"/>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410" name="Google Shape;1410;p149"/>
          <p:cNvGrpSpPr/>
          <p:nvPr/>
        </p:nvGrpSpPr>
        <p:grpSpPr>
          <a:xfrm>
            <a:off x="5057009" y="1991646"/>
            <a:ext cx="3523581" cy="289088"/>
            <a:chOff x="2775118" y="4922077"/>
            <a:chExt cx="4579052" cy="457200"/>
          </a:xfrm>
        </p:grpSpPr>
        <p:sp>
          <p:nvSpPr>
            <p:cNvPr id="1411" name="Google Shape;1411;p149"/>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12" name="Google Shape;1412;p149"/>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13" name="Google Shape;1413;p149"/>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14" name="Google Shape;1414;p149"/>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15" name="Google Shape;1415;p149"/>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16" name="Google Shape;1416;p149"/>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17" name="Google Shape;1417;p149"/>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18" name="Google Shape;1418;p149"/>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19" name="Google Shape;1419;p149"/>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20" name="Google Shape;1420;p149"/>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421" name="Google Shape;1421;p149"/>
          <p:cNvGrpSpPr/>
          <p:nvPr/>
        </p:nvGrpSpPr>
        <p:grpSpPr>
          <a:xfrm>
            <a:off x="5061086" y="2630229"/>
            <a:ext cx="3523580" cy="289088"/>
            <a:chOff x="2780417" y="5932015"/>
            <a:chExt cx="4579052" cy="457200"/>
          </a:xfrm>
        </p:grpSpPr>
        <p:sp>
          <p:nvSpPr>
            <p:cNvPr id="1422" name="Google Shape;1422;p149"/>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23" name="Google Shape;1423;p149"/>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24" name="Google Shape;1424;p149"/>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25" name="Google Shape;1425;p149"/>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26" name="Google Shape;1426;p149"/>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27" name="Google Shape;1427;p149"/>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28" name="Google Shape;1428;p149"/>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29" name="Google Shape;1429;p149"/>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30" name="Google Shape;1430;p149"/>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31" name="Google Shape;1431;p149"/>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432" name="Google Shape;1432;p149"/>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433" name="Google Shape;1433;p149"/>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434" name="Google Shape;1434;p149"/>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35" name="Google Shape;1435;p149"/>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36" name="Google Shape;1436;p149"/>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437" name="Google Shape;1437;p149"/>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1438" name="Google Shape;1438;p149"/>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439" name="Google Shape;1439;p149"/>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40" name="Google Shape;1440;p149"/>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41" name="Google Shape;1441;p149"/>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442" name="Google Shape;1442;p149"/>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443" name="Google Shape;1443;p149"/>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50"/>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450" name="Google Shape;1450;p15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17</a:t>
            </a:fld>
            <a:endParaRPr/>
          </a:p>
        </p:txBody>
      </p:sp>
      <p:grpSp>
        <p:nvGrpSpPr>
          <p:cNvPr id="1451" name="Google Shape;1451;p150"/>
          <p:cNvGrpSpPr/>
          <p:nvPr/>
        </p:nvGrpSpPr>
        <p:grpSpPr>
          <a:xfrm>
            <a:off x="1764543" y="3782904"/>
            <a:ext cx="300518" cy="817563"/>
            <a:chOff x="4314" y="3281"/>
            <a:chExt cx="355" cy="966"/>
          </a:xfrm>
        </p:grpSpPr>
        <p:sp>
          <p:nvSpPr>
            <p:cNvPr id="1452" name="Google Shape;1452;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53" name="Google Shape;1453;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54" name="Google Shape;1454;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55" name="Google Shape;1455;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56" name="Google Shape;1456;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57" name="Google Shape;1457;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458" name="Google Shape;1458;p150"/>
          <p:cNvGrpSpPr/>
          <p:nvPr/>
        </p:nvGrpSpPr>
        <p:grpSpPr>
          <a:xfrm>
            <a:off x="845950" y="4764799"/>
            <a:ext cx="1219111" cy="817563"/>
            <a:chOff x="762912" y="4644567"/>
            <a:chExt cx="1219111" cy="817563"/>
          </a:xfrm>
        </p:grpSpPr>
        <p:grpSp>
          <p:nvGrpSpPr>
            <p:cNvPr id="1459" name="Google Shape;1459;p150"/>
            <p:cNvGrpSpPr/>
            <p:nvPr/>
          </p:nvGrpSpPr>
          <p:grpSpPr>
            <a:xfrm>
              <a:off x="1681505" y="4644567"/>
              <a:ext cx="300518" cy="817563"/>
              <a:chOff x="4314" y="3281"/>
              <a:chExt cx="355" cy="966"/>
            </a:xfrm>
          </p:grpSpPr>
          <p:sp>
            <p:nvSpPr>
              <p:cNvPr id="1460" name="Google Shape;1460;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61" name="Google Shape;1461;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62" name="Google Shape;1462;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63" name="Google Shape;1463;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64" name="Google Shape;1464;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65" name="Google Shape;1465;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466" name="Google Shape;1466;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467" name="Google Shape;1467;p150"/>
          <p:cNvGrpSpPr/>
          <p:nvPr/>
        </p:nvGrpSpPr>
        <p:grpSpPr>
          <a:xfrm>
            <a:off x="728442" y="5774737"/>
            <a:ext cx="1336619" cy="817563"/>
            <a:chOff x="697966" y="5654505"/>
            <a:chExt cx="1336619" cy="817563"/>
          </a:xfrm>
        </p:grpSpPr>
        <p:grpSp>
          <p:nvGrpSpPr>
            <p:cNvPr id="1468" name="Google Shape;1468;p150"/>
            <p:cNvGrpSpPr/>
            <p:nvPr/>
          </p:nvGrpSpPr>
          <p:grpSpPr>
            <a:xfrm>
              <a:off x="1734067" y="5654505"/>
              <a:ext cx="300518" cy="817563"/>
              <a:chOff x="4314" y="3281"/>
              <a:chExt cx="355" cy="966"/>
            </a:xfrm>
          </p:grpSpPr>
          <p:sp>
            <p:nvSpPr>
              <p:cNvPr id="1469" name="Google Shape;1469;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70" name="Google Shape;1470;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71" name="Google Shape;1471;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72" name="Google Shape;1472;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73" name="Google Shape;1473;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74" name="Google Shape;1474;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475" name="Google Shape;1475;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476" name="Google Shape;1476;p150"/>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477" name="Google Shape;1477;p150"/>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478" name="Google Shape;1478;p150"/>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479" name="Google Shape;1479;p150"/>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480" name="Google Shape;1480;p150"/>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481" name="Google Shape;1481;p150"/>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37</a:t>
            </a:r>
            <a:endParaRPr sz="1800">
              <a:solidFill>
                <a:schemeClr val="dk1"/>
              </a:solidFill>
              <a:latin typeface="Verdana"/>
              <a:ea typeface="Verdana"/>
              <a:cs typeface="Verdana"/>
              <a:sym typeface="Verdana"/>
            </a:endParaRPr>
          </a:p>
        </p:txBody>
      </p:sp>
      <p:sp>
        <p:nvSpPr>
          <p:cNvPr id="1482" name="Google Shape;1482;p150"/>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483" name="Google Shape;1483;p150"/>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484" name="Google Shape;1484;p150"/>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485" name="Google Shape;1485;p150"/>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486" name="Google Shape;1486;p150"/>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487" name="Google Shape;1487;p150"/>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488" name="Google Shape;1488;p150"/>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489" name="Google Shape;1489;p150"/>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490" name="Google Shape;1490;p150"/>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491" name="Google Shape;1491;p150"/>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492" name="Google Shape;1492;p150"/>
          <p:cNvGrpSpPr/>
          <p:nvPr/>
        </p:nvGrpSpPr>
        <p:grpSpPr>
          <a:xfrm>
            <a:off x="4572457" y="1195304"/>
            <a:ext cx="231235" cy="516941"/>
            <a:chOff x="4314" y="3281"/>
            <a:chExt cx="355" cy="966"/>
          </a:xfrm>
        </p:grpSpPr>
        <p:sp>
          <p:nvSpPr>
            <p:cNvPr id="1493" name="Google Shape;1493;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94" name="Google Shape;1494;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95" name="Google Shape;1495;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96" name="Google Shape;1496;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97" name="Google Shape;1497;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98" name="Google Shape;1498;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499" name="Google Shape;1499;p150"/>
          <p:cNvGrpSpPr/>
          <p:nvPr/>
        </p:nvGrpSpPr>
        <p:grpSpPr>
          <a:xfrm>
            <a:off x="3865673" y="1816176"/>
            <a:ext cx="938106" cy="516945"/>
            <a:chOff x="762912" y="4644567"/>
            <a:chExt cx="1219111" cy="817563"/>
          </a:xfrm>
        </p:grpSpPr>
        <p:grpSp>
          <p:nvGrpSpPr>
            <p:cNvPr id="1500" name="Google Shape;1500;p150"/>
            <p:cNvGrpSpPr/>
            <p:nvPr/>
          </p:nvGrpSpPr>
          <p:grpSpPr>
            <a:xfrm>
              <a:off x="1681505" y="4644567"/>
              <a:ext cx="300518" cy="817563"/>
              <a:chOff x="4314" y="3281"/>
              <a:chExt cx="355" cy="966"/>
            </a:xfrm>
          </p:grpSpPr>
          <p:sp>
            <p:nvSpPr>
              <p:cNvPr id="1501" name="Google Shape;1501;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02" name="Google Shape;1502;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03" name="Google Shape;1503;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04" name="Google Shape;1504;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05" name="Google Shape;1505;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06" name="Google Shape;1506;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07" name="Google Shape;1507;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508" name="Google Shape;1508;p150"/>
          <p:cNvGrpSpPr/>
          <p:nvPr/>
        </p:nvGrpSpPr>
        <p:grpSpPr>
          <a:xfrm>
            <a:off x="3775253" y="2454760"/>
            <a:ext cx="1028528" cy="516945"/>
            <a:chOff x="697966" y="5654505"/>
            <a:chExt cx="1336619" cy="817563"/>
          </a:xfrm>
        </p:grpSpPr>
        <p:grpSp>
          <p:nvGrpSpPr>
            <p:cNvPr id="1509" name="Google Shape;1509;p150"/>
            <p:cNvGrpSpPr/>
            <p:nvPr/>
          </p:nvGrpSpPr>
          <p:grpSpPr>
            <a:xfrm>
              <a:off x="1734067" y="5654505"/>
              <a:ext cx="300518" cy="817563"/>
              <a:chOff x="4314" y="3281"/>
              <a:chExt cx="355" cy="966"/>
            </a:xfrm>
          </p:grpSpPr>
          <p:sp>
            <p:nvSpPr>
              <p:cNvPr id="1510" name="Google Shape;1510;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11" name="Google Shape;1511;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12" name="Google Shape;1512;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13" name="Google Shape;1513;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14" name="Google Shape;1514;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15" name="Google Shape;1515;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16" name="Google Shape;1516;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517" name="Google Shape;1517;p150"/>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18" name="Google Shape;1518;p150"/>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19" name="Google Shape;1519;p150"/>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20" name="Google Shape;1520;p150"/>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21" name="Google Shape;1521;p150"/>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22" name="Google Shape;1522;p150"/>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23" name="Google Shape;1523;p150"/>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24" name="Google Shape;1524;p150"/>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25" name="Google Shape;1525;p150"/>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26" name="Google Shape;1526;p150"/>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527" name="Google Shape;1527;p150"/>
          <p:cNvGrpSpPr/>
          <p:nvPr/>
        </p:nvGrpSpPr>
        <p:grpSpPr>
          <a:xfrm>
            <a:off x="5057009" y="1991646"/>
            <a:ext cx="3523581" cy="289088"/>
            <a:chOff x="2775118" y="4922077"/>
            <a:chExt cx="4579052" cy="457200"/>
          </a:xfrm>
        </p:grpSpPr>
        <p:sp>
          <p:nvSpPr>
            <p:cNvPr id="1528" name="Google Shape;1528;p150"/>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29" name="Google Shape;1529;p150"/>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30" name="Google Shape;1530;p150"/>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31" name="Google Shape;1531;p150"/>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32" name="Google Shape;1532;p150"/>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33" name="Google Shape;1533;p150"/>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34" name="Google Shape;1534;p150"/>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35" name="Google Shape;1535;p150"/>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36" name="Google Shape;1536;p150"/>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37" name="Google Shape;1537;p150"/>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538" name="Google Shape;1538;p150"/>
          <p:cNvGrpSpPr/>
          <p:nvPr/>
        </p:nvGrpSpPr>
        <p:grpSpPr>
          <a:xfrm>
            <a:off x="5061086" y="2630229"/>
            <a:ext cx="3523580" cy="289088"/>
            <a:chOff x="2780417" y="5932015"/>
            <a:chExt cx="4579052" cy="457200"/>
          </a:xfrm>
        </p:grpSpPr>
        <p:sp>
          <p:nvSpPr>
            <p:cNvPr id="1539" name="Google Shape;1539;p150"/>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40" name="Google Shape;1540;p150"/>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41" name="Google Shape;1541;p150"/>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42" name="Google Shape;1542;p150"/>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43" name="Google Shape;1543;p150"/>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44" name="Google Shape;1544;p150"/>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45" name="Google Shape;1545;p150"/>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46" name="Google Shape;1546;p150"/>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47" name="Google Shape;1547;p150"/>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48" name="Google Shape;1548;p150"/>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549" name="Google Shape;1549;p150"/>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550" name="Google Shape;1550;p150"/>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551" name="Google Shape;1551;p150"/>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52" name="Google Shape;1552;p150"/>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53" name="Google Shape;1553;p150"/>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554" name="Google Shape;1554;p150"/>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1555" name="Google Shape;1555;p150"/>
          <p:cNvSpPr txBox="1"/>
          <p:nvPr/>
        </p:nvSpPr>
        <p:spPr>
          <a:xfrm>
            <a:off x="7728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dirty="0">
                <a:latin typeface="Verdana"/>
                <a:ea typeface="Verdana"/>
                <a:cs typeface="Verdana"/>
                <a:sym typeface="Verdana"/>
              </a:rPr>
              <a:t>df_X$Age = df_X$Age + 1</a:t>
            </a:r>
            <a:endParaRPr sz="1700" dirty="0">
              <a:latin typeface="Verdana"/>
              <a:ea typeface="Verdana"/>
              <a:cs typeface="Verdana"/>
              <a:sym typeface="Verdana"/>
            </a:endParaRPr>
          </a:p>
        </p:txBody>
      </p:sp>
      <p:sp>
        <p:nvSpPr>
          <p:cNvPr id="1556" name="Google Shape;1556;p150"/>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557" name="Google Shape;1557;p150"/>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558" name="Google Shape;1558;p150"/>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559" name="Google Shape;1559;p150"/>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560" name="Google Shape;1560;p150"/>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561" name="Google Shape;1561;p150"/>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151"/>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568" name="Google Shape;1568;p15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18</a:t>
            </a:fld>
            <a:endParaRPr/>
          </a:p>
        </p:txBody>
      </p:sp>
      <p:grpSp>
        <p:nvGrpSpPr>
          <p:cNvPr id="1569" name="Google Shape;1569;p151"/>
          <p:cNvGrpSpPr/>
          <p:nvPr/>
        </p:nvGrpSpPr>
        <p:grpSpPr>
          <a:xfrm>
            <a:off x="1764543" y="3782904"/>
            <a:ext cx="300518" cy="817563"/>
            <a:chOff x="4314" y="3281"/>
            <a:chExt cx="355" cy="966"/>
          </a:xfrm>
        </p:grpSpPr>
        <p:sp>
          <p:nvSpPr>
            <p:cNvPr id="1570" name="Google Shape;1570;p15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71" name="Google Shape;1571;p15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72" name="Google Shape;1572;p15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73" name="Google Shape;1573;p15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74" name="Google Shape;1574;p15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75" name="Google Shape;1575;p15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576" name="Google Shape;1576;p151"/>
          <p:cNvGrpSpPr/>
          <p:nvPr/>
        </p:nvGrpSpPr>
        <p:grpSpPr>
          <a:xfrm>
            <a:off x="845950" y="4764799"/>
            <a:ext cx="1219111" cy="817563"/>
            <a:chOff x="762912" y="4644567"/>
            <a:chExt cx="1219111" cy="817563"/>
          </a:xfrm>
        </p:grpSpPr>
        <p:grpSp>
          <p:nvGrpSpPr>
            <p:cNvPr id="1577" name="Google Shape;1577;p151"/>
            <p:cNvGrpSpPr/>
            <p:nvPr/>
          </p:nvGrpSpPr>
          <p:grpSpPr>
            <a:xfrm>
              <a:off x="1681505" y="4644567"/>
              <a:ext cx="300518" cy="817563"/>
              <a:chOff x="4314" y="3281"/>
              <a:chExt cx="355" cy="966"/>
            </a:xfrm>
          </p:grpSpPr>
          <p:sp>
            <p:nvSpPr>
              <p:cNvPr id="1578" name="Google Shape;1578;p15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79" name="Google Shape;1579;p15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80" name="Google Shape;1580;p15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81" name="Google Shape;1581;p15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82" name="Google Shape;1582;p15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83" name="Google Shape;1583;p15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84" name="Google Shape;1584;p15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585" name="Google Shape;1585;p151"/>
          <p:cNvGrpSpPr/>
          <p:nvPr/>
        </p:nvGrpSpPr>
        <p:grpSpPr>
          <a:xfrm>
            <a:off x="728442" y="5774737"/>
            <a:ext cx="1336619" cy="817563"/>
            <a:chOff x="697966" y="5654505"/>
            <a:chExt cx="1336619" cy="817563"/>
          </a:xfrm>
        </p:grpSpPr>
        <p:grpSp>
          <p:nvGrpSpPr>
            <p:cNvPr id="1586" name="Google Shape;1586;p151"/>
            <p:cNvGrpSpPr/>
            <p:nvPr/>
          </p:nvGrpSpPr>
          <p:grpSpPr>
            <a:xfrm>
              <a:off x="1734067" y="5654505"/>
              <a:ext cx="300518" cy="817563"/>
              <a:chOff x="4314" y="3281"/>
              <a:chExt cx="355" cy="966"/>
            </a:xfrm>
          </p:grpSpPr>
          <p:sp>
            <p:nvSpPr>
              <p:cNvPr id="1587" name="Google Shape;1587;p15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88" name="Google Shape;1588;p15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89" name="Google Shape;1589;p15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90" name="Google Shape;1590;p15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91" name="Google Shape;1591;p15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92" name="Google Shape;1592;p15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93" name="Google Shape;1593;p15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594" name="Google Shape;1594;p151"/>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595" name="Google Shape;1595;p151"/>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6" name="Google Shape;1596;p151"/>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597" name="Google Shape;1597;p151"/>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598" name="Google Shape;1598;p151"/>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9" name="Google Shape;1599;p151"/>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38</a:t>
            </a:r>
            <a:endParaRPr sz="1800">
              <a:solidFill>
                <a:schemeClr val="dk1"/>
              </a:solidFill>
              <a:latin typeface="Verdana"/>
              <a:ea typeface="Verdana"/>
              <a:cs typeface="Verdana"/>
              <a:sym typeface="Verdana"/>
            </a:endParaRPr>
          </a:p>
        </p:txBody>
      </p:sp>
      <p:sp>
        <p:nvSpPr>
          <p:cNvPr id="1600" name="Google Shape;1600;p151"/>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601" name="Google Shape;1601;p151"/>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602" name="Google Shape;1602;p151"/>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603" name="Google Shape;1603;p151"/>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1.60</a:t>
            </a:r>
            <a:endParaRPr/>
          </a:p>
        </p:txBody>
      </p:sp>
      <p:sp>
        <p:nvSpPr>
          <p:cNvPr id="1604" name="Google Shape;1604;p151"/>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605" name="Google Shape;1605;p151"/>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606" name="Google Shape;1606;p151"/>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607" name="Google Shape;1607;p151"/>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608" name="Google Shape;1608;p151"/>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Canada</a:t>
            </a:r>
            <a:endParaRPr/>
          </a:p>
        </p:txBody>
      </p:sp>
      <p:sp>
        <p:nvSpPr>
          <p:cNvPr id="1609" name="Google Shape;1609;p151"/>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610" name="Google Shape;1610;p151"/>
          <p:cNvGrpSpPr/>
          <p:nvPr/>
        </p:nvGrpSpPr>
        <p:grpSpPr>
          <a:xfrm>
            <a:off x="4572457" y="1195304"/>
            <a:ext cx="231235" cy="516941"/>
            <a:chOff x="4314" y="3281"/>
            <a:chExt cx="355" cy="966"/>
          </a:xfrm>
        </p:grpSpPr>
        <p:sp>
          <p:nvSpPr>
            <p:cNvPr id="1611" name="Google Shape;1611;p15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12" name="Google Shape;1612;p15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13" name="Google Shape;1613;p15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14" name="Google Shape;1614;p15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15" name="Google Shape;1615;p15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16" name="Google Shape;1616;p15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617" name="Google Shape;1617;p151"/>
          <p:cNvGrpSpPr/>
          <p:nvPr/>
        </p:nvGrpSpPr>
        <p:grpSpPr>
          <a:xfrm>
            <a:off x="3865673" y="1816176"/>
            <a:ext cx="938106" cy="516945"/>
            <a:chOff x="762912" y="4644567"/>
            <a:chExt cx="1219111" cy="817563"/>
          </a:xfrm>
        </p:grpSpPr>
        <p:grpSp>
          <p:nvGrpSpPr>
            <p:cNvPr id="1618" name="Google Shape;1618;p151"/>
            <p:cNvGrpSpPr/>
            <p:nvPr/>
          </p:nvGrpSpPr>
          <p:grpSpPr>
            <a:xfrm>
              <a:off x="1681505" y="4644567"/>
              <a:ext cx="300518" cy="817563"/>
              <a:chOff x="4314" y="3281"/>
              <a:chExt cx="355" cy="966"/>
            </a:xfrm>
          </p:grpSpPr>
          <p:sp>
            <p:nvSpPr>
              <p:cNvPr id="1619" name="Google Shape;1619;p15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20" name="Google Shape;1620;p15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21" name="Google Shape;1621;p15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22" name="Google Shape;1622;p15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23" name="Google Shape;1623;p15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24" name="Google Shape;1624;p15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25" name="Google Shape;1625;p15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626" name="Google Shape;1626;p151"/>
          <p:cNvGrpSpPr/>
          <p:nvPr/>
        </p:nvGrpSpPr>
        <p:grpSpPr>
          <a:xfrm>
            <a:off x="3775253" y="2454760"/>
            <a:ext cx="1028528" cy="516945"/>
            <a:chOff x="697966" y="5654505"/>
            <a:chExt cx="1336619" cy="817563"/>
          </a:xfrm>
        </p:grpSpPr>
        <p:grpSp>
          <p:nvGrpSpPr>
            <p:cNvPr id="1627" name="Google Shape;1627;p151"/>
            <p:cNvGrpSpPr/>
            <p:nvPr/>
          </p:nvGrpSpPr>
          <p:grpSpPr>
            <a:xfrm>
              <a:off x="1734067" y="5654505"/>
              <a:ext cx="300518" cy="817563"/>
              <a:chOff x="4314" y="3281"/>
              <a:chExt cx="355" cy="966"/>
            </a:xfrm>
          </p:grpSpPr>
          <p:sp>
            <p:nvSpPr>
              <p:cNvPr id="1628" name="Google Shape;1628;p15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29" name="Google Shape;1629;p15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30" name="Google Shape;1630;p15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31" name="Google Shape;1631;p15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32" name="Google Shape;1632;p15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33" name="Google Shape;1633;p15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34" name="Google Shape;1634;p15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635" name="Google Shape;1635;p151"/>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36" name="Google Shape;1636;p151"/>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37" name="Google Shape;1637;p151"/>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38" name="Google Shape;1638;p151"/>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39" name="Google Shape;1639;p151"/>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40" name="Google Shape;1640;p151"/>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41" name="Google Shape;1641;p151"/>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42" name="Google Shape;1642;p151"/>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43" name="Google Shape;1643;p151"/>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44" name="Google Shape;1644;p151"/>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645" name="Google Shape;1645;p151"/>
          <p:cNvGrpSpPr/>
          <p:nvPr/>
        </p:nvGrpSpPr>
        <p:grpSpPr>
          <a:xfrm>
            <a:off x="5057009" y="1991646"/>
            <a:ext cx="3523581" cy="289088"/>
            <a:chOff x="2775118" y="4922077"/>
            <a:chExt cx="4579052" cy="457200"/>
          </a:xfrm>
        </p:grpSpPr>
        <p:sp>
          <p:nvSpPr>
            <p:cNvPr id="1646" name="Google Shape;1646;p151"/>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47" name="Google Shape;1647;p151"/>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48" name="Google Shape;1648;p151"/>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49" name="Google Shape;1649;p151"/>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50" name="Google Shape;1650;p151"/>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51" name="Google Shape;1651;p151"/>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52" name="Google Shape;1652;p151"/>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53" name="Google Shape;1653;p151"/>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54" name="Google Shape;1654;p151"/>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55" name="Google Shape;1655;p151"/>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656" name="Google Shape;1656;p151"/>
          <p:cNvGrpSpPr/>
          <p:nvPr/>
        </p:nvGrpSpPr>
        <p:grpSpPr>
          <a:xfrm>
            <a:off x="5061086" y="2630229"/>
            <a:ext cx="3523580" cy="289088"/>
            <a:chOff x="2780417" y="5932015"/>
            <a:chExt cx="4579052" cy="457200"/>
          </a:xfrm>
        </p:grpSpPr>
        <p:sp>
          <p:nvSpPr>
            <p:cNvPr id="1657" name="Google Shape;1657;p151"/>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58" name="Google Shape;1658;p151"/>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59" name="Google Shape;1659;p151"/>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60" name="Google Shape;1660;p151"/>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61" name="Google Shape;1661;p151"/>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62" name="Google Shape;1662;p151"/>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63" name="Google Shape;1663;p151"/>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64" name="Google Shape;1664;p151"/>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65" name="Google Shape;1665;p151"/>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66" name="Google Shape;1666;p151"/>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667" name="Google Shape;1667;p151"/>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668" name="Google Shape;1668;p151"/>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669" name="Google Shape;1669;p151"/>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70" name="Google Shape;1670;p151"/>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71" name="Google Shape;1671;p151"/>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1672" name="Google Shape;1672;p151"/>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1673" name="Google Shape;1673;p151"/>
          <p:cNvSpPr txBox="1"/>
          <p:nvPr/>
        </p:nvSpPr>
        <p:spPr>
          <a:xfrm>
            <a:off x="6966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600">
                <a:latin typeface="Verdana"/>
                <a:ea typeface="Verdana"/>
                <a:cs typeface="Verdana"/>
                <a:sym typeface="Verdana"/>
              </a:rPr>
              <a:t>P_HD= df_X$p_HD[m_M[, t] == ”H”]</a:t>
            </a:r>
            <a:endParaRPr sz="1600" dirty="0">
              <a:latin typeface="Verdana"/>
              <a:ea typeface="Verdana"/>
              <a:cs typeface="Verdana"/>
              <a:sym typeface="Verdana"/>
            </a:endParaRPr>
          </a:p>
        </p:txBody>
      </p:sp>
      <p:sp>
        <p:nvSpPr>
          <p:cNvPr id="1674" name="Google Shape;1674;p151"/>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37</a:t>
            </a:r>
            <a:endParaRPr/>
          </a:p>
        </p:txBody>
      </p:sp>
      <p:sp>
        <p:nvSpPr>
          <p:cNvPr id="1675" name="Google Shape;1675;p151"/>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76" name="Google Shape;1676;p151"/>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30</a:t>
            </a:r>
            <a:endParaRPr sz="1800">
              <a:solidFill>
                <a:schemeClr val="dk1"/>
              </a:solidFill>
              <a:latin typeface="Verdana"/>
              <a:ea typeface="Verdana"/>
              <a:cs typeface="Verdana"/>
              <a:sym typeface="Verdana"/>
            </a:endParaRPr>
          </a:p>
        </p:txBody>
      </p:sp>
      <p:sp>
        <p:nvSpPr>
          <p:cNvPr id="1677" name="Google Shape;1677;p151"/>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78" name="Google Shape;1678;p151"/>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679" name="Google Shape;1679;p151"/>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680" name="Google Shape;1680;p151"/>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681" name="Google Shape;1681;p151"/>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682" name="Google Shape;1682;p151"/>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83" name="Google Shape;1683;p151"/>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84" name="Google Shape;1684;p151"/>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685" name="Google Shape;1685;p151"/>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686" name="Google Shape;1686;p151"/>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687" name="Google Shape;1687;p151"/>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88" name="Google Shape;1688;p151"/>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89" name="Google Shape;1689;p151"/>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152"/>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696" name="Google Shape;1696;p15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19</a:t>
            </a:fld>
            <a:endParaRPr/>
          </a:p>
        </p:txBody>
      </p:sp>
      <p:grpSp>
        <p:nvGrpSpPr>
          <p:cNvPr id="1697" name="Google Shape;1697;p152"/>
          <p:cNvGrpSpPr/>
          <p:nvPr/>
        </p:nvGrpSpPr>
        <p:grpSpPr>
          <a:xfrm>
            <a:off x="1764543" y="3782904"/>
            <a:ext cx="300518" cy="817563"/>
            <a:chOff x="4314" y="3281"/>
            <a:chExt cx="355" cy="966"/>
          </a:xfrm>
        </p:grpSpPr>
        <p:sp>
          <p:nvSpPr>
            <p:cNvPr id="1698" name="Google Shape;1698;p15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99" name="Google Shape;1699;p15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0" name="Google Shape;1700;p15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1" name="Google Shape;1701;p15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2" name="Google Shape;1702;p15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3" name="Google Shape;1703;p15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704" name="Google Shape;1704;p152"/>
          <p:cNvGrpSpPr/>
          <p:nvPr/>
        </p:nvGrpSpPr>
        <p:grpSpPr>
          <a:xfrm>
            <a:off x="845950" y="4764799"/>
            <a:ext cx="1219111" cy="817563"/>
            <a:chOff x="762912" y="4644567"/>
            <a:chExt cx="1219111" cy="817563"/>
          </a:xfrm>
        </p:grpSpPr>
        <p:grpSp>
          <p:nvGrpSpPr>
            <p:cNvPr id="1705" name="Google Shape;1705;p152"/>
            <p:cNvGrpSpPr/>
            <p:nvPr/>
          </p:nvGrpSpPr>
          <p:grpSpPr>
            <a:xfrm>
              <a:off x="1681505" y="4644567"/>
              <a:ext cx="300518" cy="817563"/>
              <a:chOff x="4314" y="3281"/>
              <a:chExt cx="355" cy="966"/>
            </a:xfrm>
          </p:grpSpPr>
          <p:sp>
            <p:nvSpPr>
              <p:cNvPr id="1706" name="Google Shape;1706;p15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7" name="Google Shape;1707;p15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8" name="Google Shape;1708;p15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9" name="Google Shape;1709;p15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10" name="Google Shape;1710;p15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11" name="Google Shape;1711;p15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12" name="Google Shape;1712;p15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713" name="Google Shape;1713;p152"/>
          <p:cNvGrpSpPr/>
          <p:nvPr/>
        </p:nvGrpSpPr>
        <p:grpSpPr>
          <a:xfrm>
            <a:off x="728442" y="5774737"/>
            <a:ext cx="1336619" cy="817563"/>
            <a:chOff x="697966" y="5654505"/>
            <a:chExt cx="1336619" cy="817563"/>
          </a:xfrm>
        </p:grpSpPr>
        <p:grpSp>
          <p:nvGrpSpPr>
            <p:cNvPr id="1714" name="Google Shape;1714;p152"/>
            <p:cNvGrpSpPr/>
            <p:nvPr/>
          </p:nvGrpSpPr>
          <p:grpSpPr>
            <a:xfrm>
              <a:off x="1734067" y="5654505"/>
              <a:ext cx="300518" cy="817563"/>
              <a:chOff x="4314" y="3281"/>
              <a:chExt cx="355" cy="966"/>
            </a:xfrm>
          </p:grpSpPr>
          <p:sp>
            <p:nvSpPr>
              <p:cNvPr id="1715" name="Google Shape;1715;p15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16" name="Google Shape;1716;p15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17" name="Google Shape;1717;p15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18" name="Google Shape;1718;p15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19" name="Google Shape;1719;p15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20" name="Google Shape;1720;p15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21" name="Google Shape;1721;p15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722" name="Google Shape;1722;p152"/>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38</a:t>
            </a:r>
            <a:endParaRPr/>
          </a:p>
        </p:txBody>
      </p:sp>
      <p:sp>
        <p:nvSpPr>
          <p:cNvPr id="1723" name="Google Shape;1723;p152"/>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24" name="Google Shape;1724;p152"/>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725" name="Google Shape;1725;p152"/>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31</a:t>
            </a:r>
            <a:endParaRPr sz="1800">
              <a:solidFill>
                <a:schemeClr val="dk1"/>
              </a:solidFill>
              <a:latin typeface="Verdana"/>
              <a:ea typeface="Verdana"/>
              <a:cs typeface="Verdana"/>
              <a:sym typeface="Verdana"/>
            </a:endParaRPr>
          </a:p>
        </p:txBody>
      </p:sp>
      <p:sp>
        <p:nvSpPr>
          <p:cNvPr id="1726" name="Google Shape;1726;p152"/>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27" name="Google Shape;1727;p152"/>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39</a:t>
            </a:r>
            <a:endParaRPr sz="1800">
              <a:solidFill>
                <a:schemeClr val="dk1"/>
              </a:solidFill>
              <a:latin typeface="Verdana"/>
              <a:ea typeface="Verdana"/>
              <a:cs typeface="Verdana"/>
              <a:sym typeface="Verdana"/>
            </a:endParaRPr>
          </a:p>
        </p:txBody>
      </p:sp>
      <p:sp>
        <p:nvSpPr>
          <p:cNvPr id="1728" name="Google Shape;1728;p152"/>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729" name="Google Shape;1729;p152"/>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730" name="Google Shape;1730;p152"/>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731" name="Google Shape;1731;p152"/>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732" name="Google Shape;1732;p152"/>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733" name="Google Shape;1733;p152"/>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734" name="Google Shape;1734;p152"/>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735" name="Google Shape;1735;p152"/>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736" name="Google Shape;1736;p152"/>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737" name="Google Shape;1737;p152"/>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738" name="Google Shape;1738;p152"/>
          <p:cNvGrpSpPr/>
          <p:nvPr/>
        </p:nvGrpSpPr>
        <p:grpSpPr>
          <a:xfrm>
            <a:off x="4572457" y="1195304"/>
            <a:ext cx="231235" cy="516941"/>
            <a:chOff x="4314" y="3281"/>
            <a:chExt cx="355" cy="966"/>
          </a:xfrm>
        </p:grpSpPr>
        <p:sp>
          <p:nvSpPr>
            <p:cNvPr id="1739" name="Google Shape;1739;p15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40" name="Google Shape;1740;p15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41" name="Google Shape;1741;p15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42" name="Google Shape;1742;p15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43" name="Google Shape;1743;p15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44" name="Google Shape;1744;p15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745" name="Google Shape;1745;p152"/>
          <p:cNvGrpSpPr/>
          <p:nvPr/>
        </p:nvGrpSpPr>
        <p:grpSpPr>
          <a:xfrm>
            <a:off x="3865673" y="1816176"/>
            <a:ext cx="938106" cy="516945"/>
            <a:chOff x="762912" y="4644567"/>
            <a:chExt cx="1219111" cy="817563"/>
          </a:xfrm>
        </p:grpSpPr>
        <p:grpSp>
          <p:nvGrpSpPr>
            <p:cNvPr id="1746" name="Google Shape;1746;p152"/>
            <p:cNvGrpSpPr/>
            <p:nvPr/>
          </p:nvGrpSpPr>
          <p:grpSpPr>
            <a:xfrm>
              <a:off x="1681505" y="4644567"/>
              <a:ext cx="300518" cy="817563"/>
              <a:chOff x="4314" y="3281"/>
              <a:chExt cx="355" cy="966"/>
            </a:xfrm>
          </p:grpSpPr>
          <p:sp>
            <p:nvSpPr>
              <p:cNvPr id="1747" name="Google Shape;1747;p15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48" name="Google Shape;1748;p15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49" name="Google Shape;1749;p15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50" name="Google Shape;1750;p15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51" name="Google Shape;1751;p15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52" name="Google Shape;1752;p15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53" name="Google Shape;1753;p15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754" name="Google Shape;1754;p152"/>
          <p:cNvGrpSpPr/>
          <p:nvPr/>
        </p:nvGrpSpPr>
        <p:grpSpPr>
          <a:xfrm>
            <a:off x="3775253" y="2454760"/>
            <a:ext cx="1028528" cy="516945"/>
            <a:chOff x="697966" y="5654505"/>
            <a:chExt cx="1336619" cy="817563"/>
          </a:xfrm>
        </p:grpSpPr>
        <p:grpSp>
          <p:nvGrpSpPr>
            <p:cNvPr id="1755" name="Google Shape;1755;p152"/>
            <p:cNvGrpSpPr/>
            <p:nvPr/>
          </p:nvGrpSpPr>
          <p:grpSpPr>
            <a:xfrm>
              <a:off x="1734067" y="5654505"/>
              <a:ext cx="300518" cy="817563"/>
              <a:chOff x="4314" y="3281"/>
              <a:chExt cx="355" cy="966"/>
            </a:xfrm>
          </p:grpSpPr>
          <p:sp>
            <p:nvSpPr>
              <p:cNvPr id="1756" name="Google Shape;1756;p15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57" name="Google Shape;1757;p15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58" name="Google Shape;1758;p15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59" name="Google Shape;1759;p15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60" name="Google Shape;1760;p15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61" name="Google Shape;1761;p15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62" name="Google Shape;1762;p15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763" name="Google Shape;1763;p152"/>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64" name="Google Shape;1764;p152"/>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65" name="Google Shape;1765;p152"/>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66" name="Google Shape;1766;p152"/>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67" name="Google Shape;1767;p152"/>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68" name="Google Shape;1768;p152"/>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69" name="Google Shape;1769;p152"/>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70" name="Google Shape;1770;p152"/>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71" name="Google Shape;1771;p152"/>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72" name="Google Shape;1772;p152"/>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773" name="Google Shape;1773;p152"/>
          <p:cNvGrpSpPr/>
          <p:nvPr/>
        </p:nvGrpSpPr>
        <p:grpSpPr>
          <a:xfrm>
            <a:off x="5057009" y="1991646"/>
            <a:ext cx="3523581" cy="289088"/>
            <a:chOff x="2775118" y="4922077"/>
            <a:chExt cx="4579052" cy="457200"/>
          </a:xfrm>
        </p:grpSpPr>
        <p:sp>
          <p:nvSpPr>
            <p:cNvPr id="1774" name="Google Shape;1774;p152"/>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75" name="Google Shape;1775;p152"/>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76" name="Google Shape;1776;p152"/>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77" name="Google Shape;1777;p152"/>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78" name="Google Shape;1778;p152"/>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79" name="Google Shape;1779;p152"/>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80" name="Google Shape;1780;p152"/>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81" name="Google Shape;1781;p152"/>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82" name="Google Shape;1782;p152"/>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83" name="Google Shape;1783;p152"/>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784" name="Google Shape;1784;p152"/>
          <p:cNvGrpSpPr/>
          <p:nvPr/>
        </p:nvGrpSpPr>
        <p:grpSpPr>
          <a:xfrm>
            <a:off x="5061086" y="2630229"/>
            <a:ext cx="3523580" cy="289088"/>
            <a:chOff x="2780417" y="5932015"/>
            <a:chExt cx="4579052" cy="457200"/>
          </a:xfrm>
        </p:grpSpPr>
        <p:sp>
          <p:nvSpPr>
            <p:cNvPr id="1785" name="Google Shape;1785;p152"/>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86" name="Google Shape;1786;p152"/>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87" name="Google Shape;1787;p152"/>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88" name="Google Shape;1788;p152"/>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89" name="Google Shape;1789;p152"/>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90" name="Google Shape;1790;p152"/>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91" name="Google Shape;1791;p152"/>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92" name="Google Shape;1792;p152"/>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93" name="Google Shape;1793;p152"/>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94" name="Google Shape;1794;p152"/>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795" name="Google Shape;1795;p152"/>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796" name="Google Shape;1796;p152"/>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797" name="Google Shape;1797;p152"/>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98" name="Google Shape;1798;p152"/>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99" name="Google Shape;1799;p152"/>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2</a:t>
            </a:r>
            <a:endParaRPr sz="1800">
              <a:solidFill>
                <a:schemeClr val="dk1"/>
              </a:solidFill>
              <a:latin typeface="Verdana"/>
              <a:ea typeface="Verdana"/>
              <a:cs typeface="Verdana"/>
              <a:sym typeface="Verdana"/>
            </a:endParaRPr>
          </a:p>
        </p:txBody>
      </p:sp>
      <p:sp>
        <p:nvSpPr>
          <p:cNvPr id="1800" name="Google Shape;1800;p152"/>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1801" name="Google Shape;1801;p152"/>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802" name="Google Shape;1802;p152"/>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803" name="Google Shape;1803;p152"/>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804" name="Google Shape;1804;p152"/>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805" name="Google Shape;1805;p152"/>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806" name="Google Shape;1806;p152"/>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135"/>
          <p:cNvSpPr txBox="1">
            <a:spLocks noGrp="1"/>
          </p:cNvSpPr>
          <p:nvPr>
            <p:ph type="title"/>
          </p:nvPr>
        </p:nvSpPr>
        <p:spPr>
          <a:xfrm>
            <a:off x="939882" y="2785813"/>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Introduction to discrete time microsimulation</a:t>
            </a:r>
            <a:endParaRPr/>
          </a:p>
        </p:txBody>
      </p:sp>
      <p:sp>
        <p:nvSpPr>
          <p:cNvPr id="970" name="Google Shape;970;p13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153"/>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813" name="Google Shape;1813;p15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20</a:t>
            </a:fld>
            <a:endParaRPr/>
          </a:p>
        </p:txBody>
      </p:sp>
      <p:grpSp>
        <p:nvGrpSpPr>
          <p:cNvPr id="1814" name="Google Shape;1814;p153"/>
          <p:cNvGrpSpPr/>
          <p:nvPr/>
        </p:nvGrpSpPr>
        <p:grpSpPr>
          <a:xfrm>
            <a:off x="1764543" y="3782904"/>
            <a:ext cx="300518" cy="817563"/>
            <a:chOff x="4314" y="3281"/>
            <a:chExt cx="355" cy="966"/>
          </a:xfrm>
        </p:grpSpPr>
        <p:sp>
          <p:nvSpPr>
            <p:cNvPr id="1815" name="Google Shape;1815;p15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16" name="Google Shape;1816;p15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17" name="Google Shape;1817;p15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18" name="Google Shape;1818;p15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19" name="Google Shape;1819;p15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20" name="Google Shape;1820;p15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821" name="Google Shape;1821;p153"/>
          <p:cNvGrpSpPr/>
          <p:nvPr/>
        </p:nvGrpSpPr>
        <p:grpSpPr>
          <a:xfrm>
            <a:off x="845950" y="4764799"/>
            <a:ext cx="1219111" cy="817563"/>
            <a:chOff x="762912" y="4644567"/>
            <a:chExt cx="1219111" cy="817563"/>
          </a:xfrm>
        </p:grpSpPr>
        <p:grpSp>
          <p:nvGrpSpPr>
            <p:cNvPr id="1822" name="Google Shape;1822;p153"/>
            <p:cNvGrpSpPr/>
            <p:nvPr/>
          </p:nvGrpSpPr>
          <p:grpSpPr>
            <a:xfrm>
              <a:off x="1681505" y="4644567"/>
              <a:ext cx="300518" cy="817563"/>
              <a:chOff x="4314" y="3281"/>
              <a:chExt cx="355" cy="966"/>
            </a:xfrm>
          </p:grpSpPr>
          <p:sp>
            <p:nvSpPr>
              <p:cNvPr id="1823" name="Google Shape;1823;p15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24" name="Google Shape;1824;p15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25" name="Google Shape;1825;p15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26" name="Google Shape;1826;p15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27" name="Google Shape;1827;p15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28" name="Google Shape;1828;p15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29" name="Google Shape;1829;p15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830" name="Google Shape;1830;p153"/>
          <p:cNvGrpSpPr/>
          <p:nvPr/>
        </p:nvGrpSpPr>
        <p:grpSpPr>
          <a:xfrm>
            <a:off x="728442" y="5774737"/>
            <a:ext cx="1336619" cy="817563"/>
            <a:chOff x="697966" y="5654505"/>
            <a:chExt cx="1336619" cy="817563"/>
          </a:xfrm>
        </p:grpSpPr>
        <p:grpSp>
          <p:nvGrpSpPr>
            <p:cNvPr id="1831" name="Google Shape;1831;p153"/>
            <p:cNvGrpSpPr/>
            <p:nvPr/>
          </p:nvGrpSpPr>
          <p:grpSpPr>
            <a:xfrm>
              <a:off x="1734067" y="5654505"/>
              <a:ext cx="300518" cy="817563"/>
              <a:chOff x="4314" y="3281"/>
              <a:chExt cx="355" cy="966"/>
            </a:xfrm>
          </p:grpSpPr>
          <p:sp>
            <p:nvSpPr>
              <p:cNvPr id="1832" name="Google Shape;1832;p15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33" name="Google Shape;1833;p15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34" name="Google Shape;1834;p15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35" name="Google Shape;1835;p15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36" name="Google Shape;1836;p15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37" name="Google Shape;1837;p15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38" name="Google Shape;1838;p15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839" name="Google Shape;1839;p153"/>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39</a:t>
            </a:r>
            <a:endParaRPr/>
          </a:p>
        </p:txBody>
      </p:sp>
      <p:sp>
        <p:nvSpPr>
          <p:cNvPr id="1840" name="Google Shape;1840;p153"/>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41" name="Google Shape;1841;p153"/>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842" name="Google Shape;1842;p153"/>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32</a:t>
            </a:r>
            <a:endParaRPr sz="1800">
              <a:solidFill>
                <a:schemeClr val="dk1"/>
              </a:solidFill>
              <a:latin typeface="Verdana"/>
              <a:ea typeface="Verdana"/>
              <a:cs typeface="Verdana"/>
              <a:sym typeface="Verdana"/>
            </a:endParaRPr>
          </a:p>
        </p:txBody>
      </p:sp>
      <p:sp>
        <p:nvSpPr>
          <p:cNvPr id="1843" name="Google Shape;1843;p153"/>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44" name="Google Shape;1844;p153"/>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40</a:t>
            </a:r>
            <a:endParaRPr sz="1800">
              <a:solidFill>
                <a:schemeClr val="dk1"/>
              </a:solidFill>
              <a:latin typeface="Verdana"/>
              <a:ea typeface="Verdana"/>
              <a:cs typeface="Verdana"/>
              <a:sym typeface="Verdana"/>
            </a:endParaRPr>
          </a:p>
        </p:txBody>
      </p:sp>
      <p:sp>
        <p:nvSpPr>
          <p:cNvPr id="1845" name="Google Shape;1845;p153"/>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846" name="Google Shape;1846;p153"/>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847" name="Google Shape;1847;p153"/>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848" name="Google Shape;1848;p153"/>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849" name="Google Shape;1849;p153"/>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850" name="Google Shape;1850;p153"/>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851" name="Google Shape;1851;p153"/>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852" name="Google Shape;1852;p153"/>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853" name="Google Shape;1853;p153"/>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854" name="Google Shape;1854;p153"/>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855" name="Google Shape;1855;p153"/>
          <p:cNvGrpSpPr/>
          <p:nvPr/>
        </p:nvGrpSpPr>
        <p:grpSpPr>
          <a:xfrm>
            <a:off x="4572457" y="1195304"/>
            <a:ext cx="231235" cy="516941"/>
            <a:chOff x="4314" y="3281"/>
            <a:chExt cx="355" cy="966"/>
          </a:xfrm>
        </p:grpSpPr>
        <p:sp>
          <p:nvSpPr>
            <p:cNvPr id="1856" name="Google Shape;1856;p15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57" name="Google Shape;1857;p15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58" name="Google Shape;1858;p15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59" name="Google Shape;1859;p15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60" name="Google Shape;1860;p15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61" name="Google Shape;1861;p15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862" name="Google Shape;1862;p153"/>
          <p:cNvGrpSpPr/>
          <p:nvPr/>
        </p:nvGrpSpPr>
        <p:grpSpPr>
          <a:xfrm>
            <a:off x="3865673" y="1816176"/>
            <a:ext cx="938106" cy="516945"/>
            <a:chOff x="762912" y="4644567"/>
            <a:chExt cx="1219111" cy="817563"/>
          </a:xfrm>
        </p:grpSpPr>
        <p:grpSp>
          <p:nvGrpSpPr>
            <p:cNvPr id="1863" name="Google Shape;1863;p153"/>
            <p:cNvGrpSpPr/>
            <p:nvPr/>
          </p:nvGrpSpPr>
          <p:grpSpPr>
            <a:xfrm>
              <a:off x="1681505" y="4644567"/>
              <a:ext cx="300518" cy="817563"/>
              <a:chOff x="4314" y="3281"/>
              <a:chExt cx="355" cy="966"/>
            </a:xfrm>
          </p:grpSpPr>
          <p:sp>
            <p:nvSpPr>
              <p:cNvPr id="1864" name="Google Shape;1864;p15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65" name="Google Shape;1865;p15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66" name="Google Shape;1866;p15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67" name="Google Shape;1867;p15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68" name="Google Shape;1868;p15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69" name="Google Shape;1869;p15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870" name="Google Shape;1870;p15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871" name="Google Shape;1871;p153"/>
          <p:cNvGrpSpPr/>
          <p:nvPr/>
        </p:nvGrpSpPr>
        <p:grpSpPr>
          <a:xfrm>
            <a:off x="3775253" y="2454760"/>
            <a:ext cx="1028528" cy="516945"/>
            <a:chOff x="697966" y="5654505"/>
            <a:chExt cx="1336619" cy="817563"/>
          </a:xfrm>
        </p:grpSpPr>
        <p:grpSp>
          <p:nvGrpSpPr>
            <p:cNvPr id="1872" name="Google Shape;1872;p153"/>
            <p:cNvGrpSpPr/>
            <p:nvPr/>
          </p:nvGrpSpPr>
          <p:grpSpPr>
            <a:xfrm>
              <a:off x="1734067" y="5654505"/>
              <a:ext cx="300518" cy="817563"/>
              <a:chOff x="4314" y="3281"/>
              <a:chExt cx="355" cy="966"/>
            </a:xfrm>
          </p:grpSpPr>
          <p:sp>
            <p:nvSpPr>
              <p:cNvPr id="1873" name="Google Shape;1873;p15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74" name="Google Shape;1874;p15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75" name="Google Shape;1875;p15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76" name="Google Shape;1876;p15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77" name="Google Shape;1877;p15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78" name="Google Shape;1878;p15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879" name="Google Shape;1879;p15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880" name="Google Shape;1880;p153"/>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81" name="Google Shape;1881;p153"/>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82" name="Google Shape;1882;p153"/>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83" name="Google Shape;1883;p153"/>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84" name="Google Shape;1884;p153"/>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85" name="Google Shape;1885;p153"/>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86" name="Google Shape;1886;p153"/>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87" name="Google Shape;1887;p153"/>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88" name="Google Shape;1888;p153"/>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89" name="Google Shape;1889;p153"/>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890" name="Google Shape;1890;p153"/>
          <p:cNvGrpSpPr/>
          <p:nvPr/>
        </p:nvGrpSpPr>
        <p:grpSpPr>
          <a:xfrm>
            <a:off x="5057009" y="1991646"/>
            <a:ext cx="3523581" cy="289088"/>
            <a:chOff x="2775118" y="4922077"/>
            <a:chExt cx="4579052" cy="457200"/>
          </a:xfrm>
        </p:grpSpPr>
        <p:sp>
          <p:nvSpPr>
            <p:cNvPr id="1891" name="Google Shape;1891;p153"/>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92" name="Google Shape;1892;p153"/>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93" name="Google Shape;1893;p153"/>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94" name="Google Shape;1894;p153"/>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95" name="Google Shape;1895;p153"/>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96" name="Google Shape;1896;p153"/>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97" name="Google Shape;1897;p153"/>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98" name="Google Shape;1898;p153"/>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99" name="Google Shape;1899;p153"/>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00" name="Google Shape;1900;p153"/>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901" name="Google Shape;1901;p153"/>
          <p:cNvGrpSpPr/>
          <p:nvPr/>
        </p:nvGrpSpPr>
        <p:grpSpPr>
          <a:xfrm>
            <a:off x="5061086" y="2630229"/>
            <a:ext cx="3523580" cy="289088"/>
            <a:chOff x="2780417" y="5932015"/>
            <a:chExt cx="4579052" cy="457200"/>
          </a:xfrm>
        </p:grpSpPr>
        <p:sp>
          <p:nvSpPr>
            <p:cNvPr id="1902" name="Google Shape;1902;p153"/>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03" name="Google Shape;1903;p153"/>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04" name="Google Shape;1904;p153"/>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05" name="Google Shape;1905;p153"/>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06" name="Google Shape;1906;p153"/>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07" name="Google Shape;1907;p153"/>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08" name="Google Shape;1908;p153"/>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09" name="Google Shape;1909;p153"/>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10" name="Google Shape;1910;p153"/>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11" name="Google Shape;1911;p153"/>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912" name="Google Shape;1912;p153"/>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913" name="Google Shape;1913;p153"/>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914" name="Google Shape;1914;p153"/>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915" name="Google Shape;1915;p153"/>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916" name="Google Shape;1916;p153"/>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3</a:t>
            </a:r>
            <a:endParaRPr sz="1800">
              <a:solidFill>
                <a:schemeClr val="dk1"/>
              </a:solidFill>
              <a:latin typeface="Verdana"/>
              <a:ea typeface="Verdana"/>
              <a:cs typeface="Verdana"/>
              <a:sym typeface="Verdana"/>
            </a:endParaRPr>
          </a:p>
        </p:txBody>
      </p:sp>
      <p:sp>
        <p:nvSpPr>
          <p:cNvPr id="1917" name="Google Shape;1917;p153"/>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1918" name="Google Shape;1918;p153"/>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919" name="Google Shape;1919;p153"/>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920" name="Google Shape;1920;p153"/>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921" name="Google Shape;1921;p153"/>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922" name="Google Shape;1922;p153"/>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
        <p:nvSpPr>
          <p:cNvPr id="1923" name="Google Shape;1923;p153"/>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154"/>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930" name="Google Shape;1930;p15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21</a:t>
            </a:fld>
            <a:endParaRPr/>
          </a:p>
        </p:txBody>
      </p:sp>
      <p:grpSp>
        <p:nvGrpSpPr>
          <p:cNvPr id="1931" name="Google Shape;1931;p154"/>
          <p:cNvGrpSpPr/>
          <p:nvPr/>
        </p:nvGrpSpPr>
        <p:grpSpPr>
          <a:xfrm>
            <a:off x="1764543" y="3782904"/>
            <a:ext cx="300518" cy="817563"/>
            <a:chOff x="4314" y="3281"/>
            <a:chExt cx="355" cy="966"/>
          </a:xfrm>
        </p:grpSpPr>
        <p:sp>
          <p:nvSpPr>
            <p:cNvPr id="1932" name="Google Shape;1932;p15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33" name="Google Shape;1933;p15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34" name="Google Shape;1934;p15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35" name="Google Shape;1935;p15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36" name="Google Shape;1936;p15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37" name="Google Shape;1937;p15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938" name="Google Shape;1938;p154"/>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939" name="Google Shape;1939;p154"/>
          <p:cNvGrpSpPr/>
          <p:nvPr/>
        </p:nvGrpSpPr>
        <p:grpSpPr>
          <a:xfrm>
            <a:off x="845950" y="4764799"/>
            <a:ext cx="1219111" cy="817563"/>
            <a:chOff x="762912" y="4644567"/>
            <a:chExt cx="1219111" cy="817563"/>
          </a:xfrm>
        </p:grpSpPr>
        <p:grpSp>
          <p:nvGrpSpPr>
            <p:cNvPr id="1940" name="Google Shape;1940;p154"/>
            <p:cNvGrpSpPr/>
            <p:nvPr/>
          </p:nvGrpSpPr>
          <p:grpSpPr>
            <a:xfrm>
              <a:off x="1681505" y="4644567"/>
              <a:ext cx="300518" cy="817563"/>
              <a:chOff x="4314" y="3281"/>
              <a:chExt cx="355" cy="966"/>
            </a:xfrm>
          </p:grpSpPr>
          <p:sp>
            <p:nvSpPr>
              <p:cNvPr id="1941" name="Google Shape;1941;p15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42" name="Google Shape;1942;p15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43" name="Google Shape;1943;p15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44" name="Google Shape;1944;p15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45" name="Google Shape;1945;p15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46" name="Google Shape;1946;p15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947" name="Google Shape;1947;p15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948" name="Google Shape;1948;p154"/>
          <p:cNvGrpSpPr/>
          <p:nvPr/>
        </p:nvGrpSpPr>
        <p:grpSpPr>
          <a:xfrm>
            <a:off x="728442" y="5774737"/>
            <a:ext cx="1336619" cy="817563"/>
            <a:chOff x="697966" y="5654505"/>
            <a:chExt cx="1336619" cy="817563"/>
          </a:xfrm>
        </p:grpSpPr>
        <p:grpSp>
          <p:nvGrpSpPr>
            <p:cNvPr id="1949" name="Google Shape;1949;p154"/>
            <p:cNvGrpSpPr/>
            <p:nvPr/>
          </p:nvGrpSpPr>
          <p:grpSpPr>
            <a:xfrm>
              <a:off x="1734067" y="5654505"/>
              <a:ext cx="300518" cy="817563"/>
              <a:chOff x="4314" y="3281"/>
              <a:chExt cx="355" cy="966"/>
            </a:xfrm>
          </p:grpSpPr>
          <p:sp>
            <p:nvSpPr>
              <p:cNvPr id="1950" name="Google Shape;1950;p15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51" name="Google Shape;1951;p15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52" name="Google Shape;1952;p15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53" name="Google Shape;1953;p15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54" name="Google Shape;1954;p15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55" name="Google Shape;1955;p15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956" name="Google Shape;1956;p15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957" name="Google Shape;1957;p154"/>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40</a:t>
            </a:r>
            <a:endParaRPr/>
          </a:p>
        </p:txBody>
      </p:sp>
      <p:sp>
        <p:nvSpPr>
          <p:cNvPr id="1958" name="Google Shape;1958;p154"/>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959" name="Google Shape;1959;p154"/>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960" name="Google Shape;1960;p154"/>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33</a:t>
            </a:r>
            <a:endParaRPr sz="1800">
              <a:solidFill>
                <a:schemeClr val="dk1"/>
              </a:solidFill>
              <a:latin typeface="Verdana"/>
              <a:ea typeface="Verdana"/>
              <a:cs typeface="Verdana"/>
              <a:sym typeface="Verdana"/>
            </a:endParaRPr>
          </a:p>
        </p:txBody>
      </p:sp>
      <p:sp>
        <p:nvSpPr>
          <p:cNvPr id="1961" name="Google Shape;1961;p154"/>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962" name="Google Shape;1962;p154"/>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41</a:t>
            </a:r>
            <a:endParaRPr sz="1800">
              <a:solidFill>
                <a:schemeClr val="dk1"/>
              </a:solidFill>
              <a:latin typeface="Verdana"/>
              <a:ea typeface="Verdana"/>
              <a:cs typeface="Verdana"/>
              <a:sym typeface="Verdana"/>
            </a:endParaRPr>
          </a:p>
        </p:txBody>
      </p:sp>
      <p:sp>
        <p:nvSpPr>
          <p:cNvPr id="1963" name="Google Shape;1963;p154"/>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964" name="Google Shape;1964;p154"/>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965" name="Google Shape;1965;p154"/>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966" name="Google Shape;1966;p154"/>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967" name="Google Shape;1967;p154"/>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968" name="Google Shape;1968;p154"/>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969" name="Google Shape;1969;p154"/>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970" name="Google Shape;1970;p154"/>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971" name="Google Shape;1971;p154"/>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972" name="Google Shape;1972;p154"/>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973" name="Google Shape;1973;p154"/>
          <p:cNvGrpSpPr/>
          <p:nvPr/>
        </p:nvGrpSpPr>
        <p:grpSpPr>
          <a:xfrm>
            <a:off x="4572457" y="1195304"/>
            <a:ext cx="231235" cy="516941"/>
            <a:chOff x="4314" y="3281"/>
            <a:chExt cx="355" cy="966"/>
          </a:xfrm>
        </p:grpSpPr>
        <p:sp>
          <p:nvSpPr>
            <p:cNvPr id="1974" name="Google Shape;1974;p15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75" name="Google Shape;1975;p15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76" name="Google Shape;1976;p15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77" name="Google Shape;1977;p15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78" name="Google Shape;1978;p15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79" name="Google Shape;1979;p15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980" name="Google Shape;1980;p154"/>
          <p:cNvGrpSpPr/>
          <p:nvPr/>
        </p:nvGrpSpPr>
        <p:grpSpPr>
          <a:xfrm>
            <a:off x="3865673" y="1816176"/>
            <a:ext cx="938106" cy="516945"/>
            <a:chOff x="762912" y="4644567"/>
            <a:chExt cx="1219111" cy="817563"/>
          </a:xfrm>
        </p:grpSpPr>
        <p:grpSp>
          <p:nvGrpSpPr>
            <p:cNvPr id="1981" name="Google Shape;1981;p154"/>
            <p:cNvGrpSpPr/>
            <p:nvPr/>
          </p:nvGrpSpPr>
          <p:grpSpPr>
            <a:xfrm>
              <a:off x="1681505" y="4644567"/>
              <a:ext cx="300518" cy="817563"/>
              <a:chOff x="4314" y="3281"/>
              <a:chExt cx="355" cy="966"/>
            </a:xfrm>
          </p:grpSpPr>
          <p:sp>
            <p:nvSpPr>
              <p:cNvPr id="1982" name="Google Shape;1982;p15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83" name="Google Shape;1983;p15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84" name="Google Shape;1984;p15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85" name="Google Shape;1985;p15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86" name="Google Shape;1986;p15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87" name="Google Shape;1987;p15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88" name="Google Shape;1988;p15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989" name="Google Shape;1989;p154"/>
          <p:cNvGrpSpPr/>
          <p:nvPr/>
        </p:nvGrpSpPr>
        <p:grpSpPr>
          <a:xfrm>
            <a:off x="3775253" y="2454760"/>
            <a:ext cx="1028528" cy="516945"/>
            <a:chOff x="697966" y="5654505"/>
            <a:chExt cx="1336619" cy="817563"/>
          </a:xfrm>
        </p:grpSpPr>
        <p:grpSp>
          <p:nvGrpSpPr>
            <p:cNvPr id="1990" name="Google Shape;1990;p154"/>
            <p:cNvGrpSpPr/>
            <p:nvPr/>
          </p:nvGrpSpPr>
          <p:grpSpPr>
            <a:xfrm>
              <a:off x="1734067" y="5654505"/>
              <a:ext cx="300518" cy="817563"/>
              <a:chOff x="4314" y="3281"/>
              <a:chExt cx="355" cy="966"/>
            </a:xfrm>
          </p:grpSpPr>
          <p:sp>
            <p:nvSpPr>
              <p:cNvPr id="1991" name="Google Shape;1991;p15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92" name="Google Shape;1992;p15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93" name="Google Shape;1993;p15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94" name="Google Shape;1994;p15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95" name="Google Shape;1995;p15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96" name="Google Shape;1996;p15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97" name="Google Shape;1997;p15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998" name="Google Shape;1998;p154"/>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99" name="Google Shape;1999;p154"/>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00" name="Google Shape;2000;p154"/>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01" name="Google Shape;2001;p154"/>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02" name="Google Shape;2002;p154"/>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03" name="Google Shape;2003;p154"/>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04" name="Google Shape;2004;p154"/>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05" name="Google Shape;2005;p154"/>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06" name="Google Shape;2006;p154"/>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07" name="Google Shape;2007;p154"/>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2008" name="Google Shape;2008;p154"/>
          <p:cNvGrpSpPr/>
          <p:nvPr/>
        </p:nvGrpSpPr>
        <p:grpSpPr>
          <a:xfrm>
            <a:off x="5057009" y="1991646"/>
            <a:ext cx="3523581" cy="289088"/>
            <a:chOff x="2775118" y="4922077"/>
            <a:chExt cx="4579052" cy="457200"/>
          </a:xfrm>
        </p:grpSpPr>
        <p:sp>
          <p:nvSpPr>
            <p:cNvPr id="2009" name="Google Shape;2009;p154"/>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10" name="Google Shape;2010;p154"/>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11" name="Google Shape;2011;p154"/>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12" name="Google Shape;2012;p154"/>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13" name="Google Shape;2013;p154"/>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14" name="Google Shape;2014;p154"/>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15" name="Google Shape;2015;p154"/>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16" name="Google Shape;2016;p154"/>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17" name="Google Shape;2017;p154"/>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18" name="Google Shape;2018;p154"/>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2019" name="Google Shape;2019;p154"/>
          <p:cNvGrpSpPr/>
          <p:nvPr/>
        </p:nvGrpSpPr>
        <p:grpSpPr>
          <a:xfrm>
            <a:off x="5061086" y="2630229"/>
            <a:ext cx="3523580" cy="289088"/>
            <a:chOff x="2780417" y="5932015"/>
            <a:chExt cx="4579052" cy="457200"/>
          </a:xfrm>
        </p:grpSpPr>
        <p:sp>
          <p:nvSpPr>
            <p:cNvPr id="2020" name="Google Shape;2020;p154"/>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21" name="Google Shape;2021;p154"/>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022" name="Google Shape;2022;p154"/>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23" name="Google Shape;2023;p154"/>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24" name="Google Shape;2024;p154"/>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25" name="Google Shape;2025;p154"/>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26" name="Google Shape;2026;p154"/>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2027" name="Google Shape;2027;p154"/>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28" name="Google Shape;2028;p154"/>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029" name="Google Shape;2029;p154"/>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030" name="Google Shape;2030;p154"/>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031" name="Google Shape;2031;p154"/>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032" name="Google Shape;2032;p154"/>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033" name="Google Shape;2033;p154"/>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034" name="Google Shape;2034;p154"/>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4</a:t>
            </a:r>
            <a:endParaRPr sz="1800">
              <a:solidFill>
                <a:schemeClr val="dk1"/>
              </a:solidFill>
              <a:latin typeface="Verdana"/>
              <a:ea typeface="Verdana"/>
              <a:cs typeface="Verdana"/>
              <a:sym typeface="Verdana"/>
            </a:endParaRPr>
          </a:p>
        </p:txBody>
      </p:sp>
      <p:sp>
        <p:nvSpPr>
          <p:cNvPr id="2035" name="Google Shape;2035;p154"/>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6</a:t>
            </a:r>
            <a:endParaRPr sz="2500">
              <a:latin typeface="Verdana"/>
              <a:ea typeface="Verdana"/>
              <a:cs typeface="Verdana"/>
              <a:sym typeface="Verdana"/>
            </a:endParaRPr>
          </a:p>
        </p:txBody>
      </p:sp>
      <p:sp>
        <p:nvSpPr>
          <p:cNvPr id="2036" name="Google Shape;2036;p154"/>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2037" name="Google Shape;2037;p154"/>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2038" name="Google Shape;2038;p154"/>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039" name="Google Shape;2039;p154"/>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040" name="Google Shape;2040;p154"/>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15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22</a:t>
            </a:fld>
            <a:endParaRPr/>
          </a:p>
        </p:txBody>
      </p:sp>
      <p:sp>
        <p:nvSpPr>
          <p:cNvPr id="2047" name="Google Shape;2047;p155"/>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R session </a:t>
            </a:r>
            <a:endParaRPr/>
          </a:p>
        </p:txBody>
      </p:sp>
      <p:sp>
        <p:nvSpPr>
          <p:cNvPr id="2048" name="Google Shape;2048;p155"/>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15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3-state example</a:t>
            </a:r>
            <a:endParaRPr/>
          </a:p>
        </p:txBody>
      </p:sp>
      <p:sp>
        <p:nvSpPr>
          <p:cNvPr id="2055" name="Google Shape;2055;p156"/>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23</a:t>
            </a:fld>
            <a:endParaRPr/>
          </a:p>
        </p:txBody>
      </p:sp>
      <p:sp>
        <p:nvSpPr>
          <p:cNvPr id="2056" name="Google Shape;2056;p15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Three-state model of disease: Healthy, Sick, Dead</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Simulate a population of 10,000 individuals</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Individual characteristics</a:t>
            </a:r>
            <a:endParaRPr sz="2000"/>
          </a:p>
          <a:p>
            <a:pPr marL="457200" lvl="0" indent="0" algn="l" rtl="0">
              <a:lnSpc>
                <a:spcPct val="115000"/>
              </a:lnSpc>
              <a:spcBef>
                <a:spcPts val="500"/>
              </a:spcBef>
              <a:spcAft>
                <a:spcPts val="0"/>
              </a:spcAft>
              <a:buClr>
                <a:schemeClr val="dk1"/>
              </a:buClr>
              <a:buSzPts val="1100"/>
              <a:buFont typeface="Arial"/>
              <a:buNone/>
            </a:pPr>
            <a:r>
              <a:rPr lang="nl-NL" sz="2000">
                <a:solidFill>
                  <a:srgbClr val="64B636"/>
                </a:solidFill>
                <a:latin typeface="Arial"/>
                <a:ea typeface="Arial"/>
                <a:cs typeface="Arial"/>
                <a:sym typeface="Arial"/>
              </a:rPr>
              <a:t>• </a:t>
            </a:r>
            <a:r>
              <a:rPr lang="nl-NL" sz="2000"/>
              <a:t>Sex – assume equal proportion of women and men</a:t>
            </a:r>
            <a:endParaRPr sz="2000"/>
          </a:p>
          <a:p>
            <a:pPr marL="0" lvl="0" indent="0" algn="l" rtl="0">
              <a:lnSpc>
                <a:spcPct val="115000"/>
              </a:lnSpc>
              <a:spcBef>
                <a:spcPts val="1200"/>
              </a:spcBef>
              <a:spcAft>
                <a:spcPts val="1200"/>
              </a:spcAft>
              <a:buClr>
                <a:schemeClr val="dk1"/>
              </a:buClr>
              <a:buSzPts val="1100"/>
              <a:buFont typeface="Arial"/>
              <a:buNone/>
            </a:pPr>
            <a:r>
              <a:rPr lang="nl-NL">
                <a:solidFill>
                  <a:schemeClr val="accent1"/>
                </a:solidFill>
                <a:latin typeface="Arial"/>
                <a:ea typeface="Arial"/>
                <a:cs typeface="Arial"/>
                <a:sym typeface="Arial"/>
              </a:rPr>
              <a:t>•</a:t>
            </a:r>
            <a:r>
              <a:rPr lang="nl-NL"/>
              <a:t>p_HD is sex-dependent</a:t>
            </a:r>
            <a:endParaRPr/>
          </a:p>
        </p:txBody>
      </p:sp>
      <p:graphicFrame>
        <p:nvGraphicFramePr>
          <p:cNvPr id="2057" name="Google Shape;2057;p156"/>
          <p:cNvGraphicFramePr/>
          <p:nvPr/>
        </p:nvGraphicFramePr>
        <p:xfrm>
          <a:off x="952500" y="4329150"/>
          <a:ext cx="3189400" cy="1097220"/>
        </p:xfrm>
        <a:graphic>
          <a:graphicData uri="http://schemas.openxmlformats.org/drawingml/2006/table">
            <a:tbl>
              <a:tblPr>
                <a:noFill/>
                <a:tableStyleId>{B02C5CAF-D59A-4F71-9616-85546E8A7679}</a:tableStyleId>
              </a:tblPr>
              <a:tblGrid>
                <a:gridCol w="1736975">
                  <a:extLst>
                    <a:ext uri="{9D8B030D-6E8A-4147-A177-3AD203B41FA5}">
                      <a16:colId xmlns:a16="http://schemas.microsoft.com/office/drawing/2014/main" val="20000"/>
                    </a:ext>
                  </a:extLst>
                </a:gridCol>
                <a:gridCol w="14524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nl-NL" sz="2400"/>
                        <a:t>Female</a:t>
                      </a:r>
                      <a:endParaRPr sz="2400"/>
                    </a:p>
                  </a:txBody>
                  <a:tcPr marL="91425" marR="91425" marT="91425" marB="91425"/>
                </a:tc>
                <a:tc>
                  <a:txBody>
                    <a:bodyPr/>
                    <a:lstStyle/>
                    <a:p>
                      <a:pPr marL="0" lvl="0" indent="0" algn="l" rtl="0">
                        <a:spcBef>
                          <a:spcPts val="0"/>
                        </a:spcBef>
                        <a:spcAft>
                          <a:spcPts val="0"/>
                        </a:spcAft>
                        <a:buNone/>
                      </a:pPr>
                      <a:r>
                        <a:rPr lang="nl-NL" sz="2400"/>
                        <a:t>0.0382</a:t>
                      </a:r>
                      <a:endParaRPr sz="24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NL" sz="2400"/>
                        <a:t>Male</a:t>
                      </a:r>
                      <a:endParaRPr sz="2400"/>
                    </a:p>
                  </a:txBody>
                  <a:tcPr marL="91425" marR="91425" marT="91425" marB="91425"/>
                </a:tc>
                <a:tc>
                  <a:txBody>
                    <a:bodyPr/>
                    <a:lstStyle/>
                    <a:p>
                      <a:pPr marL="0" lvl="0" indent="0" algn="l" rtl="0">
                        <a:spcBef>
                          <a:spcPts val="0"/>
                        </a:spcBef>
                        <a:spcAft>
                          <a:spcPts val="0"/>
                        </a:spcAft>
                        <a:buNone/>
                      </a:pPr>
                      <a:r>
                        <a:rPr lang="nl-NL" sz="2400"/>
                        <a:t>0.0463</a:t>
                      </a:r>
                      <a:endParaRPr sz="24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2"/>
        <p:cNvGrpSpPr/>
        <p:nvPr/>
      </p:nvGrpSpPr>
      <p:grpSpPr>
        <a:xfrm>
          <a:off x="0" y="0"/>
          <a:ext cx="0" cy="0"/>
          <a:chOff x="0" y="0"/>
          <a:chExt cx="0" cy="0"/>
        </a:xfrm>
      </p:grpSpPr>
      <p:sp>
        <p:nvSpPr>
          <p:cNvPr id="2063" name="Google Shape;2063;p157"/>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5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24</a:t>
            </a:fld>
            <a:endParaRPr/>
          </a:p>
        </p:txBody>
      </p:sp>
      <p:pic>
        <p:nvPicPr>
          <p:cNvPr id="2065" name="Google Shape;2065;p157"/>
          <p:cNvPicPr preferRelativeResize="0"/>
          <p:nvPr/>
        </p:nvPicPr>
        <p:blipFill>
          <a:blip r:embed="rId3">
            <a:alphaModFix/>
          </a:blip>
          <a:stretch>
            <a:fillRect/>
          </a:stretch>
        </p:blipFill>
        <p:spPr>
          <a:xfrm>
            <a:off x="1114625" y="1509663"/>
            <a:ext cx="7200900" cy="507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161"/>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25</a:t>
            </a:fld>
            <a:endParaRPr/>
          </a:p>
        </p:txBody>
      </p:sp>
      <p:sp>
        <p:nvSpPr>
          <p:cNvPr id="2095" name="Google Shape;2095;p161"/>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State-residence </a:t>
            </a:r>
            <a:endParaRPr/>
          </a:p>
        </p:txBody>
      </p:sp>
      <p:sp>
        <p:nvSpPr>
          <p:cNvPr id="2096" name="Google Shape;2096;p161"/>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162"/>
          <p:cNvSpPr txBox="1">
            <a:spLocks noGrp="1"/>
          </p:cNvSpPr>
          <p:nvPr>
            <p:ph type="title"/>
          </p:nvPr>
        </p:nvSpPr>
        <p:spPr>
          <a:xfrm>
            <a:off x="971600"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State-residency</a:t>
            </a:r>
            <a:endParaRPr/>
          </a:p>
        </p:txBody>
      </p:sp>
      <p:sp>
        <p:nvSpPr>
          <p:cNvPr id="2103" name="Google Shape;2103;p162"/>
          <p:cNvSpPr txBox="1"/>
          <p:nvPr/>
        </p:nvSpPr>
        <p:spPr>
          <a:xfrm>
            <a:off x="971600" y="1403700"/>
            <a:ext cx="7620000" cy="1684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Verdana"/>
              <a:buChar char="●"/>
            </a:pPr>
            <a:r>
              <a:rPr lang="nl-NL" sz="2200">
                <a:latin typeface="Verdana"/>
                <a:ea typeface="Verdana"/>
                <a:cs typeface="Verdana"/>
                <a:sym typeface="Verdana"/>
              </a:rPr>
              <a:t>Probability might be dependent on how long someone is in a state</a:t>
            </a:r>
            <a:endParaRPr sz="2200">
              <a:latin typeface="Verdana"/>
              <a:ea typeface="Verdana"/>
              <a:cs typeface="Verdana"/>
              <a:sym typeface="Verdana"/>
            </a:endParaRPr>
          </a:p>
          <a:p>
            <a:pPr marL="914400" lvl="1" indent="-368300" algn="l" rtl="0">
              <a:spcBef>
                <a:spcPts val="0"/>
              </a:spcBef>
              <a:spcAft>
                <a:spcPts val="0"/>
              </a:spcAft>
              <a:buSzPts val="2200"/>
              <a:buFont typeface="Verdana"/>
              <a:buChar char="○"/>
            </a:pPr>
            <a:r>
              <a:rPr lang="nl-NL" sz="2200">
                <a:latin typeface="Verdana"/>
                <a:ea typeface="Verdana"/>
                <a:cs typeface="Verdana"/>
                <a:sym typeface="Verdana"/>
              </a:rPr>
              <a:t>The probability of recovery depends on the duration of being sick</a:t>
            </a:r>
            <a:endParaRPr sz="2200">
              <a:latin typeface="Verdana"/>
              <a:ea typeface="Verdana"/>
              <a:cs typeface="Verdana"/>
              <a:sym typeface="Verdana"/>
            </a:endParaRPr>
          </a:p>
          <a:p>
            <a:pPr marL="0" lvl="0" indent="0" algn="l" rtl="0">
              <a:spcBef>
                <a:spcPts val="0"/>
              </a:spcBef>
              <a:spcAft>
                <a:spcPts val="0"/>
              </a:spcAft>
              <a:buNone/>
            </a:pPr>
            <a:endParaRPr sz="2200">
              <a:latin typeface="Verdana"/>
              <a:ea typeface="Verdana"/>
              <a:cs typeface="Verdana"/>
              <a:sym typeface="Verdana"/>
            </a:endParaRPr>
          </a:p>
          <a:p>
            <a:pPr marL="457200" lvl="0" indent="0" algn="l" rtl="0">
              <a:spcBef>
                <a:spcPts val="0"/>
              </a:spcBef>
              <a:spcAft>
                <a:spcPts val="0"/>
              </a:spcAft>
              <a:buNone/>
            </a:pPr>
            <a:endParaRPr sz="2200">
              <a:latin typeface="Verdana"/>
              <a:ea typeface="Verdana"/>
              <a:cs typeface="Verdana"/>
              <a:sym typeface="Verdana"/>
            </a:endParaRPr>
          </a:p>
        </p:txBody>
      </p:sp>
      <p:sp>
        <p:nvSpPr>
          <p:cNvPr id="2104" name="Google Shape;2104;p16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26</a:t>
            </a:fld>
            <a:endParaRPr/>
          </a:p>
        </p:txBody>
      </p:sp>
      <p:grpSp>
        <p:nvGrpSpPr>
          <p:cNvPr id="2105" name="Google Shape;2105;p162"/>
          <p:cNvGrpSpPr/>
          <p:nvPr/>
        </p:nvGrpSpPr>
        <p:grpSpPr>
          <a:xfrm>
            <a:off x="3727418" y="3331554"/>
            <a:ext cx="300518" cy="817563"/>
            <a:chOff x="4314" y="3281"/>
            <a:chExt cx="355" cy="966"/>
          </a:xfrm>
        </p:grpSpPr>
        <p:sp>
          <p:nvSpPr>
            <p:cNvPr id="2106" name="Google Shape;2106;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07" name="Google Shape;2107;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08" name="Google Shape;2108;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09" name="Google Shape;2109;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0" name="Google Shape;2110;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1" name="Google Shape;2111;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12" name="Google Shape;2112;p162"/>
          <p:cNvSpPr txBox="1"/>
          <p:nvPr/>
        </p:nvSpPr>
        <p:spPr>
          <a:xfrm>
            <a:off x="2871224" y="3547100"/>
            <a:ext cx="70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113" name="Google Shape;2113;p162"/>
          <p:cNvGrpSpPr/>
          <p:nvPr/>
        </p:nvGrpSpPr>
        <p:grpSpPr>
          <a:xfrm>
            <a:off x="2808825" y="4313449"/>
            <a:ext cx="1219111" cy="817563"/>
            <a:chOff x="762912" y="4644567"/>
            <a:chExt cx="1219111" cy="817563"/>
          </a:xfrm>
        </p:grpSpPr>
        <p:grpSp>
          <p:nvGrpSpPr>
            <p:cNvPr id="2114" name="Google Shape;2114;p162"/>
            <p:cNvGrpSpPr/>
            <p:nvPr/>
          </p:nvGrpSpPr>
          <p:grpSpPr>
            <a:xfrm>
              <a:off x="1681505" y="4644567"/>
              <a:ext cx="300518" cy="817563"/>
              <a:chOff x="4314" y="3281"/>
              <a:chExt cx="355" cy="966"/>
            </a:xfrm>
          </p:grpSpPr>
          <p:sp>
            <p:nvSpPr>
              <p:cNvPr id="2115" name="Google Shape;2115;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6" name="Google Shape;2116;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7" name="Google Shape;2117;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8" name="Google Shape;2118;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9" name="Google Shape;2119;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0" name="Google Shape;2120;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21" name="Google Shape;2121;p16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122" name="Google Shape;2122;p162"/>
          <p:cNvGrpSpPr/>
          <p:nvPr/>
        </p:nvGrpSpPr>
        <p:grpSpPr>
          <a:xfrm>
            <a:off x="2736102" y="5323387"/>
            <a:ext cx="1291834" cy="817563"/>
            <a:chOff x="742751" y="5654505"/>
            <a:chExt cx="1291834" cy="817563"/>
          </a:xfrm>
        </p:grpSpPr>
        <p:grpSp>
          <p:nvGrpSpPr>
            <p:cNvPr id="2123" name="Google Shape;2123;p162"/>
            <p:cNvGrpSpPr/>
            <p:nvPr/>
          </p:nvGrpSpPr>
          <p:grpSpPr>
            <a:xfrm>
              <a:off x="1734067" y="5654505"/>
              <a:ext cx="300518" cy="817563"/>
              <a:chOff x="4314" y="3281"/>
              <a:chExt cx="355" cy="966"/>
            </a:xfrm>
          </p:grpSpPr>
          <p:sp>
            <p:nvSpPr>
              <p:cNvPr id="2124" name="Google Shape;2124;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5" name="Google Shape;2125;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6" name="Google Shape;2126;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7" name="Google Shape;2127;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8" name="Google Shape;2128;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9" name="Google Shape;2129;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30" name="Google Shape;2130;p162"/>
            <p:cNvSpPr txBox="1"/>
            <p:nvPr/>
          </p:nvSpPr>
          <p:spPr>
            <a:xfrm>
              <a:off x="742751" y="5841393"/>
              <a:ext cx="105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2131" name="Google Shape;2131;p162"/>
          <p:cNvSpPr/>
          <p:nvPr/>
        </p:nvSpPr>
        <p:spPr>
          <a:xfrm>
            <a:off x="4356993"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32" name="Google Shape;2132;p162"/>
          <p:cNvSpPr/>
          <p:nvPr/>
        </p:nvSpPr>
        <p:spPr>
          <a:xfrm>
            <a:off x="66641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33" name="Google Shape;2133;p162"/>
          <p:cNvSpPr/>
          <p:nvPr/>
        </p:nvSpPr>
        <p:spPr>
          <a:xfrm>
            <a:off x="71213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34" name="Google Shape;2134;p162"/>
          <p:cNvSpPr/>
          <p:nvPr/>
        </p:nvSpPr>
        <p:spPr>
          <a:xfrm>
            <a:off x="7592710"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35" name="Google Shape;2135;p162"/>
          <p:cNvSpPr/>
          <p:nvPr/>
        </p:nvSpPr>
        <p:spPr>
          <a:xfrm>
            <a:off x="57356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36" name="Google Shape;2136;p162"/>
          <p:cNvSpPr/>
          <p:nvPr/>
        </p:nvSpPr>
        <p:spPr>
          <a:xfrm>
            <a:off x="80287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37" name="Google Shape;2137;p162"/>
          <p:cNvSpPr/>
          <p:nvPr/>
        </p:nvSpPr>
        <p:spPr>
          <a:xfrm>
            <a:off x="847884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38" name="Google Shape;2138;p162"/>
          <p:cNvSpPr/>
          <p:nvPr/>
        </p:nvSpPr>
        <p:spPr>
          <a:xfrm>
            <a:off x="61999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39" name="Google Shape;2139;p162"/>
          <p:cNvSpPr/>
          <p:nvPr/>
        </p:nvSpPr>
        <p:spPr>
          <a:xfrm>
            <a:off x="48212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40" name="Google Shape;2140;p162"/>
          <p:cNvSpPr/>
          <p:nvPr/>
        </p:nvSpPr>
        <p:spPr>
          <a:xfrm>
            <a:off x="52784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41" name="Google Shape;2141;p162"/>
          <p:cNvSpPr/>
          <p:nvPr/>
        </p:nvSpPr>
        <p:spPr>
          <a:xfrm>
            <a:off x="43569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42" name="Google Shape;2142;p162"/>
          <p:cNvSpPr/>
          <p:nvPr/>
        </p:nvSpPr>
        <p:spPr>
          <a:xfrm>
            <a:off x="48141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43" name="Google Shape;2143;p162"/>
          <p:cNvSpPr/>
          <p:nvPr/>
        </p:nvSpPr>
        <p:spPr>
          <a:xfrm>
            <a:off x="52713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44" name="Google Shape;2144;p162"/>
          <p:cNvSpPr/>
          <p:nvPr/>
        </p:nvSpPr>
        <p:spPr>
          <a:xfrm>
            <a:off x="57427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45" name="Google Shape;2145;p162"/>
          <p:cNvSpPr/>
          <p:nvPr/>
        </p:nvSpPr>
        <p:spPr>
          <a:xfrm>
            <a:off x="75715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46" name="Google Shape;2146;p162"/>
          <p:cNvSpPr/>
          <p:nvPr/>
        </p:nvSpPr>
        <p:spPr>
          <a:xfrm>
            <a:off x="80287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47" name="Google Shape;2147;p162"/>
          <p:cNvSpPr/>
          <p:nvPr/>
        </p:nvSpPr>
        <p:spPr>
          <a:xfrm>
            <a:off x="847884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48" name="Google Shape;2148;p162"/>
          <p:cNvSpPr/>
          <p:nvPr/>
        </p:nvSpPr>
        <p:spPr>
          <a:xfrm>
            <a:off x="61999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49" name="Google Shape;2149;p162"/>
          <p:cNvSpPr/>
          <p:nvPr/>
        </p:nvSpPr>
        <p:spPr>
          <a:xfrm>
            <a:off x="66571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50" name="Google Shape;2150;p162"/>
          <p:cNvSpPr/>
          <p:nvPr/>
        </p:nvSpPr>
        <p:spPr>
          <a:xfrm>
            <a:off x="71143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51" name="Google Shape;2151;p162"/>
          <p:cNvSpPr/>
          <p:nvPr/>
        </p:nvSpPr>
        <p:spPr>
          <a:xfrm>
            <a:off x="43622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52" name="Google Shape;2152;p162"/>
          <p:cNvSpPr/>
          <p:nvPr/>
        </p:nvSpPr>
        <p:spPr>
          <a:xfrm>
            <a:off x="48194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53" name="Google Shape;2153;p162"/>
          <p:cNvSpPr/>
          <p:nvPr/>
        </p:nvSpPr>
        <p:spPr>
          <a:xfrm>
            <a:off x="5287843"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54" name="Google Shape;2154;p162"/>
          <p:cNvSpPr/>
          <p:nvPr/>
        </p:nvSpPr>
        <p:spPr>
          <a:xfrm>
            <a:off x="5748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55" name="Google Shape;2155;p162"/>
          <p:cNvSpPr/>
          <p:nvPr/>
        </p:nvSpPr>
        <p:spPr>
          <a:xfrm>
            <a:off x="75768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56" name="Google Shape;2156;p162"/>
          <p:cNvSpPr/>
          <p:nvPr/>
        </p:nvSpPr>
        <p:spPr>
          <a:xfrm>
            <a:off x="8034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57" name="Google Shape;2157;p162"/>
          <p:cNvSpPr/>
          <p:nvPr/>
        </p:nvSpPr>
        <p:spPr>
          <a:xfrm>
            <a:off x="8484144"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158" name="Google Shape;2158;p162"/>
          <p:cNvSpPr/>
          <p:nvPr/>
        </p:nvSpPr>
        <p:spPr>
          <a:xfrm>
            <a:off x="62052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59" name="Google Shape;2159;p162"/>
          <p:cNvSpPr/>
          <p:nvPr/>
        </p:nvSpPr>
        <p:spPr>
          <a:xfrm>
            <a:off x="66624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60" name="Google Shape;2160;p162"/>
          <p:cNvSpPr/>
          <p:nvPr/>
        </p:nvSpPr>
        <p:spPr>
          <a:xfrm>
            <a:off x="71196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161" name="Google Shape;2161;p162"/>
          <p:cNvSpPr txBox="1"/>
          <p:nvPr/>
        </p:nvSpPr>
        <p:spPr>
          <a:xfrm>
            <a:off x="44155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2162" name="Google Shape;2162;p162"/>
          <p:cNvSpPr txBox="1"/>
          <p:nvPr/>
        </p:nvSpPr>
        <p:spPr>
          <a:xfrm>
            <a:off x="48727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2163" name="Google Shape;2163;p162"/>
          <p:cNvSpPr txBox="1"/>
          <p:nvPr/>
        </p:nvSpPr>
        <p:spPr>
          <a:xfrm>
            <a:off x="53379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2164" name="Google Shape;2164;p162"/>
          <p:cNvSpPr txBox="1"/>
          <p:nvPr/>
        </p:nvSpPr>
        <p:spPr>
          <a:xfrm>
            <a:off x="57951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2165" name="Google Shape;2165;p162"/>
          <p:cNvSpPr txBox="1"/>
          <p:nvPr/>
        </p:nvSpPr>
        <p:spPr>
          <a:xfrm>
            <a:off x="62537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2166" name="Google Shape;2166;p162"/>
          <p:cNvSpPr txBox="1"/>
          <p:nvPr/>
        </p:nvSpPr>
        <p:spPr>
          <a:xfrm>
            <a:off x="67109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2167" name="Google Shape;2167;p162"/>
          <p:cNvSpPr txBox="1"/>
          <p:nvPr/>
        </p:nvSpPr>
        <p:spPr>
          <a:xfrm>
            <a:off x="716962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2168" name="Google Shape;2168;p162"/>
          <p:cNvSpPr txBox="1"/>
          <p:nvPr/>
        </p:nvSpPr>
        <p:spPr>
          <a:xfrm>
            <a:off x="76282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2169" name="Google Shape;2169;p162"/>
          <p:cNvSpPr txBox="1"/>
          <p:nvPr/>
        </p:nvSpPr>
        <p:spPr>
          <a:xfrm>
            <a:off x="80854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2170" name="Google Shape;2170;p162"/>
          <p:cNvSpPr txBox="1"/>
          <p:nvPr/>
        </p:nvSpPr>
        <p:spPr>
          <a:xfrm>
            <a:off x="8537366" y="314236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graphicFrame>
        <p:nvGraphicFramePr>
          <p:cNvPr id="2171" name="Google Shape;2171;p162"/>
          <p:cNvGraphicFramePr/>
          <p:nvPr/>
        </p:nvGraphicFramePr>
        <p:xfrm>
          <a:off x="727250" y="3396575"/>
          <a:ext cx="2067775" cy="2591950"/>
        </p:xfrm>
        <a:graphic>
          <a:graphicData uri="http://schemas.openxmlformats.org/drawingml/2006/table">
            <a:tbl>
              <a:tblPr>
                <a:noFill/>
                <a:tableStyleId>{B02C5CAF-D59A-4F71-9616-85546E8A7679}</a:tableStyleId>
              </a:tblPr>
              <a:tblGrid>
                <a:gridCol w="1242500">
                  <a:extLst>
                    <a:ext uri="{9D8B030D-6E8A-4147-A177-3AD203B41FA5}">
                      <a16:colId xmlns:a16="http://schemas.microsoft.com/office/drawing/2014/main" val="20000"/>
                    </a:ext>
                  </a:extLst>
                </a:gridCol>
                <a:gridCol w="825275">
                  <a:extLst>
                    <a:ext uri="{9D8B030D-6E8A-4147-A177-3AD203B41FA5}">
                      <a16:colId xmlns:a16="http://schemas.microsoft.com/office/drawing/2014/main" val="20001"/>
                    </a:ext>
                  </a:extLst>
                </a:gridCol>
              </a:tblGrid>
              <a:tr h="1097575">
                <a:tc>
                  <a:txBody>
                    <a:bodyPr/>
                    <a:lstStyle/>
                    <a:p>
                      <a:pPr marL="0" lvl="0" indent="0" algn="ctr" rtl="0">
                        <a:spcBef>
                          <a:spcPts val="0"/>
                        </a:spcBef>
                        <a:spcAft>
                          <a:spcPts val="0"/>
                        </a:spcAft>
                        <a:buNone/>
                      </a:pPr>
                      <a:r>
                        <a:rPr lang="nl-NL" sz="1800"/>
                        <a:t>Duration of being sick (step)</a:t>
                      </a:r>
                      <a:endParaRPr sz="1800"/>
                    </a:p>
                  </a:txBody>
                  <a:tcPr marL="91425" marR="91425" marT="91425" marB="91425"/>
                </a:tc>
                <a:tc>
                  <a:txBody>
                    <a:bodyPr/>
                    <a:lstStyle/>
                    <a:p>
                      <a:pPr marL="0" lvl="0" indent="0" algn="ctr" rtl="0">
                        <a:spcBef>
                          <a:spcPts val="0"/>
                        </a:spcBef>
                        <a:spcAft>
                          <a:spcPts val="0"/>
                        </a:spcAft>
                        <a:buNone/>
                      </a:pPr>
                      <a:r>
                        <a:rPr lang="nl-NL" sz="1800"/>
                        <a:t>p_SH</a:t>
                      </a:r>
                      <a:endParaRPr sz="1800"/>
                    </a:p>
                  </a:txBody>
                  <a:tcPr marL="91425" marR="91425" marT="91425" marB="91425"/>
                </a:tc>
                <a:extLst>
                  <a:ext uri="{0D108BD9-81ED-4DB2-BD59-A6C34878D82A}">
                    <a16:rowId xmlns:a16="http://schemas.microsoft.com/office/drawing/2014/main" val="10000"/>
                  </a:ext>
                </a:extLst>
              </a:tr>
              <a:tr h="498125">
                <a:tc>
                  <a:txBody>
                    <a:bodyPr/>
                    <a:lstStyle/>
                    <a:p>
                      <a:pPr marL="0" lvl="0" indent="0" algn="ctr" rtl="0">
                        <a:spcBef>
                          <a:spcPts val="0"/>
                        </a:spcBef>
                        <a:spcAft>
                          <a:spcPts val="0"/>
                        </a:spcAft>
                        <a:buNone/>
                      </a:pPr>
                      <a:r>
                        <a:rPr lang="nl-NL" sz="1800"/>
                        <a:t>1</a:t>
                      </a:r>
                      <a:endParaRPr sz="1800"/>
                    </a:p>
                  </a:txBody>
                  <a:tcPr marL="91425" marR="91425" marT="91425" marB="91425"/>
                </a:tc>
                <a:tc>
                  <a:txBody>
                    <a:bodyPr/>
                    <a:lstStyle/>
                    <a:p>
                      <a:pPr marL="0" lvl="0" indent="0" algn="ctr" rtl="0">
                        <a:spcBef>
                          <a:spcPts val="0"/>
                        </a:spcBef>
                        <a:spcAft>
                          <a:spcPts val="0"/>
                        </a:spcAft>
                        <a:buNone/>
                      </a:pPr>
                      <a:r>
                        <a:rPr lang="nl-NL" sz="1800"/>
                        <a:t>0.9</a:t>
                      </a:r>
                      <a:endParaRPr sz="1800"/>
                    </a:p>
                  </a:txBody>
                  <a:tcPr marL="91425" marR="91425" marT="91425" marB="91425"/>
                </a:tc>
                <a:extLst>
                  <a:ext uri="{0D108BD9-81ED-4DB2-BD59-A6C34878D82A}">
                    <a16:rowId xmlns:a16="http://schemas.microsoft.com/office/drawing/2014/main" val="10001"/>
                  </a:ext>
                </a:extLst>
              </a:tr>
              <a:tr h="498125">
                <a:tc>
                  <a:txBody>
                    <a:bodyPr/>
                    <a:lstStyle/>
                    <a:p>
                      <a:pPr marL="0" lvl="0" indent="0" algn="ctr" rtl="0">
                        <a:spcBef>
                          <a:spcPts val="0"/>
                        </a:spcBef>
                        <a:spcAft>
                          <a:spcPts val="0"/>
                        </a:spcAft>
                        <a:buNone/>
                      </a:pPr>
                      <a:r>
                        <a:rPr lang="nl-NL" sz="1800"/>
                        <a:t>2</a:t>
                      </a:r>
                      <a:endParaRPr sz="1800"/>
                    </a:p>
                  </a:txBody>
                  <a:tcPr marL="91425" marR="91425" marT="91425" marB="91425"/>
                </a:tc>
                <a:tc>
                  <a:txBody>
                    <a:bodyPr/>
                    <a:lstStyle/>
                    <a:p>
                      <a:pPr marL="0" lvl="0" indent="0" algn="ctr" rtl="0">
                        <a:spcBef>
                          <a:spcPts val="0"/>
                        </a:spcBef>
                        <a:spcAft>
                          <a:spcPts val="0"/>
                        </a:spcAft>
                        <a:buNone/>
                      </a:pPr>
                      <a:r>
                        <a:rPr lang="nl-NL" sz="1800"/>
                        <a:t>0.5</a:t>
                      </a:r>
                      <a:endParaRPr sz="1800"/>
                    </a:p>
                  </a:txBody>
                  <a:tcPr marL="91425" marR="91425" marT="91425" marB="91425"/>
                </a:tc>
                <a:extLst>
                  <a:ext uri="{0D108BD9-81ED-4DB2-BD59-A6C34878D82A}">
                    <a16:rowId xmlns:a16="http://schemas.microsoft.com/office/drawing/2014/main" val="10002"/>
                  </a:ext>
                </a:extLst>
              </a:tr>
              <a:tr h="498125">
                <a:tc>
                  <a:txBody>
                    <a:bodyPr/>
                    <a:lstStyle/>
                    <a:p>
                      <a:pPr marL="0" lvl="0" indent="0" algn="ctr" rtl="0">
                        <a:spcBef>
                          <a:spcPts val="0"/>
                        </a:spcBef>
                        <a:spcAft>
                          <a:spcPts val="0"/>
                        </a:spcAft>
                        <a:buNone/>
                      </a:pPr>
                      <a:r>
                        <a:rPr lang="nl-NL" sz="1800"/>
                        <a:t>3+</a:t>
                      </a:r>
                      <a:endParaRPr sz="1800"/>
                    </a:p>
                  </a:txBody>
                  <a:tcPr marL="91425" marR="91425" marT="91425" marB="91425"/>
                </a:tc>
                <a:tc>
                  <a:txBody>
                    <a:bodyPr/>
                    <a:lstStyle/>
                    <a:p>
                      <a:pPr marL="0" lvl="0" indent="0" algn="ctr" rtl="0">
                        <a:spcBef>
                          <a:spcPts val="0"/>
                        </a:spcBef>
                        <a:spcAft>
                          <a:spcPts val="0"/>
                        </a:spcAft>
                        <a:buNone/>
                      </a:pPr>
                      <a:r>
                        <a:rPr lang="nl-NL" sz="1800"/>
                        <a:t>0.1</a:t>
                      </a:r>
                      <a:endParaRPr sz="1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6"/>
        <p:cNvGrpSpPr/>
        <p:nvPr/>
      </p:nvGrpSpPr>
      <p:grpSpPr>
        <a:xfrm>
          <a:off x="0" y="0"/>
          <a:ext cx="0" cy="0"/>
          <a:chOff x="0" y="0"/>
          <a:chExt cx="0" cy="0"/>
        </a:xfrm>
      </p:grpSpPr>
      <p:sp>
        <p:nvSpPr>
          <p:cNvPr id="2177" name="Google Shape;2177;p163"/>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178" name="Google Shape;2178;p163"/>
          <p:cNvSpPr>
            <a:spLocks noGrp="1"/>
          </p:cNvSpPr>
          <p:nvPr>
            <p:ph type="sldNum" idx="12"/>
          </p:nvPr>
        </p:nvSpPr>
        <p:spPr>
          <a:xfrm>
            <a:off x="4628714" y="63665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27</a:t>
            </a:fld>
            <a:endParaRPr/>
          </a:p>
        </p:txBody>
      </p:sp>
      <p:grpSp>
        <p:nvGrpSpPr>
          <p:cNvPr id="2179" name="Google Shape;2179;p163"/>
          <p:cNvGrpSpPr/>
          <p:nvPr/>
        </p:nvGrpSpPr>
        <p:grpSpPr>
          <a:xfrm>
            <a:off x="1764543" y="3782904"/>
            <a:ext cx="300518" cy="817563"/>
            <a:chOff x="4314" y="3281"/>
            <a:chExt cx="355" cy="966"/>
          </a:xfrm>
        </p:grpSpPr>
        <p:sp>
          <p:nvSpPr>
            <p:cNvPr id="2180" name="Google Shape;2180;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81" name="Google Shape;2181;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82" name="Google Shape;2182;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83" name="Google Shape;2183;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84" name="Google Shape;2184;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85" name="Google Shape;2185;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86" name="Google Shape;2186;p163"/>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187" name="Google Shape;2187;p163"/>
          <p:cNvGrpSpPr/>
          <p:nvPr/>
        </p:nvGrpSpPr>
        <p:grpSpPr>
          <a:xfrm>
            <a:off x="845950" y="4764799"/>
            <a:ext cx="1219111" cy="817563"/>
            <a:chOff x="762912" y="4644567"/>
            <a:chExt cx="1219111" cy="817563"/>
          </a:xfrm>
        </p:grpSpPr>
        <p:grpSp>
          <p:nvGrpSpPr>
            <p:cNvPr id="2188" name="Google Shape;2188;p163"/>
            <p:cNvGrpSpPr/>
            <p:nvPr/>
          </p:nvGrpSpPr>
          <p:grpSpPr>
            <a:xfrm>
              <a:off x="1681505" y="4644567"/>
              <a:ext cx="300518" cy="817563"/>
              <a:chOff x="4314" y="3281"/>
              <a:chExt cx="355" cy="966"/>
            </a:xfrm>
          </p:grpSpPr>
          <p:sp>
            <p:nvSpPr>
              <p:cNvPr id="2189" name="Google Shape;2189;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90" name="Google Shape;2190;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91" name="Google Shape;2191;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92" name="Google Shape;2192;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93" name="Google Shape;2193;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94" name="Google Shape;2194;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95" name="Google Shape;2195;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196" name="Google Shape;2196;p163"/>
          <p:cNvGrpSpPr/>
          <p:nvPr/>
        </p:nvGrpSpPr>
        <p:grpSpPr>
          <a:xfrm>
            <a:off x="728442" y="5774737"/>
            <a:ext cx="1336619" cy="817563"/>
            <a:chOff x="697966" y="5654505"/>
            <a:chExt cx="1336619" cy="817563"/>
          </a:xfrm>
        </p:grpSpPr>
        <p:grpSp>
          <p:nvGrpSpPr>
            <p:cNvPr id="2197" name="Google Shape;2197;p163"/>
            <p:cNvGrpSpPr/>
            <p:nvPr/>
          </p:nvGrpSpPr>
          <p:grpSpPr>
            <a:xfrm>
              <a:off x="1734067" y="5654505"/>
              <a:ext cx="300518" cy="817563"/>
              <a:chOff x="4314" y="3281"/>
              <a:chExt cx="355" cy="966"/>
            </a:xfrm>
          </p:grpSpPr>
          <p:sp>
            <p:nvSpPr>
              <p:cNvPr id="2198" name="Google Shape;2198;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99" name="Google Shape;2199;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00" name="Google Shape;2200;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01" name="Google Shape;2201;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02" name="Google Shape;2202;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03" name="Google Shape;2203;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04" name="Google Shape;2204;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205" name="Google Shape;2205;p163"/>
          <p:cNvGrpSpPr/>
          <p:nvPr/>
        </p:nvGrpSpPr>
        <p:grpSpPr>
          <a:xfrm>
            <a:off x="4572457" y="1195304"/>
            <a:ext cx="231235" cy="516941"/>
            <a:chOff x="4314" y="3281"/>
            <a:chExt cx="355" cy="966"/>
          </a:xfrm>
        </p:grpSpPr>
        <p:sp>
          <p:nvSpPr>
            <p:cNvPr id="2206" name="Google Shape;2206;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07" name="Google Shape;2207;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08" name="Google Shape;2208;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09" name="Google Shape;2209;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10" name="Google Shape;2210;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11" name="Google Shape;2211;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212" name="Google Shape;2212;p163"/>
          <p:cNvGrpSpPr/>
          <p:nvPr/>
        </p:nvGrpSpPr>
        <p:grpSpPr>
          <a:xfrm>
            <a:off x="3865673" y="1816176"/>
            <a:ext cx="938106" cy="516945"/>
            <a:chOff x="762912" y="4644567"/>
            <a:chExt cx="1219111" cy="817563"/>
          </a:xfrm>
        </p:grpSpPr>
        <p:grpSp>
          <p:nvGrpSpPr>
            <p:cNvPr id="2213" name="Google Shape;2213;p163"/>
            <p:cNvGrpSpPr/>
            <p:nvPr/>
          </p:nvGrpSpPr>
          <p:grpSpPr>
            <a:xfrm>
              <a:off x="1681505" y="4644567"/>
              <a:ext cx="300518" cy="817563"/>
              <a:chOff x="4314" y="3281"/>
              <a:chExt cx="355" cy="966"/>
            </a:xfrm>
          </p:grpSpPr>
          <p:sp>
            <p:nvSpPr>
              <p:cNvPr id="2214" name="Google Shape;2214;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15" name="Google Shape;2215;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16" name="Google Shape;2216;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17" name="Google Shape;2217;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18" name="Google Shape;2218;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19" name="Google Shape;2219;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20" name="Google Shape;2220;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221" name="Google Shape;2221;p163"/>
          <p:cNvGrpSpPr/>
          <p:nvPr/>
        </p:nvGrpSpPr>
        <p:grpSpPr>
          <a:xfrm>
            <a:off x="3775253" y="2454760"/>
            <a:ext cx="1028528" cy="516945"/>
            <a:chOff x="697966" y="5654505"/>
            <a:chExt cx="1336619" cy="817563"/>
          </a:xfrm>
        </p:grpSpPr>
        <p:grpSp>
          <p:nvGrpSpPr>
            <p:cNvPr id="2222" name="Google Shape;2222;p163"/>
            <p:cNvGrpSpPr/>
            <p:nvPr/>
          </p:nvGrpSpPr>
          <p:grpSpPr>
            <a:xfrm>
              <a:off x="1734067" y="5654505"/>
              <a:ext cx="300518" cy="817563"/>
              <a:chOff x="4314" y="3281"/>
              <a:chExt cx="355" cy="966"/>
            </a:xfrm>
          </p:grpSpPr>
          <p:sp>
            <p:nvSpPr>
              <p:cNvPr id="2223" name="Google Shape;2223;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24" name="Google Shape;2224;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25" name="Google Shape;2225;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26" name="Google Shape;2226;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27" name="Google Shape;2227;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28" name="Google Shape;2228;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29" name="Google Shape;2229;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230" name="Google Shape;2230;p163"/>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31" name="Google Shape;2231;p163"/>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32" name="Google Shape;2232;p163"/>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33" name="Google Shape;2233;p163"/>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34" name="Google Shape;2234;p163"/>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35" name="Google Shape;2235;p163"/>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36" name="Google Shape;2236;p163"/>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37" name="Google Shape;2237;p163"/>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38" name="Google Shape;2238;p163"/>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39" name="Google Shape;2239;p163"/>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240" name="Google Shape;2240;p163"/>
          <p:cNvGrpSpPr/>
          <p:nvPr/>
        </p:nvGrpSpPr>
        <p:grpSpPr>
          <a:xfrm>
            <a:off x="5057009" y="1991646"/>
            <a:ext cx="3523581" cy="289088"/>
            <a:chOff x="2775118" y="4922077"/>
            <a:chExt cx="4579052" cy="457200"/>
          </a:xfrm>
        </p:grpSpPr>
        <p:sp>
          <p:nvSpPr>
            <p:cNvPr id="2241" name="Google Shape;2241;p163"/>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42" name="Google Shape;2242;p163"/>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43" name="Google Shape;2243;p163"/>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44" name="Google Shape;2244;p163"/>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45" name="Google Shape;2245;p163"/>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46" name="Google Shape;2246;p163"/>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47" name="Google Shape;2247;p163"/>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48" name="Google Shape;2248;p163"/>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49" name="Google Shape;2249;p163"/>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250" name="Google Shape;2250;p163"/>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251" name="Google Shape;2251;p163"/>
          <p:cNvGrpSpPr/>
          <p:nvPr/>
        </p:nvGrpSpPr>
        <p:grpSpPr>
          <a:xfrm>
            <a:off x="5061086" y="2630229"/>
            <a:ext cx="3523580" cy="289088"/>
            <a:chOff x="2780417" y="5932015"/>
            <a:chExt cx="4579052" cy="457200"/>
          </a:xfrm>
        </p:grpSpPr>
        <p:sp>
          <p:nvSpPr>
            <p:cNvPr id="2252" name="Google Shape;2252;p163"/>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53" name="Google Shape;2253;p163"/>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54" name="Google Shape;2254;p163"/>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55" name="Google Shape;2255;p163"/>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56" name="Google Shape;2256;p163"/>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57" name="Google Shape;2257;p163"/>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58" name="Google Shape;2258;p163"/>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59" name="Google Shape;2259;p163"/>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0" name="Google Shape;2260;p163"/>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1" name="Google Shape;2261;p163"/>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262" name="Google Shape;2262;p163"/>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263" name="Google Shape;2263;p163"/>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264" name="Google Shape;2264;p163"/>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265" name="Google Shape;2265;p163"/>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266" name="Google Shape;2266;p163"/>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267" name="Google Shape;2267;p163"/>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2268" name="Google Shape;2268;p163"/>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269" name="Google Shape;2269;p163"/>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70" name="Google Shape;2270;p163"/>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71" name="Google Shape;2271;p163"/>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272" name="Google Shape;2272;p163"/>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164"/>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279" name="Google Shape;2279;p164"/>
          <p:cNvSpPr>
            <a:spLocks noGrp="1"/>
          </p:cNvSpPr>
          <p:nvPr>
            <p:ph type="sldNum" idx="12"/>
          </p:nvPr>
        </p:nvSpPr>
        <p:spPr>
          <a:xfrm>
            <a:off x="4628714" y="63665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28</a:t>
            </a:fld>
            <a:endParaRPr/>
          </a:p>
        </p:txBody>
      </p:sp>
      <p:grpSp>
        <p:nvGrpSpPr>
          <p:cNvPr id="2280" name="Google Shape;2280;p164"/>
          <p:cNvGrpSpPr/>
          <p:nvPr/>
        </p:nvGrpSpPr>
        <p:grpSpPr>
          <a:xfrm>
            <a:off x="1764543" y="3782904"/>
            <a:ext cx="300518" cy="817563"/>
            <a:chOff x="4314" y="3281"/>
            <a:chExt cx="355" cy="966"/>
          </a:xfrm>
        </p:grpSpPr>
        <p:sp>
          <p:nvSpPr>
            <p:cNvPr id="2281" name="Google Shape;2281;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82" name="Google Shape;2282;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83" name="Google Shape;2283;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84" name="Google Shape;2284;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85" name="Google Shape;2285;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86" name="Google Shape;2286;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87" name="Google Shape;2287;p164"/>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288" name="Google Shape;2288;p164"/>
          <p:cNvGrpSpPr/>
          <p:nvPr/>
        </p:nvGrpSpPr>
        <p:grpSpPr>
          <a:xfrm>
            <a:off x="845950" y="4764799"/>
            <a:ext cx="1219111" cy="817563"/>
            <a:chOff x="762912" y="4644567"/>
            <a:chExt cx="1219111" cy="817563"/>
          </a:xfrm>
        </p:grpSpPr>
        <p:grpSp>
          <p:nvGrpSpPr>
            <p:cNvPr id="2289" name="Google Shape;2289;p164"/>
            <p:cNvGrpSpPr/>
            <p:nvPr/>
          </p:nvGrpSpPr>
          <p:grpSpPr>
            <a:xfrm>
              <a:off x="1681505" y="4644567"/>
              <a:ext cx="300518" cy="817563"/>
              <a:chOff x="4314" y="3281"/>
              <a:chExt cx="355" cy="966"/>
            </a:xfrm>
          </p:grpSpPr>
          <p:sp>
            <p:nvSpPr>
              <p:cNvPr id="2290" name="Google Shape;2290;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91" name="Google Shape;2291;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92" name="Google Shape;2292;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93" name="Google Shape;2293;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94" name="Google Shape;2294;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95" name="Google Shape;2295;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96" name="Google Shape;2296;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297" name="Google Shape;2297;p164"/>
          <p:cNvGrpSpPr/>
          <p:nvPr/>
        </p:nvGrpSpPr>
        <p:grpSpPr>
          <a:xfrm>
            <a:off x="728442" y="5774737"/>
            <a:ext cx="1336619" cy="817563"/>
            <a:chOff x="697966" y="5654505"/>
            <a:chExt cx="1336619" cy="817563"/>
          </a:xfrm>
        </p:grpSpPr>
        <p:grpSp>
          <p:nvGrpSpPr>
            <p:cNvPr id="2298" name="Google Shape;2298;p164"/>
            <p:cNvGrpSpPr/>
            <p:nvPr/>
          </p:nvGrpSpPr>
          <p:grpSpPr>
            <a:xfrm>
              <a:off x="1734067" y="5654505"/>
              <a:ext cx="300518" cy="817563"/>
              <a:chOff x="4314" y="3281"/>
              <a:chExt cx="355" cy="966"/>
            </a:xfrm>
          </p:grpSpPr>
          <p:sp>
            <p:nvSpPr>
              <p:cNvPr id="2299" name="Google Shape;2299;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00" name="Google Shape;2300;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01" name="Google Shape;2301;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02" name="Google Shape;2302;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03" name="Google Shape;2303;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04" name="Google Shape;2304;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05" name="Google Shape;2305;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306" name="Google Shape;2306;p164"/>
          <p:cNvGrpSpPr/>
          <p:nvPr/>
        </p:nvGrpSpPr>
        <p:grpSpPr>
          <a:xfrm>
            <a:off x="4572457" y="1195304"/>
            <a:ext cx="231235" cy="516941"/>
            <a:chOff x="4314" y="3281"/>
            <a:chExt cx="355" cy="966"/>
          </a:xfrm>
        </p:grpSpPr>
        <p:sp>
          <p:nvSpPr>
            <p:cNvPr id="2307" name="Google Shape;2307;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08" name="Google Shape;2308;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09" name="Google Shape;2309;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10" name="Google Shape;2310;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11" name="Google Shape;2311;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12" name="Google Shape;2312;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313" name="Google Shape;2313;p164"/>
          <p:cNvGrpSpPr/>
          <p:nvPr/>
        </p:nvGrpSpPr>
        <p:grpSpPr>
          <a:xfrm>
            <a:off x="3865673" y="1816176"/>
            <a:ext cx="938106" cy="516945"/>
            <a:chOff x="762912" y="4644567"/>
            <a:chExt cx="1219111" cy="817563"/>
          </a:xfrm>
        </p:grpSpPr>
        <p:grpSp>
          <p:nvGrpSpPr>
            <p:cNvPr id="2314" name="Google Shape;2314;p164"/>
            <p:cNvGrpSpPr/>
            <p:nvPr/>
          </p:nvGrpSpPr>
          <p:grpSpPr>
            <a:xfrm>
              <a:off x="1681505" y="4644567"/>
              <a:ext cx="300518" cy="817563"/>
              <a:chOff x="4314" y="3281"/>
              <a:chExt cx="355" cy="966"/>
            </a:xfrm>
          </p:grpSpPr>
          <p:sp>
            <p:nvSpPr>
              <p:cNvPr id="2315" name="Google Shape;2315;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16" name="Google Shape;2316;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17" name="Google Shape;2317;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18" name="Google Shape;2318;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19" name="Google Shape;2319;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20" name="Google Shape;2320;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21" name="Google Shape;2321;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322" name="Google Shape;2322;p164"/>
          <p:cNvGrpSpPr/>
          <p:nvPr/>
        </p:nvGrpSpPr>
        <p:grpSpPr>
          <a:xfrm>
            <a:off x="3775253" y="2454760"/>
            <a:ext cx="1028528" cy="516945"/>
            <a:chOff x="697966" y="5654505"/>
            <a:chExt cx="1336619" cy="817563"/>
          </a:xfrm>
        </p:grpSpPr>
        <p:grpSp>
          <p:nvGrpSpPr>
            <p:cNvPr id="2323" name="Google Shape;2323;p164"/>
            <p:cNvGrpSpPr/>
            <p:nvPr/>
          </p:nvGrpSpPr>
          <p:grpSpPr>
            <a:xfrm>
              <a:off x="1734067" y="5654505"/>
              <a:ext cx="300518" cy="817563"/>
              <a:chOff x="4314" y="3281"/>
              <a:chExt cx="355" cy="966"/>
            </a:xfrm>
          </p:grpSpPr>
          <p:sp>
            <p:nvSpPr>
              <p:cNvPr id="2324" name="Google Shape;2324;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25" name="Google Shape;2325;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26" name="Google Shape;2326;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27" name="Google Shape;2327;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28" name="Google Shape;2328;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29" name="Google Shape;2329;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30" name="Google Shape;2330;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331" name="Google Shape;2331;p164"/>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32" name="Google Shape;2332;p164"/>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33" name="Google Shape;2333;p164"/>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34" name="Google Shape;2334;p164"/>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35" name="Google Shape;2335;p164"/>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36" name="Google Shape;2336;p164"/>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37" name="Google Shape;2337;p164"/>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38" name="Google Shape;2338;p164"/>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39" name="Google Shape;2339;p164"/>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40" name="Google Shape;2340;p164"/>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341" name="Google Shape;2341;p164"/>
          <p:cNvGrpSpPr/>
          <p:nvPr/>
        </p:nvGrpSpPr>
        <p:grpSpPr>
          <a:xfrm>
            <a:off x="5057009" y="1991646"/>
            <a:ext cx="3523581" cy="289088"/>
            <a:chOff x="2775118" y="4922077"/>
            <a:chExt cx="4579052" cy="457200"/>
          </a:xfrm>
        </p:grpSpPr>
        <p:sp>
          <p:nvSpPr>
            <p:cNvPr id="2342" name="Google Shape;2342;p164"/>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43" name="Google Shape;2343;p164"/>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44" name="Google Shape;2344;p164"/>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45" name="Google Shape;2345;p164"/>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46" name="Google Shape;2346;p164"/>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47" name="Google Shape;2347;p164"/>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48" name="Google Shape;2348;p164"/>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49" name="Google Shape;2349;p164"/>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50" name="Google Shape;2350;p164"/>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351" name="Google Shape;2351;p164"/>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352" name="Google Shape;2352;p164"/>
          <p:cNvGrpSpPr/>
          <p:nvPr/>
        </p:nvGrpSpPr>
        <p:grpSpPr>
          <a:xfrm>
            <a:off x="5061086" y="2630229"/>
            <a:ext cx="3523580" cy="289088"/>
            <a:chOff x="2780417" y="5932015"/>
            <a:chExt cx="4579052" cy="457200"/>
          </a:xfrm>
        </p:grpSpPr>
        <p:sp>
          <p:nvSpPr>
            <p:cNvPr id="2353" name="Google Shape;2353;p164"/>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54" name="Google Shape;2354;p164"/>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55" name="Google Shape;2355;p164"/>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56" name="Google Shape;2356;p164"/>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57" name="Google Shape;2357;p164"/>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58" name="Google Shape;2358;p164"/>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59" name="Google Shape;2359;p164"/>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60" name="Google Shape;2360;p164"/>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1" name="Google Shape;2361;p164"/>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2" name="Google Shape;2362;p164"/>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363" name="Google Shape;2363;p164"/>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364" name="Google Shape;2364;p164"/>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365" name="Google Shape;2365;p164"/>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366" name="Google Shape;2366;p164"/>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367" name="Google Shape;2367;p164"/>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368" name="Google Shape;2368;p164"/>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2369" name="Google Shape;2369;p164"/>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370" name="Google Shape;2370;p164"/>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371" name="Google Shape;2371;p164"/>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372" name="Google Shape;2372;p164"/>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373" name="Google Shape;2373;p164"/>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8"/>
        <p:cNvGrpSpPr/>
        <p:nvPr/>
      </p:nvGrpSpPr>
      <p:grpSpPr>
        <a:xfrm>
          <a:off x="0" y="0"/>
          <a:ext cx="0" cy="0"/>
          <a:chOff x="0" y="0"/>
          <a:chExt cx="0" cy="0"/>
        </a:xfrm>
      </p:grpSpPr>
      <p:sp>
        <p:nvSpPr>
          <p:cNvPr id="2379" name="Google Shape;2379;p165"/>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380" name="Google Shape;2380;p165"/>
          <p:cNvSpPr>
            <a:spLocks noGrp="1"/>
          </p:cNvSpPr>
          <p:nvPr>
            <p:ph type="sldNum" idx="12"/>
          </p:nvPr>
        </p:nvSpPr>
        <p:spPr>
          <a:xfrm>
            <a:off x="4628714" y="63665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29</a:t>
            </a:fld>
            <a:endParaRPr/>
          </a:p>
        </p:txBody>
      </p:sp>
      <p:grpSp>
        <p:nvGrpSpPr>
          <p:cNvPr id="2381" name="Google Shape;2381;p165"/>
          <p:cNvGrpSpPr/>
          <p:nvPr/>
        </p:nvGrpSpPr>
        <p:grpSpPr>
          <a:xfrm>
            <a:off x="1764543" y="3782904"/>
            <a:ext cx="300518" cy="817563"/>
            <a:chOff x="4314" y="3281"/>
            <a:chExt cx="355" cy="966"/>
          </a:xfrm>
        </p:grpSpPr>
        <p:sp>
          <p:nvSpPr>
            <p:cNvPr id="2382" name="Google Shape;2382;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83" name="Google Shape;2383;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84" name="Google Shape;2384;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85" name="Google Shape;2385;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86" name="Google Shape;2386;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87" name="Google Shape;2387;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88" name="Google Shape;2388;p165"/>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389" name="Google Shape;2389;p165"/>
          <p:cNvGrpSpPr/>
          <p:nvPr/>
        </p:nvGrpSpPr>
        <p:grpSpPr>
          <a:xfrm>
            <a:off x="845950" y="4764799"/>
            <a:ext cx="1219111" cy="817563"/>
            <a:chOff x="762912" y="4644567"/>
            <a:chExt cx="1219111" cy="817563"/>
          </a:xfrm>
        </p:grpSpPr>
        <p:grpSp>
          <p:nvGrpSpPr>
            <p:cNvPr id="2390" name="Google Shape;2390;p165"/>
            <p:cNvGrpSpPr/>
            <p:nvPr/>
          </p:nvGrpSpPr>
          <p:grpSpPr>
            <a:xfrm>
              <a:off x="1681505" y="4644567"/>
              <a:ext cx="300518" cy="817563"/>
              <a:chOff x="4314" y="3281"/>
              <a:chExt cx="355" cy="966"/>
            </a:xfrm>
          </p:grpSpPr>
          <p:sp>
            <p:nvSpPr>
              <p:cNvPr id="2391" name="Google Shape;2391;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92" name="Google Shape;2392;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93" name="Google Shape;2393;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94" name="Google Shape;2394;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95" name="Google Shape;2395;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96" name="Google Shape;2396;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97" name="Google Shape;2397;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398" name="Google Shape;2398;p165"/>
          <p:cNvGrpSpPr/>
          <p:nvPr/>
        </p:nvGrpSpPr>
        <p:grpSpPr>
          <a:xfrm>
            <a:off x="728442" y="5774737"/>
            <a:ext cx="1336619" cy="817563"/>
            <a:chOff x="697966" y="5654505"/>
            <a:chExt cx="1336619" cy="817563"/>
          </a:xfrm>
        </p:grpSpPr>
        <p:grpSp>
          <p:nvGrpSpPr>
            <p:cNvPr id="2399" name="Google Shape;2399;p165"/>
            <p:cNvGrpSpPr/>
            <p:nvPr/>
          </p:nvGrpSpPr>
          <p:grpSpPr>
            <a:xfrm>
              <a:off x="1734067" y="5654505"/>
              <a:ext cx="300518" cy="817563"/>
              <a:chOff x="4314" y="3281"/>
              <a:chExt cx="355" cy="966"/>
            </a:xfrm>
          </p:grpSpPr>
          <p:sp>
            <p:nvSpPr>
              <p:cNvPr id="2400" name="Google Shape;2400;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01" name="Google Shape;2401;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02" name="Google Shape;2402;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03" name="Google Shape;2403;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04" name="Google Shape;2404;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05" name="Google Shape;2405;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06" name="Google Shape;2406;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407" name="Google Shape;2407;p165"/>
          <p:cNvGrpSpPr/>
          <p:nvPr/>
        </p:nvGrpSpPr>
        <p:grpSpPr>
          <a:xfrm>
            <a:off x="4572457" y="1195304"/>
            <a:ext cx="231235" cy="516941"/>
            <a:chOff x="4314" y="3281"/>
            <a:chExt cx="355" cy="966"/>
          </a:xfrm>
        </p:grpSpPr>
        <p:sp>
          <p:nvSpPr>
            <p:cNvPr id="2408" name="Google Shape;2408;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09" name="Google Shape;2409;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10" name="Google Shape;2410;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11" name="Google Shape;2411;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12" name="Google Shape;2412;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13" name="Google Shape;2413;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414" name="Google Shape;2414;p165"/>
          <p:cNvGrpSpPr/>
          <p:nvPr/>
        </p:nvGrpSpPr>
        <p:grpSpPr>
          <a:xfrm>
            <a:off x="3865673" y="1816176"/>
            <a:ext cx="938106" cy="516945"/>
            <a:chOff x="762912" y="4644567"/>
            <a:chExt cx="1219111" cy="817563"/>
          </a:xfrm>
        </p:grpSpPr>
        <p:grpSp>
          <p:nvGrpSpPr>
            <p:cNvPr id="2415" name="Google Shape;2415;p165"/>
            <p:cNvGrpSpPr/>
            <p:nvPr/>
          </p:nvGrpSpPr>
          <p:grpSpPr>
            <a:xfrm>
              <a:off x="1681505" y="4644567"/>
              <a:ext cx="300518" cy="817563"/>
              <a:chOff x="4314" y="3281"/>
              <a:chExt cx="355" cy="966"/>
            </a:xfrm>
          </p:grpSpPr>
          <p:sp>
            <p:nvSpPr>
              <p:cNvPr id="2416" name="Google Shape;2416;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17" name="Google Shape;2417;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18" name="Google Shape;2418;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19" name="Google Shape;2419;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20" name="Google Shape;2420;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21" name="Google Shape;2421;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22" name="Google Shape;2422;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423" name="Google Shape;2423;p165"/>
          <p:cNvGrpSpPr/>
          <p:nvPr/>
        </p:nvGrpSpPr>
        <p:grpSpPr>
          <a:xfrm>
            <a:off x="3775253" y="2454760"/>
            <a:ext cx="1028528" cy="516945"/>
            <a:chOff x="697966" y="5654505"/>
            <a:chExt cx="1336619" cy="817563"/>
          </a:xfrm>
        </p:grpSpPr>
        <p:grpSp>
          <p:nvGrpSpPr>
            <p:cNvPr id="2424" name="Google Shape;2424;p165"/>
            <p:cNvGrpSpPr/>
            <p:nvPr/>
          </p:nvGrpSpPr>
          <p:grpSpPr>
            <a:xfrm>
              <a:off x="1734067" y="5654505"/>
              <a:ext cx="300518" cy="817563"/>
              <a:chOff x="4314" y="3281"/>
              <a:chExt cx="355" cy="966"/>
            </a:xfrm>
          </p:grpSpPr>
          <p:sp>
            <p:nvSpPr>
              <p:cNvPr id="2425" name="Google Shape;2425;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26" name="Google Shape;2426;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27" name="Google Shape;2427;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28" name="Google Shape;2428;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29" name="Google Shape;2429;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30" name="Google Shape;2430;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31" name="Google Shape;2431;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432" name="Google Shape;2432;p165"/>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33" name="Google Shape;2433;p165"/>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34" name="Google Shape;2434;p165"/>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35" name="Google Shape;2435;p165"/>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36" name="Google Shape;2436;p165"/>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37" name="Google Shape;2437;p165"/>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38" name="Google Shape;2438;p165"/>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39" name="Google Shape;2439;p165"/>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40" name="Google Shape;2440;p165"/>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41" name="Google Shape;2441;p165"/>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442" name="Google Shape;2442;p165"/>
          <p:cNvGrpSpPr/>
          <p:nvPr/>
        </p:nvGrpSpPr>
        <p:grpSpPr>
          <a:xfrm>
            <a:off x="5057009" y="1991646"/>
            <a:ext cx="3523581" cy="289088"/>
            <a:chOff x="2775118" y="4922077"/>
            <a:chExt cx="4579052" cy="457200"/>
          </a:xfrm>
        </p:grpSpPr>
        <p:sp>
          <p:nvSpPr>
            <p:cNvPr id="2443" name="Google Shape;2443;p165"/>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44" name="Google Shape;2444;p165"/>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45" name="Google Shape;2445;p165"/>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46" name="Google Shape;2446;p165"/>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47" name="Google Shape;2447;p165"/>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48" name="Google Shape;2448;p165"/>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49" name="Google Shape;2449;p165"/>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50" name="Google Shape;2450;p165"/>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51" name="Google Shape;2451;p165"/>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452" name="Google Shape;2452;p165"/>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453" name="Google Shape;2453;p165"/>
          <p:cNvGrpSpPr/>
          <p:nvPr/>
        </p:nvGrpSpPr>
        <p:grpSpPr>
          <a:xfrm>
            <a:off x="5061086" y="2630229"/>
            <a:ext cx="3523580" cy="289088"/>
            <a:chOff x="2780417" y="5932015"/>
            <a:chExt cx="4579052" cy="457200"/>
          </a:xfrm>
        </p:grpSpPr>
        <p:sp>
          <p:nvSpPr>
            <p:cNvPr id="2454" name="Google Shape;2454;p165"/>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55" name="Google Shape;2455;p165"/>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56" name="Google Shape;2456;p165"/>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57" name="Google Shape;2457;p165"/>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58" name="Google Shape;2458;p165"/>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59" name="Google Shape;2459;p165"/>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0" name="Google Shape;2460;p165"/>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61" name="Google Shape;2461;p165"/>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2" name="Google Shape;2462;p165"/>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3" name="Google Shape;2463;p165"/>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464" name="Google Shape;2464;p165"/>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465" name="Google Shape;2465;p165"/>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466" name="Google Shape;2466;p165"/>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467" name="Google Shape;2467;p165"/>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468" name="Google Shape;2468;p165"/>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2469" name="Google Shape;2469;p165"/>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2470" name="Google Shape;2470;p165"/>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471" name="Google Shape;2471;p165"/>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472" name="Google Shape;2472;p165"/>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473" name="Google Shape;2473;p165"/>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0.9</a:t>
            </a:r>
            <a:endParaRPr sz="1800">
              <a:solidFill>
                <a:schemeClr val="dk1"/>
              </a:solidFill>
              <a:latin typeface="Verdana"/>
              <a:ea typeface="Verdana"/>
              <a:cs typeface="Verdana"/>
              <a:sym typeface="Verdana"/>
            </a:endParaRPr>
          </a:p>
        </p:txBody>
      </p:sp>
      <p:sp>
        <p:nvSpPr>
          <p:cNvPr id="2474" name="Google Shape;2474;p165"/>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136"/>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What is microsimulation?</a:t>
            </a:r>
            <a:endParaRPr/>
          </a:p>
        </p:txBody>
      </p:sp>
      <p:sp>
        <p:nvSpPr>
          <p:cNvPr id="976" name="Google Shape;976;p136"/>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 = individual-level model</a:t>
            </a:r>
            <a:endParaRPr/>
          </a:p>
          <a:p>
            <a:pPr marL="342900" lvl="0" indent="-228600" algn="l" rtl="0">
              <a:spcBef>
                <a:spcPts val="1640"/>
              </a:spcBef>
              <a:spcAft>
                <a:spcPts val="0"/>
              </a:spcAft>
              <a:buSzPts val="2200"/>
              <a:buChar char="•"/>
            </a:pPr>
            <a:r>
              <a:rPr lang="nl-NL"/>
              <a:t>Simulation = stochastic implementation of a dynamic process</a:t>
            </a:r>
            <a:endParaRPr/>
          </a:p>
          <a:p>
            <a:pPr marL="640080" lvl="1" indent="-228600" algn="l" rtl="0">
              <a:spcBef>
                <a:spcPts val="1600"/>
              </a:spcBef>
              <a:spcAft>
                <a:spcPts val="0"/>
              </a:spcAft>
              <a:buSzPts val="2000"/>
              <a:buChar char="•"/>
            </a:pPr>
            <a:r>
              <a:rPr lang="nl-NL"/>
              <a:t>Reflects events experienced by an individual</a:t>
            </a:r>
            <a:endParaRPr/>
          </a:p>
          <a:p>
            <a:pPr marL="342900" lvl="0" indent="-88900" algn="l" rtl="0">
              <a:spcBef>
                <a:spcPts val="1640"/>
              </a:spcBef>
              <a:spcAft>
                <a:spcPts val="0"/>
              </a:spcAft>
              <a:buSzPts val="2200"/>
              <a:buNone/>
            </a:pPr>
            <a:endParaRPr/>
          </a:p>
        </p:txBody>
      </p:sp>
      <p:sp>
        <p:nvSpPr>
          <p:cNvPr id="977" name="Google Shape;977;p13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480" name="Google Shape;2480;p166"/>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481" name="Google Shape;2481;p166"/>
          <p:cNvSpPr>
            <a:spLocks noGrp="1"/>
          </p:cNvSpPr>
          <p:nvPr>
            <p:ph type="sldNum" idx="12"/>
          </p:nvPr>
        </p:nvSpPr>
        <p:spPr>
          <a:xfrm>
            <a:off x="4628714" y="63665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30</a:t>
            </a:fld>
            <a:endParaRPr/>
          </a:p>
        </p:txBody>
      </p:sp>
      <p:grpSp>
        <p:nvGrpSpPr>
          <p:cNvPr id="2482" name="Google Shape;2482;p166"/>
          <p:cNvGrpSpPr/>
          <p:nvPr/>
        </p:nvGrpSpPr>
        <p:grpSpPr>
          <a:xfrm>
            <a:off x="1764543" y="3782904"/>
            <a:ext cx="300518" cy="817563"/>
            <a:chOff x="4314" y="3281"/>
            <a:chExt cx="355" cy="966"/>
          </a:xfrm>
        </p:grpSpPr>
        <p:sp>
          <p:nvSpPr>
            <p:cNvPr id="2483" name="Google Shape;2483;p16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84" name="Google Shape;2484;p16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85" name="Google Shape;2485;p16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86" name="Google Shape;2486;p16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87" name="Google Shape;2487;p16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88" name="Google Shape;2488;p16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89" name="Google Shape;2489;p166"/>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490" name="Google Shape;2490;p166"/>
          <p:cNvGrpSpPr/>
          <p:nvPr/>
        </p:nvGrpSpPr>
        <p:grpSpPr>
          <a:xfrm>
            <a:off x="845950" y="4764799"/>
            <a:ext cx="1219111" cy="817563"/>
            <a:chOff x="762912" y="4644567"/>
            <a:chExt cx="1219111" cy="817563"/>
          </a:xfrm>
        </p:grpSpPr>
        <p:grpSp>
          <p:nvGrpSpPr>
            <p:cNvPr id="2491" name="Google Shape;2491;p166"/>
            <p:cNvGrpSpPr/>
            <p:nvPr/>
          </p:nvGrpSpPr>
          <p:grpSpPr>
            <a:xfrm>
              <a:off x="1681505" y="4644567"/>
              <a:ext cx="300518" cy="817563"/>
              <a:chOff x="4314" y="3281"/>
              <a:chExt cx="355" cy="966"/>
            </a:xfrm>
          </p:grpSpPr>
          <p:sp>
            <p:nvSpPr>
              <p:cNvPr id="2492" name="Google Shape;2492;p16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93" name="Google Shape;2493;p16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94" name="Google Shape;2494;p16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95" name="Google Shape;2495;p16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96" name="Google Shape;2496;p16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97" name="Google Shape;2497;p16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98" name="Google Shape;2498;p16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499" name="Google Shape;2499;p166"/>
          <p:cNvGrpSpPr/>
          <p:nvPr/>
        </p:nvGrpSpPr>
        <p:grpSpPr>
          <a:xfrm>
            <a:off x="728442" y="5774737"/>
            <a:ext cx="1336619" cy="817563"/>
            <a:chOff x="697966" y="5654505"/>
            <a:chExt cx="1336619" cy="817563"/>
          </a:xfrm>
        </p:grpSpPr>
        <p:grpSp>
          <p:nvGrpSpPr>
            <p:cNvPr id="2500" name="Google Shape;2500;p166"/>
            <p:cNvGrpSpPr/>
            <p:nvPr/>
          </p:nvGrpSpPr>
          <p:grpSpPr>
            <a:xfrm>
              <a:off x="1734067" y="5654505"/>
              <a:ext cx="300518" cy="817563"/>
              <a:chOff x="4314" y="3281"/>
              <a:chExt cx="355" cy="966"/>
            </a:xfrm>
          </p:grpSpPr>
          <p:sp>
            <p:nvSpPr>
              <p:cNvPr id="2501" name="Google Shape;2501;p16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02" name="Google Shape;2502;p16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03" name="Google Shape;2503;p16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04" name="Google Shape;2504;p16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05" name="Google Shape;2505;p16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06" name="Google Shape;2506;p16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07" name="Google Shape;2507;p16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508" name="Google Shape;2508;p166"/>
          <p:cNvGrpSpPr/>
          <p:nvPr/>
        </p:nvGrpSpPr>
        <p:grpSpPr>
          <a:xfrm>
            <a:off x="4572457" y="1195304"/>
            <a:ext cx="231235" cy="516941"/>
            <a:chOff x="4314" y="3281"/>
            <a:chExt cx="355" cy="966"/>
          </a:xfrm>
        </p:grpSpPr>
        <p:sp>
          <p:nvSpPr>
            <p:cNvPr id="2509" name="Google Shape;2509;p16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10" name="Google Shape;2510;p16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11" name="Google Shape;2511;p16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12" name="Google Shape;2512;p16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13" name="Google Shape;2513;p16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14" name="Google Shape;2514;p16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515" name="Google Shape;2515;p166"/>
          <p:cNvGrpSpPr/>
          <p:nvPr/>
        </p:nvGrpSpPr>
        <p:grpSpPr>
          <a:xfrm>
            <a:off x="3865673" y="1816176"/>
            <a:ext cx="938106" cy="516945"/>
            <a:chOff x="762912" y="4644567"/>
            <a:chExt cx="1219111" cy="817563"/>
          </a:xfrm>
        </p:grpSpPr>
        <p:grpSp>
          <p:nvGrpSpPr>
            <p:cNvPr id="2516" name="Google Shape;2516;p166"/>
            <p:cNvGrpSpPr/>
            <p:nvPr/>
          </p:nvGrpSpPr>
          <p:grpSpPr>
            <a:xfrm>
              <a:off x="1681505" y="4644567"/>
              <a:ext cx="300518" cy="817563"/>
              <a:chOff x="4314" y="3281"/>
              <a:chExt cx="355" cy="966"/>
            </a:xfrm>
          </p:grpSpPr>
          <p:sp>
            <p:nvSpPr>
              <p:cNvPr id="2517" name="Google Shape;2517;p16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18" name="Google Shape;2518;p16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19" name="Google Shape;2519;p16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20" name="Google Shape;2520;p16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21" name="Google Shape;2521;p16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22" name="Google Shape;2522;p16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23" name="Google Shape;2523;p16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524" name="Google Shape;2524;p166"/>
          <p:cNvGrpSpPr/>
          <p:nvPr/>
        </p:nvGrpSpPr>
        <p:grpSpPr>
          <a:xfrm>
            <a:off x="3775253" y="2454760"/>
            <a:ext cx="1028528" cy="516945"/>
            <a:chOff x="697966" y="5654505"/>
            <a:chExt cx="1336619" cy="817563"/>
          </a:xfrm>
        </p:grpSpPr>
        <p:grpSp>
          <p:nvGrpSpPr>
            <p:cNvPr id="2525" name="Google Shape;2525;p166"/>
            <p:cNvGrpSpPr/>
            <p:nvPr/>
          </p:nvGrpSpPr>
          <p:grpSpPr>
            <a:xfrm>
              <a:off x="1734067" y="5654505"/>
              <a:ext cx="300518" cy="817563"/>
              <a:chOff x="4314" y="3281"/>
              <a:chExt cx="355" cy="966"/>
            </a:xfrm>
          </p:grpSpPr>
          <p:sp>
            <p:nvSpPr>
              <p:cNvPr id="2526" name="Google Shape;2526;p16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27" name="Google Shape;2527;p16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28" name="Google Shape;2528;p16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29" name="Google Shape;2529;p16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30" name="Google Shape;2530;p16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31" name="Google Shape;2531;p16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32" name="Google Shape;2532;p16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533" name="Google Shape;2533;p166"/>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34" name="Google Shape;2534;p166"/>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35" name="Google Shape;2535;p166"/>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36" name="Google Shape;2536;p166"/>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37" name="Google Shape;2537;p166"/>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38" name="Google Shape;2538;p166"/>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39" name="Google Shape;2539;p166"/>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40" name="Google Shape;2540;p166"/>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41" name="Google Shape;2541;p166"/>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42" name="Google Shape;2542;p166"/>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543" name="Google Shape;2543;p166"/>
          <p:cNvGrpSpPr/>
          <p:nvPr/>
        </p:nvGrpSpPr>
        <p:grpSpPr>
          <a:xfrm>
            <a:off x="5057009" y="1991646"/>
            <a:ext cx="3523581" cy="289088"/>
            <a:chOff x="2775118" y="4922077"/>
            <a:chExt cx="4579052" cy="457200"/>
          </a:xfrm>
        </p:grpSpPr>
        <p:sp>
          <p:nvSpPr>
            <p:cNvPr id="2544" name="Google Shape;2544;p166"/>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45" name="Google Shape;2545;p166"/>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46" name="Google Shape;2546;p166"/>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47" name="Google Shape;2547;p166"/>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48" name="Google Shape;2548;p166"/>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49" name="Google Shape;2549;p166"/>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50" name="Google Shape;2550;p166"/>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51" name="Google Shape;2551;p166"/>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52" name="Google Shape;2552;p166"/>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553" name="Google Shape;2553;p166"/>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554" name="Google Shape;2554;p166"/>
          <p:cNvGrpSpPr/>
          <p:nvPr/>
        </p:nvGrpSpPr>
        <p:grpSpPr>
          <a:xfrm>
            <a:off x="5061086" y="2630229"/>
            <a:ext cx="3523580" cy="289088"/>
            <a:chOff x="2780417" y="5932015"/>
            <a:chExt cx="4579052" cy="457200"/>
          </a:xfrm>
        </p:grpSpPr>
        <p:sp>
          <p:nvSpPr>
            <p:cNvPr id="2555" name="Google Shape;2555;p166"/>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56" name="Google Shape;2556;p166"/>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57" name="Google Shape;2557;p166"/>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58" name="Google Shape;2558;p166"/>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59" name="Google Shape;2559;p166"/>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60" name="Google Shape;2560;p166"/>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61" name="Google Shape;2561;p166"/>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62" name="Google Shape;2562;p166"/>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63" name="Google Shape;2563;p166"/>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64" name="Google Shape;2564;p166"/>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565" name="Google Shape;2565;p166"/>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566" name="Google Shape;2566;p166"/>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567" name="Google Shape;2567;p166"/>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568" name="Google Shape;2568;p166"/>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569" name="Google Shape;2569;p166"/>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2570" name="Google Shape;2570;p166"/>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2571" name="Google Shape;2571;p166"/>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572" name="Google Shape;2572;p166"/>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0.1</a:t>
            </a:r>
            <a:endParaRPr/>
          </a:p>
        </p:txBody>
      </p:sp>
      <p:sp>
        <p:nvSpPr>
          <p:cNvPr id="2573" name="Google Shape;2573;p166"/>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574" name="Google Shape;2574;p166"/>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0.5</a:t>
            </a:r>
            <a:endParaRPr sz="1800">
              <a:solidFill>
                <a:schemeClr val="dk1"/>
              </a:solidFill>
              <a:latin typeface="Verdana"/>
              <a:ea typeface="Verdana"/>
              <a:cs typeface="Verdana"/>
              <a:sym typeface="Verdana"/>
            </a:endParaRPr>
          </a:p>
        </p:txBody>
      </p:sp>
      <p:sp>
        <p:nvSpPr>
          <p:cNvPr id="2575" name="Google Shape;2575;p166"/>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sp>
        <p:nvSpPr>
          <p:cNvPr id="2581" name="Google Shape;2581;p167"/>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582" name="Google Shape;2582;p167"/>
          <p:cNvSpPr>
            <a:spLocks noGrp="1"/>
          </p:cNvSpPr>
          <p:nvPr>
            <p:ph type="sldNum" idx="12"/>
          </p:nvPr>
        </p:nvSpPr>
        <p:spPr>
          <a:xfrm>
            <a:off x="4628714" y="63665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31</a:t>
            </a:fld>
            <a:endParaRPr/>
          </a:p>
        </p:txBody>
      </p:sp>
      <p:grpSp>
        <p:nvGrpSpPr>
          <p:cNvPr id="2583" name="Google Shape;2583;p167"/>
          <p:cNvGrpSpPr/>
          <p:nvPr/>
        </p:nvGrpSpPr>
        <p:grpSpPr>
          <a:xfrm>
            <a:off x="1764543" y="3782904"/>
            <a:ext cx="300518" cy="817563"/>
            <a:chOff x="4314" y="3281"/>
            <a:chExt cx="355" cy="966"/>
          </a:xfrm>
        </p:grpSpPr>
        <p:sp>
          <p:nvSpPr>
            <p:cNvPr id="2584" name="Google Shape;2584;p16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85" name="Google Shape;2585;p16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86" name="Google Shape;2586;p16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87" name="Google Shape;2587;p16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88" name="Google Shape;2588;p16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89" name="Google Shape;2589;p16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90" name="Google Shape;2590;p167"/>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591" name="Google Shape;2591;p167"/>
          <p:cNvGrpSpPr/>
          <p:nvPr/>
        </p:nvGrpSpPr>
        <p:grpSpPr>
          <a:xfrm>
            <a:off x="845950" y="4764799"/>
            <a:ext cx="1219111" cy="817563"/>
            <a:chOff x="762912" y="4644567"/>
            <a:chExt cx="1219111" cy="817563"/>
          </a:xfrm>
        </p:grpSpPr>
        <p:grpSp>
          <p:nvGrpSpPr>
            <p:cNvPr id="2592" name="Google Shape;2592;p167"/>
            <p:cNvGrpSpPr/>
            <p:nvPr/>
          </p:nvGrpSpPr>
          <p:grpSpPr>
            <a:xfrm>
              <a:off x="1681505" y="4644567"/>
              <a:ext cx="300518" cy="817563"/>
              <a:chOff x="4314" y="3281"/>
              <a:chExt cx="355" cy="966"/>
            </a:xfrm>
          </p:grpSpPr>
          <p:sp>
            <p:nvSpPr>
              <p:cNvPr id="2593" name="Google Shape;2593;p16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94" name="Google Shape;2594;p16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95" name="Google Shape;2595;p16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96" name="Google Shape;2596;p16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97" name="Google Shape;2597;p16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98" name="Google Shape;2598;p16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99" name="Google Shape;2599;p16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600" name="Google Shape;2600;p167"/>
          <p:cNvGrpSpPr/>
          <p:nvPr/>
        </p:nvGrpSpPr>
        <p:grpSpPr>
          <a:xfrm>
            <a:off x="728442" y="5774737"/>
            <a:ext cx="1336619" cy="817563"/>
            <a:chOff x="697966" y="5654505"/>
            <a:chExt cx="1336619" cy="817563"/>
          </a:xfrm>
        </p:grpSpPr>
        <p:grpSp>
          <p:nvGrpSpPr>
            <p:cNvPr id="2601" name="Google Shape;2601;p167"/>
            <p:cNvGrpSpPr/>
            <p:nvPr/>
          </p:nvGrpSpPr>
          <p:grpSpPr>
            <a:xfrm>
              <a:off x="1734067" y="5654505"/>
              <a:ext cx="300518" cy="817563"/>
              <a:chOff x="4314" y="3281"/>
              <a:chExt cx="355" cy="966"/>
            </a:xfrm>
          </p:grpSpPr>
          <p:sp>
            <p:nvSpPr>
              <p:cNvPr id="2602" name="Google Shape;2602;p16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603" name="Google Shape;2603;p16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604" name="Google Shape;2604;p16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605" name="Google Shape;2605;p16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606" name="Google Shape;2606;p16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607" name="Google Shape;2607;p16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608" name="Google Shape;2608;p16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609" name="Google Shape;2609;p167"/>
          <p:cNvGrpSpPr/>
          <p:nvPr/>
        </p:nvGrpSpPr>
        <p:grpSpPr>
          <a:xfrm>
            <a:off x="4572457" y="1195304"/>
            <a:ext cx="231235" cy="516941"/>
            <a:chOff x="4314" y="3281"/>
            <a:chExt cx="355" cy="966"/>
          </a:xfrm>
        </p:grpSpPr>
        <p:sp>
          <p:nvSpPr>
            <p:cNvPr id="2610" name="Google Shape;2610;p16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11" name="Google Shape;2611;p16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12" name="Google Shape;2612;p16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13" name="Google Shape;2613;p16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14" name="Google Shape;2614;p16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15" name="Google Shape;2615;p16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616" name="Google Shape;2616;p167"/>
          <p:cNvGrpSpPr/>
          <p:nvPr/>
        </p:nvGrpSpPr>
        <p:grpSpPr>
          <a:xfrm>
            <a:off x="3865673" y="1816176"/>
            <a:ext cx="938106" cy="516945"/>
            <a:chOff x="762912" y="4644567"/>
            <a:chExt cx="1219111" cy="817563"/>
          </a:xfrm>
        </p:grpSpPr>
        <p:grpSp>
          <p:nvGrpSpPr>
            <p:cNvPr id="2617" name="Google Shape;2617;p167"/>
            <p:cNvGrpSpPr/>
            <p:nvPr/>
          </p:nvGrpSpPr>
          <p:grpSpPr>
            <a:xfrm>
              <a:off x="1681505" y="4644567"/>
              <a:ext cx="300518" cy="817563"/>
              <a:chOff x="4314" y="3281"/>
              <a:chExt cx="355" cy="966"/>
            </a:xfrm>
          </p:grpSpPr>
          <p:sp>
            <p:nvSpPr>
              <p:cNvPr id="2618" name="Google Shape;2618;p16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19" name="Google Shape;2619;p16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20" name="Google Shape;2620;p16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21" name="Google Shape;2621;p16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22" name="Google Shape;2622;p16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23" name="Google Shape;2623;p16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624" name="Google Shape;2624;p16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625" name="Google Shape;2625;p167"/>
          <p:cNvGrpSpPr/>
          <p:nvPr/>
        </p:nvGrpSpPr>
        <p:grpSpPr>
          <a:xfrm>
            <a:off x="3775253" y="2454760"/>
            <a:ext cx="1028528" cy="516945"/>
            <a:chOff x="697966" y="5654505"/>
            <a:chExt cx="1336619" cy="817563"/>
          </a:xfrm>
        </p:grpSpPr>
        <p:grpSp>
          <p:nvGrpSpPr>
            <p:cNvPr id="2626" name="Google Shape;2626;p167"/>
            <p:cNvGrpSpPr/>
            <p:nvPr/>
          </p:nvGrpSpPr>
          <p:grpSpPr>
            <a:xfrm>
              <a:off x="1734067" y="5654505"/>
              <a:ext cx="300518" cy="817563"/>
              <a:chOff x="4314" y="3281"/>
              <a:chExt cx="355" cy="966"/>
            </a:xfrm>
          </p:grpSpPr>
          <p:sp>
            <p:nvSpPr>
              <p:cNvPr id="2627" name="Google Shape;2627;p16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28" name="Google Shape;2628;p16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29" name="Google Shape;2629;p16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30" name="Google Shape;2630;p16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31" name="Google Shape;2631;p16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632" name="Google Shape;2632;p16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633" name="Google Shape;2633;p16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634" name="Google Shape;2634;p167"/>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35" name="Google Shape;2635;p167"/>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36" name="Google Shape;2636;p167"/>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37" name="Google Shape;2637;p167"/>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38" name="Google Shape;2638;p167"/>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39" name="Google Shape;2639;p167"/>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40" name="Google Shape;2640;p167"/>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41" name="Google Shape;2641;p167"/>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42" name="Google Shape;2642;p167"/>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43" name="Google Shape;2643;p167"/>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644" name="Google Shape;2644;p167"/>
          <p:cNvGrpSpPr/>
          <p:nvPr/>
        </p:nvGrpSpPr>
        <p:grpSpPr>
          <a:xfrm>
            <a:off x="5057009" y="1991646"/>
            <a:ext cx="3523581" cy="289088"/>
            <a:chOff x="2775118" y="4922077"/>
            <a:chExt cx="4579052" cy="457200"/>
          </a:xfrm>
        </p:grpSpPr>
        <p:sp>
          <p:nvSpPr>
            <p:cNvPr id="2645" name="Google Shape;2645;p167"/>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46" name="Google Shape;2646;p167"/>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47" name="Google Shape;2647;p167"/>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48" name="Google Shape;2648;p167"/>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49" name="Google Shape;2649;p167"/>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50" name="Google Shape;2650;p167"/>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51" name="Google Shape;2651;p167"/>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52" name="Google Shape;2652;p167"/>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53" name="Google Shape;2653;p167"/>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654" name="Google Shape;2654;p167"/>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655" name="Google Shape;2655;p167"/>
          <p:cNvGrpSpPr/>
          <p:nvPr/>
        </p:nvGrpSpPr>
        <p:grpSpPr>
          <a:xfrm>
            <a:off x="5061086" y="2630229"/>
            <a:ext cx="3523580" cy="289088"/>
            <a:chOff x="2780417" y="5932015"/>
            <a:chExt cx="4579052" cy="457200"/>
          </a:xfrm>
        </p:grpSpPr>
        <p:sp>
          <p:nvSpPr>
            <p:cNvPr id="2656" name="Google Shape;2656;p167"/>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57" name="Google Shape;2657;p167"/>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58" name="Google Shape;2658;p167"/>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59" name="Google Shape;2659;p167"/>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60" name="Google Shape;2660;p167"/>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61" name="Google Shape;2661;p167"/>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62" name="Google Shape;2662;p167"/>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663" name="Google Shape;2663;p167"/>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64" name="Google Shape;2664;p167"/>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665" name="Google Shape;2665;p167"/>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666" name="Google Shape;2666;p167"/>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667" name="Google Shape;2667;p167"/>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668" name="Google Shape;2668;p167"/>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669" name="Google Shape;2669;p167"/>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670" name="Google Shape;2670;p167"/>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2671" name="Google Shape;2671;p167"/>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2672" name="Google Shape;2672;p167"/>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673" name="Google Shape;2673;p167"/>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674" name="Google Shape;2674;p167"/>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675" name="Google Shape;2675;p167"/>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0.1</a:t>
            </a:r>
            <a:endParaRPr sz="1800">
              <a:solidFill>
                <a:schemeClr val="dk1"/>
              </a:solidFill>
              <a:latin typeface="Verdana"/>
              <a:ea typeface="Verdana"/>
              <a:cs typeface="Verdana"/>
              <a:sym typeface="Verdana"/>
            </a:endParaRPr>
          </a:p>
        </p:txBody>
      </p:sp>
      <p:sp>
        <p:nvSpPr>
          <p:cNvPr id="2676" name="Google Shape;2676;p167"/>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1"/>
        <p:cNvGrpSpPr/>
        <p:nvPr/>
      </p:nvGrpSpPr>
      <p:grpSpPr>
        <a:xfrm>
          <a:off x="0" y="0"/>
          <a:ext cx="0" cy="0"/>
          <a:chOff x="0" y="0"/>
          <a:chExt cx="0" cy="0"/>
        </a:xfrm>
      </p:grpSpPr>
      <p:sp>
        <p:nvSpPr>
          <p:cNvPr id="2682" name="Google Shape;2682;p168"/>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32</a:t>
            </a:fld>
            <a:endParaRPr/>
          </a:p>
        </p:txBody>
      </p:sp>
      <p:sp>
        <p:nvSpPr>
          <p:cNvPr id="2683" name="Google Shape;2683;p168"/>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PSA</a:t>
            </a:r>
            <a:endParaRPr/>
          </a:p>
        </p:txBody>
      </p:sp>
      <p:sp>
        <p:nvSpPr>
          <p:cNvPr id="2684" name="Google Shape;2684;p168"/>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9"/>
        <p:cNvGrpSpPr/>
        <p:nvPr/>
      </p:nvGrpSpPr>
      <p:grpSpPr>
        <a:xfrm>
          <a:off x="0" y="0"/>
          <a:ext cx="0" cy="0"/>
          <a:chOff x="0" y="0"/>
          <a:chExt cx="0" cy="0"/>
        </a:xfrm>
      </p:grpSpPr>
      <p:sp>
        <p:nvSpPr>
          <p:cNvPr id="2690" name="Google Shape;2690;p169"/>
          <p:cNvSpPr txBox="1">
            <a:spLocks noGrp="1"/>
          </p:cNvSpPr>
          <p:nvPr>
            <p:ph type="title"/>
          </p:nvPr>
        </p:nvSpPr>
        <p:spPr>
          <a:xfrm>
            <a:off x="971600" y="274650"/>
            <a:ext cx="81369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sz="4200"/>
              <a:t>Heterogeneity vs. uncertainty</a:t>
            </a:r>
            <a:endParaRPr sz="4200"/>
          </a:p>
        </p:txBody>
      </p:sp>
      <p:sp>
        <p:nvSpPr>
          <p:cNvPr id="2691" name="Google Shape;2691;p169"/>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33</a:t>
            </a:fld>
            <a:endParaRPr/>
          </a:p>
        </p:txBody>
      </p:sp>
      <p:sp>
        <p:nvSpPr>
          <p:cNvPr id="2692" name="Google Shape;2692;p169"/>
          <p:cNvSpPr txBox="1"/>
          <p:nvPr/>
        </p:nvSpPr>
        <p:spPr>
          <a:xfrm>
            <a:off x="1346350" y="2145750"/>
            <a:ext cx="6184800" cy="8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400">
                <a:latin typeface="Verdana"/>
                <a:ea typeface="Verdana"/>
                <a:cs typeface="Verdana"/>
                <a:sym typeface="Verdana"/>
              </a:rPr>
              <a:t>Eline can check slides Myriam </a:t>
            </a:r>
            <a:endParaRPr sz="2400">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17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34</a:t>
            </a:fld>
            <a:endParaRPr/>
          </a:p>
        </p:txBody>
      </p:sp>
      <p:sp>
        <p:nvSpPr>
          <p:cNvPr id="2699" name="Google Shape;2699;p170"/>
          <p:cNvSpPr/>
          <p:nvPr/>
        </p:nvSpPr>
        <p:spPr>
          <a:xfrm>
            <a:off x="4572413" y="765275"/>
            <a:ext cx="937775" cy="220238"/>
          </a:xfrm>
          <a:custGeom>
            <a:avLst/>
            <a:gdLst/>
            <a:ahLst/>
            <a:cxnLst/>
            <a:rect l="l" t="t" r="r" b="b"/>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700" name="Google Shape;2700;p170"/>
          <p:cNvSpPr/>
          <p:nvPr/>
        </p:nvSpPr>
        <p:spPr>
          <a:xfrm rot="2212116">
            <a:off x="3113130" y="3751014"/>
            <a:ext cx="828862" cy="259545"/>
          </a:xfrm>
          <a:custGeom>
            <a:avLst/>
            <a:gdLst/>
            <a:ahLst/>
            <a:cxnLst/>
            <a:rect l="l" t="t" r="r" b="b"/>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701" name="Google Shape;2701;p170"/>
          <p:cNvSpPr/>
          <p:nvPr/>
        </p:nvSpPr>
        <p:spPr>
          <a:xfrm rot="-2684548">
            <a:off x="6466143" y="3846985"/>
            <a:ext cx="796665" cy="269246"/>
          </a:xfrm>
          <a:custGeom>
            <a:avLst/>
            <a:gdLst/>
            <a:ahLst/>
            <a:cxnLst/>
            <a:rect l="l" t="t" r="r" b="b"/>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pic>
        <p:nvPicPr>
          <p:cNvPr id="2702" name="Google Shape;2702;p170"/>
          <p:cNvPicPr preferRelativeResize="0"/>
          <p:nvPr/>
        </p:nvPicPr>
        <p:blipFill>
          <a:blip r:embed="rId3">
            <a:alphaModFix/>
          </a:blip>
          <a:stretch>
            <a:fillRect/>
          </a:stretch>
        </p:blipFill>
        <p:spPr>
          <a:xfrm>
            <a:off x="1116450" y="890575"/>
            <a:ext cx="7200900" cy="5076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8" name="Google Shape;2708;p171"/>
          <p:cNvSpPr txBox="1">
            <a:spLocks noGrp="1"/>
          </p:cNvSpPr>
          <p:nvPr>
            <p:ph type="title"/>
          </p:nvPr>
        </p:nvSpPr>
        <p:spPr>
          <a:xfrm>
            <a:off x="840432" y="274638"/>
            <a:ext cx="7620000" cy="114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Presenting the PSA results</a:t>
            </a:r>
            <a:endParaRPr/>
          </a:p>
        </p:txBody>
      </p:sp>
      <p:sp>
        <p:nvSpPr>
          <p:cNvPr id="2709" name="Google Shape;2709;p171"/>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35</a:t>
            </a:fld>
            <a:endParaRPr/>
          </a:p>
        </p:txBody>
      </p:sp>
      <p:cxnSp>
        <p:nvCxnSpPr>
          <p:cNvPr id="2710" name="Google Shape;2710;p171"/>
          <p:cNvCxnSpPr>
            <a:stCxn id="2711" idx="0"/>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2712" name="Google Shape;2712;p171"/>
          <p:cNvCxnSpPr>
            <a:stCxn id="2711" idx="3"/>
            <a:endCxn id="2711" idx="1"/>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2713" name="Google Shape;2713;p171"/>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t>TE</a:t>
            </a:r>
            <a:endParaRPr sz="1700"/>
          </a:p>
        </p:txBody>
      </p:sp>
      <p:sp>
        <p:nvSpPr>
          <p:cNvPr id="2714" name="Google Shape;2714;p171"/>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t>TC</a:t>
            </a:r>
            <a:endParaRPr sz="1700"/>
          </a:p>
        </p:txBody>
      </p:sp>
      <p:sp>
        <p:nvSpPr>
          <p:cNvPr id="2715" name="Google Shape;2715;p171"/>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t>0</a:t>
            </a:r>
            <a:endParaRPr sz="1700"/>
          </a:p>
        </p:txBody>
      </p:sp>
      <p:sp>
        <p:nvSpPr>
          <p:cNvPr id="2716" name="Google Shape;2716;p171"/>
          <p:cNvSpPr txBox="1"/>
          <p:nvPr/>
        </p:nvSpPr>
        <p:spPr>
          <a:xfrm>
            <a:off x="5312550" y="2681900"/>
            <a:ext cx="1191300" cy="6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
        <p:nvSpPr>
          <p:cNvPr id="2717" name="Google Shape;2717;p171"/>
          <p:cNvSpPr txBox="1"/>
          <p:nvPr/>
        </p:nvSpPr>
        <p:spPr>
          <a:xfrm>
            <a:off x="5152675" y="2096525"/>
            <a:ext cx="1191300" cy="6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r>
              <a:rPr lang="nl-NL"/>
              <a:t> (TE</a:t>
            </a:r>
            <a:r>
              <a:rPr lang="nl-NL" baseline="30000"/>
              <a:t>2</a:t>
            </a:r>
            <a:r>
              <a:rPr lang="nl-NL"/>
              <a:t>, TC</a:t>
            </a:r>
            <a:r>
              <a:rPr lang="nl-NL" baseline="30000"/>
              <a:t>2</a:t>
            </a:r>
            <a:r>
              <a:rPr lang="nl-NL"/>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2"/>
        <p:cNvGrpSpPr/>
        <p:nvPr/>
      </p:nvGrpSpPr>
      <p:grpSpPr>
        <a:xfrm>
          <a:off x="0" y="0"/>
          <a:ext cx="0" cy="0"/>
          <a:chOff x="0" y="0"/>
          <a:chExt cx="0" cy="0"/>
        </a:xfrm>
      </p:grpSpPr>
      <p:sp>
        <p:nvSpPr>
          <p:cNvPr id="2723" name="Google Shape;2723;p172"/>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36</a:t>
            </a:fld>
            <a:endParaRPr/>
          </a:p>
        </p:txBody>
      </p:sp>
      <p:sp>
        <p:nvSpPr>
          <p:cNvPr id="2724" name="Google Shape;2724;p172"/>
          <p:cNvSpPr/>
          <p:nvPr/>
        </p:nvSpPr>
        <p:spPr>
          <a:xfrm>
            <a:off x="4572413" y="765275"/>
            <a:ext cx="937775" cy="220238"/>
          </a:xfrm>
          <a:custGeom>
            <a:avLst/>
            <a:gdLst/>
            <a:ahLst/>
            <a:cxnLst/>
            <a:rect l="l" t="t" r="r" b="b"/>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725" name="Google Shape;2725;p172"/>
          <p:cNvSpPr/>
          <p:nvPr/>
        </p:nvSpPr>
        <p:spPr>
          <a:xfrm rot="2212116">
            <a:off x="3113130" y="3751014"/>
            <a:ext cx="828862" cy="259545"/>
          </a:xfrm>
          <a:custGeom>
            <a:avLst/>
            <a:gdLst/>
            <a:ahLst/>
            <a:cxnLst/>
            <a:rect l="l" t="t" r="r" b="b"/>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726" name="Google Shape;2726;p172"/>
          <p:cNvSpPr/>
          <p:nvPr/>
        </p:nvSpPr>
        <p:spPr>
          <a:xfrm rot="-2684548">
            <a:off x="6466143" y="3846985"/>
            <a:ext cx="796665" cy="269246"/>
          </a:xfrm>
          <a:custGeom>
            <a:avLst/>
            <a:gdLst/>
            <a:ahLst/>
            <a:cxnLst/>
            <a:rect l="l" t="t" r="r" b="b"/>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pic>
        <p:nvPicPr>
          <p:cNvPr id="2727" name="Google Shape;2727;p172"/>
          <p:cNvPicPr preferRelativeResize="0"/>
          <p:nvPr/>
        </p:nvPicPr>
        <p:blipFill>
          <a:blip r:embed="rId3">
            <a:alphaModFix/>
          </a:blip>
          <a:stretch>
            <a:fillRect/>
          </a:stretch>
        </p:blipFill>
        <p:spPr>
          <a:xfrm>
            <a:off x="1116450" y="890575"/>
            <a:ext cx="7200900" cy="5076825"/>
          </a:xfrm>
          <a:prstGeom prst="rect">
            <a:avLst/>
          </a:prstGeom>
          <a:noFill/>
          <a:ln>
            <a:noFill/>
          </a:ln>
        </p:spPr>
      </p:pic>
      <p:sp>
        <p:nvSpPr>
          <p:cNvPr id="2728" name="Google Shape;2728;p172"/>
          <p:cNvSpPr/>
          <p:nvPr/>
        </p:nvSpPr>
        <p:spPr>
          <a:xfrm>
            <a:off x="5099546" y="830249"/>
            <a:ext cx="155400" cy="90300"/>
          </a:xfrm>
          <a:prstGeom prst="ellipse">
            <a:avLst/>
          </a:prstGeom>
          <a:solidFill>
            <a:srgbClr val="FF0000"/>
          </a:solidFill>
          <a:ln w="9525" cap="flat" cmpd="sng">
            <a:solidFill>
              <a:srgbClr val="6963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729" name="Google Shape;2729;p172"/>
          <p:cNvSpPr/>
          <p:nvPr/>
        </p:nvSpPr>
        <p:spPr>
          <a:xfrm>
            <a:off x="6699746" y="3878249"/>
            <a:ext cx="155400" cy="90300"/>
          </a:xfrm>
          <a:prstGeom prst="ellipse">
            <a:avLst/>
          </a:prstGeom>
          <a:solidFill>
            <a:srgbClr val="FF0000"/>
          </a:solidFill>
          <a:ln w="9525" cap="flat" cmpd="sng">
            <a:solidFill>
              <a:srgbClr val="6963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730" name="Google Shape;2730;p172"/>
          <p:cNvSpPr/>
          <p:nvPr/>
        </p:nvSpPr>
        <p:spPr>
          <a:xfrm>
            <a:off x="3499346" y="3802049"/>
            <a:ext cx="155400" cy="90300"/>
          </a:xfrm>
          <a:prstGeom prst="ellipse">
            <a:avLst/>
          </a:prstGeom>
          <a:solidFill>
            <a:srgbClr val="FF0000"/>
          </a:solidFill>
          <a:ln w="9525" cap="flat" cmpd="sng">
            <a:solidFill>
              <a:srgbClr val="6963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173"/>
          <p:cNvSpPr txBox="1">
            <a:spLocks noGrp="1"/>
          </p:cNvSpPr>
          <p:nvPr>
            <p:ph type="title"/>
          </p:nvPr>
        </p:nvSpPr>
        <p:spPr>
          <a:xfrm>
            <a:off x="840432" y="274638"/>
            <a:ext cx="7620000" cy="114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Presenting the PSA results</a:t>
            </a:r>
            <a:endParaRPr/>
          </a:p>
        </p:txBody>
      </p:sp>
      <p:sp>
        <p:nvSpPr>
          <p:cNvPr id="2737" name="Google Shape;2737;p17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37</a:t>
            </a:fld>
            <a:endParaRPr/>
          </a:p>
        </p:txBody>
      </p:sp>
      <p:cxnSp>
        <p:nvCxnSpPr>
          <p:cNvPr id="2738" name="Google Shape;2738;p173"/>
          <p:cNvCxnSpPr>
            <a:stCxn id="2739" idx="0"/>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2740" name="Google Shape;2740;p173"/>
          <p:cNvCxnSpPr>
            <a:stCxn id="2739" idx="3"/>
            <a:endCxn id="2739" idx="1"/>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2741" name="Google Shape;2741;p173"/>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t>TE</a:t>
            </a:r>
            <a:endParaRPr sz="1700"/>
          </a:p>
        </p:txBody>
      </p:sp>
      <p:sp>
        <p:nvSpPr>
          <p:cNvPr id="2742" name="Google Shape;2742;p173"/>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t>TC</a:t>
            </a:r>
            <a:endParaRPr sz="1700"/>
          </a:p>
        </p:txBody>
      </p:sp>
      <p:sp>
        <p:nvSpPr>
          <p:cNvPr id="2743" name="Google Shape;2743;p173"/>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t>0</a:t>
            </a:r>
            <a:endParaRPr sz="1700"/>
          </a:p>
        </p:txBody>
      </p:sp>
      <p:sp>
        <p:nvSpPr>
          <p:cNvPr id="2744" name="Google Shape;2744;p173"/>
          <p:cNvSpPr txBox="1"/>
          <p:nvPr/>
        </p:nvSpPr>
        <p:spPr>
          <a:xfrm>
            <a:off x="5312550" y="3157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45" name="Google Shape;2745;p173"/>
          <p:cNvSpPr txBox="1"/>
          <p:nvPr/>
        </p:nvSpPr>
        <p:spPr>
          <a:xfrm>
            <a:off x="5283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46" name="Google Shape;2746;p173"/>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47" name="Google Shape;2747;p173"/>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48" name="Google Shape;2748;p173"/>
          <p:cNvSpPr txBox="1"/>
          <p:nvPr/>
        </p:nvSpPr>
        <p:spPr>
          <a:xfrm>
            <a:off x="54360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49" name="Google Shape;2749;p1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0" name="Google Shape;2750;p173"/>
          <p:cNvSpPr txBox="1"/>
          <p:nvPr/>
        </p:nvSpPr>
        <p:spPr>
          <a:xfrm>
            <a:off x="53598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1" name="Google Shape;2751;p173"/>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2" name="Google Shape;2752;p173"/>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3" name="Google Shape;2753;p173"/>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4" name="Google Shape;2754;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5" name="Google Shape;2755;p173"/>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6" name="Google Shape;2756;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7" name="Google Shape;2757;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8" name="Google Shape;2758;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59" name="Google Shape;2759;p17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0" name="Google Shape;2760;p173"/>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1" name="Google Shape;2761;p17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2" name="Google Shape;2762;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3" name="Google Shape;2763;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4" name="Google Shape;2764;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5" name="Google Shape;2765;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6" name="Google Shape;2766;p173"/>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7" name="Google Shape;2767;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8" name="Google Shape;2768;p173"/>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69" name="Google Shape;2769;p173"/>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0" name="Google Shape;2770;p17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1" name="Google Shape;2771;p173"/>
          <p:cNvSpPr txBox="1"/>
          <p:nvPr/>
        </p:nvSpPr>
        <p:spPr>
          <a:xfrm>
            <a:off x="51601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2" name="Google Shape;2772;p173"/>
          <p:cNvSpPr txBox="1"/>
          <p:nvPr/>
        </p:nvSpPr>
        <p:spPr>
          <a:xfrm>
            <a:off x="5131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3" name="Google Shape;2773;p173"/>
          <p:cNvSpPr txBox="1"/>
          <p:nvPr/>
        </p:nvSpPr>
        <p:spPr>
          <a:xfrm>
            <a:off x="52836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4" name="Google Shape;2774;p173"/>
          <p:cNvSpPr txBox="1"/>
          <p:nvPr/>
        </p:nvSpPr>
        <p:spPr>
          <a:xfrm>
            <a:off x="5207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5" name="Google Shape;2775;p173"/>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6" name="Google Shape;2776;p17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7" name="Google Shape;2777;p173"/>
          <p:cNvSpPr txBox="1"/>
          <p:nvPr/>
        </p:nvSpPr>
        <p:spPr>
          <a:xfrm>
            <a:off x="5207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8" name="Google Shape;2778;p173"/>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79" name="Google Shape;2779;p17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0" name="Google Shape;2780;p17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1" name="Google Shape;2781;p17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2" name="Google Shape;2782;p173"/>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3" name="Google Shape;2783;p173"/>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4" name="Google Shape;2784;p173"/>
          <p:cNvSpPr txBox="1"/>
          <p:nvPr/>
        </p:nvSpPr>
        <p:spPr>
          <a:xfrm>
            <a:off x="5160150" y="2624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5" name="Google Shape;2785;p173"/>
          <p:cNvSpPr txBox="1"/>
          <p:nvPr/>
        </p:nvSpPr>
        <p:spPr>
          <a:xfrm>
            <a:off x="5131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6" name="Google Shape;2786;p173"/>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7" name="Google Shape;2787;p173"/>
          <p:cNvSpPr txBox="1"/>
          <p:nvPr/>
        </p:nvSpPr>
        <p:spPr>
          <a:xfrm>
            <a:off x="5207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8" name="Google Shape;2788;p173"/>
          <p:cNvSpPr txBox="1"/>
          <p:nvPr/>
        </p:nvSpPr>
        <p:spPr>
          <a:xfrm>
            <a:off x="5283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89" name="Google Shape;2789;p173"/>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0" name="Google Shape;2790;p173"/>
          <p:cNvSpPr txBox="1"/>
          <p:nvPr/>
        </p:nvSpPr>
        <p:spPr>
          <a:xfrm>
            <a:off x="5207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1" name="Google Shape;2791;p173"/>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2" name="Google Shape;2792;p173"/>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3" name="Google Shape;2793;p173"/>
          <p:cNvSpPr txBox="1"/>
          <p:nvPr/>
        </p:nvSpPr>
        <p:spPr>
          <a:xfrm>
            <a:off x="52836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4" name="Google Shape;2794;p173"/>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5" name="Google Shape;2795;p173"/>
          <p:cNvSpPr txBox="1"/>
          <p:nvPr/>
        </p:nvSpPr>
        <p:spPr>
          <a:xfrm>
            <a:off x="51312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6" name="Google Shape;2796;p1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7" name="Google Shape;2797;p17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8" name="Google Shape;2798;p173"/>
          <p:cNvSpPr txBox="1"/>
          <p:nvPr/>
        </p:nvSpPr>
        <p:spPr>
          <a:xfrm>
            <a:off x="55884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799" name="Google Shape;2799;p173"/>
          <p:cNvSpPr txBox="1"/>
          <p:nvPr/>
        </p:nvSpPr>
        <p:spPr>
          <a:xfrm>
            <a:off x="5312550" y="2243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0" name="Google Shape;2800;p173"/>
          <p:cNvSpPr txBox="1"/>
          <p:nvPr/>
        </p:nvSpPr>
        <p:spPr>
          <a:xfrm>
            <a:off x="5283600" y="2125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1" name="Google Shape;2801;p173"/>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2" name="Google Shape;2802;p173"/>
          <p:cNvSpPr txBox="1"/>
          <p:nvPr/>
        </p:nvSpPr>
        <p:spPr>
          <a:xfrm>
            <a:off x="5588400" y="2125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3" name="Google Shape;2803;p173"/>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4" name="Google Shape;2804;p173"/>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5" name="Google Shape;2805;p173"/>
          <p:cNvSpPr txBox="1"/>
          <p:nvPr/>
        </p:nvSpPr>
        <p:spPr>
          <a:xfrm>
            <a:off x="5131200" y="2125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6" name="Google Shape;2806;p173"/>
          <p:cNvSpPr txBox="1"/>
          <p:nvPr/>
        </p:nvSpPr>
        <p:spPr>
          <a:xfrm>
            <a:off x="5702700" y="29260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7" name="Google Shape;2807;p173"/>
          <p:cNvSpPr txBox="1"/>
          <p:nvPr/>
        </p:nvSpPr>
        <p:spPr>
          <a:xfrm>
            <a:off x="52074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8" name="Google Shape;2808;p173"/>
          <p:cNvSpPr txBox="1"/>
          <p:nvPr/>
        </p:nvSpPr>
        <p:spPr>
          <a:xfrm>
            <a:off x="54649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09" name="Google Shape;2809;p173"/>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0" name="Google Shape;2810;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1" name="Google Shape;2811;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2" name="Google Shape;2812;p173"/>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3" name="Google Shape;2813;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4" name="Google Shape;2814;p173"/>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5" name="Google Shape;2815;p1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6" name="Google Shape;2816;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7" name="Google Shape;2817;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8" name="Google Shape;2818;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19" name="Google Shape;2819;p17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0" name="Google Shape;2820;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1" name="Google Shape;2821;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2" name="Google Shape;2822;p17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3" name="Google Shape;2823;p17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4" name="Google Shape;2824;p173"/>
          <p:cNvSpPr txBox="1"/>
          <p:nvPr/>
        </p:nvSpPr>
        <p:spPr>
          <a:xfrm>
            <a:off x="5617350" y="2624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5" name="Google Shape;2825;p173"/>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6" name="Google Shape;2826;p173"/>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7" name="Google Shape;2827;p17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8" name="Google Shape;2828;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29" name="Google Shape;2829;p17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0" name="Google Shape;2830;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1" name="Google Shape;2831;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2" name="Google Shape;2832;p173"/>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3" name="Google Shape;2833;p173"/>
          <p:cNvSpPr txBox="1"/>
          <p:nvPr/>
        </p:nvSpPr>
        <p:spPr>
          <a:xfrm>
            <a:off x="61218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4" name="Google Shape;2834;p173"/>
          <p:cNvSpPr txBox="1"/>
          <p:nvPr/>
        </p:nvSpPr>
        <p:spPr>
          <a:xfrm>
            <a:off x="60456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5" name="Google Shape;2835;p173"/>
          <p:cNvSpPr txBox="1"/>
          <p:nvPr/>
        </p:nvSpPr>
        <p:spPr>
          <a:xfrm>
            <a:off x="5312550" y="2548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6" name="Google Shape;2836;p173"/>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7" name="Google Shape;2837;p173"/>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8" name="Google Shape;2838;p173"/>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39" name="Google Shape;2839;p173"/>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0" name="Google Shape;2840;p17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1" name="Google Shape;2841;p173"/>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2" name="Google Shape;2842;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3" name="Google Shape;2843;p173"/>
          <p:cNvSpPr txBox="1"/>
          <p:nvPr/>
        </p:nvSpPr>
        <p:spPr>
          <a:xfrm>
            <a:off x="55884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4" name="Google Shape;2844;p173"/>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5" name="Google Shape;2845;p173"/>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6" name="Google Shape;2846;p173"/>
          <p:cNvSpPr txBox="1"/>
          <p:nvPr/>
        </p:nvSpPr>
        <p:spPr>
          <a:xfrm>
            <a:off x="5312550" y="2472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7" name="Google Shape;2847;p173"/>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8" name="Google Shape;2848;p173"/>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49" name="Google Shape;2849;p17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0" name="Google Shape;2850;p17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1" name="Google Shape;2851;p173"/>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2" name="Google Shape;2852;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3" name="Google Shape;2853;p173"/>
          <p:cNvSpPr txBox="1"/>
          <p:nvPr/>
        </p:nvSpPr>
        <p:spPr>
          <a:xfrm>
            <a:off x="5388750" y="3157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4" name="Google Shape;2854;p173"/>
          <p:cNvSpPr txBox="1"/>
          <p:nvPr/>
        </p:nvSpPr>
        <p:spPr>
          <a:xfrm>
            <a:off x="53598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5" name="Google Shape;2855;p173"/>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6" name="Google Shape;2856;p173"/>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7" name="Google Shape;2857;p173"/>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8" name="Google Shape;2858;p1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59" name="Google Shape;2859;p173"/>
          <p:cNvSpPr txBox="1"/>
          <p:nvPr/>
        </p:nvSpPr>
        <p:spPr>
          <a:xfrm>
            <a:off x="54360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0" name="Google Shape;2860;p173"/>
          <p:cNvSpPr txBox="1"/>
          <p:nvPr/>
        </p:nvSpPr>
        <p:spPr>
          <a:xfrm>
            <a:off x="55884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1" name="Google Shape;2861;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2" name="Google Shape;2862;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3" name="Google Shape;2863;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4" name="Google Shape;2864;p173"/>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5" name="Google Shape;2865;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6" name="Google Shape;2866;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7" name="Google Shape;2867;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8" name="Google Shape;2868;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69" name="Google Shape;2869;p173"/>
          <p:cNvSpPr txBox="1"/>
          <p:nvPr/>
        </p:nvSpPr>
        <p:spPr>
          <a:xfrm>
            <a:off x="55411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0" name="Google Shape;2870;p17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1" name="Google Shape;2871;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2" name="Google Shape;2872;p173"/>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3" name="Google Shape;2873;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4" name="Google Shape;2874;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5" name="Google Shape;2875;p173"/>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6" name="Google Shape;2876;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7" name="Google Shape;2877;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8" name="Google Shape;2878;p173"/>
          <p:cNvSpPr txBox="1"/>
          <p:nvPr/>
        </p:nvSpPr>
        <p:spPr>
          <a:xfrm>
            <a:off x="6045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79" name="Google Shape;2879;p173"/>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0" name="Google Shape;2880;p173"/>
          <p:cNvSpPr txBox="1"/>
          <p:nvPr/>
        </p:nvSpPr>
        <p:spPr>
          <a:xfrm>
            <a:off x="52363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1" name="Google Shape;2881;p173"/>
          <p:cNvSpPr txBox="1"/>
          <p:nvPr/>
        </p:nvSpPr>
        <p:spPr>
          <a:xfrm>
            <a:off x="5207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2" name="Google Shape;2882;p173"/>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3" name="Google Shape;2883;p173"/>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4" name="Google Shape;2884;p173"/>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5" name="Google Shape;2885;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6" name="Google Shape;2886;p173"/>
          <p:cNvSpPr txBox="1"/>
          <p:nvPr/>
        </p:nvSpPr>
        <p:spPr>
          <a:xfrm>
            <a:off x="5283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7" name="Google Shape;2887;p173"/>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8" name="Google Shape;2888;p173"/>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89" name="Google Shape;2889;p173"/>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0" name="Google Shape;2890;p17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1" name="Google Shape;2891;p173"/>
          <p:cNvSpPr txBox="1"/>
          <p:nvPr/>
        </p:nvSpPr>
        <p:spPr>
          <a:xfrm>
            <a:off x="5236350" y="2624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2" name="Google Shape;2892;p173"/>
          <p:cNvSpPr txBox="1"/>
          <p:nvPr/>
        </p:nvSpPr>
        <p:spPr>
          <a:xfrm>
            <a:off x="5207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3" name="Google Shape;2893;p173"/>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4" name="Google Shape;2894;p173"/>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5" name="Google Shape;2895;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6" name="Google Shape;2896;p173"/>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7" name="Google Shape;2897;p17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8" name="Google Shape;2898;p173"/>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899" name="Google Shape;2899;p173"/>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0" name="Google Shape;2900;p1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1" name="Google Shape;2901;p173"/>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2" name="Google Shape;2902;p173"/>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3" name="Google Shape;2903;p173"/>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4" name="Google Shape;2904;p173"/>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5" name="Google Shape;2905;p17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6" name="Google Shape;2906;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7" name="Google Shape;2907;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8" name="Google Shape;2908;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09" name="Google Shape;2909;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0" name="Google Shape;2910;p17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1" name="Google Shape;2911;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2" name="Google Shape;2912;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3" name="Google Shape;2913;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4" name="Google Shape;2914;p173"/>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5" name="Google Shape;2915;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6" name="Google Shape;2916;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7" name="Google Shape;2917;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8" name="Google Shape;2918;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19" name="Google Shape;2919;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0" name="Google Shape;2920;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1" name="Google Shape;2921;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2" name="Google Shape;2922;p173"/>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3" name="Google Shape;2923;p173"/>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4" name="Google Shape;2924;p173"/>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5" name="Google Shape;2925;p17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6" name="Google Shape;2926;p173"/>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7" name="Google Shape;2927;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8" name="Google Shape;2928;p173"/>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29" name="Google Shape;2929;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0" name="Google Shape;2930;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1" name="Google Shape;2931;p173"/>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2" name="Google Shape;2932;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3" name="Google Shape;2933;p173"/>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4" name="Google Shape;2934;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5" name="Google Shape;2935;p173"/>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6" name="Google Shape;2936;p173"/>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7" name="Google Shape;2937;p173"/>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8" name="Google Shape;2938;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39" name="Google Shape;2939;p17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0" name="Google Shape;2940;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1" name="Google Shape;2941;p173"/>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2" name="Google Shape;2942;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3" name="Google Shape;2943;p173"/>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4" name="Google Shape;2944;p173"/>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5" name="Google Shape;2945;p1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6" name="Google Shape;2946;p173"/>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7" name="Google Shape;2947;p173"/>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8" name="Google Shape;2948;p173"/>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49" name="Google Shape;2949;p173"/>
          <p:cNvSpPr txBox="1"/>
          <p:nvPr/>
        </p:nvSpPr>
        <p:spPr>
          <a:xfrm>
            <a:off x="55884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0" name="Google Shape;2950;p17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1" name="Google Shape;2951;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2" name="Google Shape;2952;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3" name="Google Shape;2953;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4" name="Google Shape;2954;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5" name="Google Shape;2955;p17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6" name="Google Shape;2956;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7" name="Google Shape;2957;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8" name="Google Shape;2958;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59" name="Google Shape;2959;p173"/>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0" name="Google Shape;2960;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1" name="Google Shape;2961;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2" name="Google Shape;2962;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3" name="Google Shape;2963;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4" name="Google Shape;2964;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5" name="Google Shape;2965;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6" name="Google Shape;2966;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7" name="Google Shape;2967;p173"/>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8" name="Google Shape;2968;p173"/>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69" name="Google Shape;2969;p173"/>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0" name="Google Shape;2970;p17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1" name="Google Shape;2971;p173"/>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2" name="Google Shape;2972;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3" name="Google Shape;2973;p173"/>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4" name="Google Shape;2974;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5" name="Google Shape;2975;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6" name="Google Shape;2976;p173"/>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7" name="Google Shape;2977;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8" name="Google Shape;2978;p173"/>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79" name="Google Shape;2979;p173"/>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0" name="Google Shape;2980;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1" name="Google Shape;2981;p173"/>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2" name="Google Shape;2982;p173"/>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3" name="Google Shape;2983;p173"/>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4" name="Google Shape;2984;p173"/>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5" name="Google Shape;2985;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6" name="Google Shape;2986;p17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7" name="Google Shape;2987;p17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8" name="Google Shape;2988;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89" name="Google Shape;2989;p173"/>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0" name="Google Shape;2990;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1" name="Google Shape;2991;p173"/>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2" name="Google Shape;2992;p173"/>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3" name="Google Shape;2993;p1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4" name="Google Shape;2994;p173"/>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5" name="Google Shape;2995;p173"/>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6" name="Google Shape;2996;p173"/>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7" name="Google Shape;2997;p173"/>
          <p:cNvSpPr txBox="1"/>
          <p:nvPr/>
        </p:nvSpPr>
        <p:spPr>
          <a:xfrm>
            <a:off x="58170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8" name="Google Shape;2998;p173"/>
          <p:cNvSpPr txBox="1"/>
          <p:nvPr/>
        </p:nvSpPr>
        <p:spPr>
          <a:xfrm>
            <a:off x="5541150" y="2319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2999" name="Google Shape;2999;p173"/>
          <p:cNvSpPr txBox="1"/>
          <p:nvPr/>
        </p:nvSpPr>
        <p:spPr>
          <a:xfrm>
            <a:off x="55122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0" name="Google Shape;3000;p1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1" name="Google Shape;3001;p173"/>
          <p:cNvSpPr txBox="1"/>
          <p:nvPr/>
        </p:nvSpPr>
        <p:spPr>
          <a:xfrm>
            <a:off x="58170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2" name="Google Shape;3002;p17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3" name="Google Shape;3003;p173"/>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4" name="Google Shape;3004;p173"/>
          <p:cNvSpPr txBox="1"/>
          <p:nvPr/>
        </p:nvSpPr>
        <p:spPr>
          <a:xfrm>
            <a:off x="5359800" y="2202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5" name="Google Shape;3005;p173"/>
          <p:cNvSpPr txBox="1"/>
          <p:nvPr/>
        </p:nvSpPr>
        <p:spPr>
          <a:xfrm>
            <a:off x="5931300" y="30022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6" name="Google Shape;3006;p173"/>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7" name="Google Shape;3007;p173"/>
          <p:cNvSpPr txBox="1"/>
          <p:nvPr/>
        </p:nvSpPr>
        <p:spPr>
          <a:xfrm>
            <a:off x="5693550" y="3081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8" name="Google Shape;3008;p17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09" name="Google Shape;3009;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0" name="Google Shape;3010;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1" name="Google Shape;3011;p1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2" name="Google Shape;3012;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3" name="Google Shape;3013;p173"/>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4" name="Google Shape;3014;p173"/>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5" name="Google Shape;3015;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6" name="Google Shape;3016;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7" name="Google Shape;3017;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8" name="Google Shape;3018;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19" name="Google Shape;3019;p173"/>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0" name="Google Shape;3020;p173"/>
          <p:cNvSpPr txBox="1"/>
          <p:nvPr/>
        </p:nvSpPr>
        <p:spPr>
          <a:xfrm>
            <a:off x="6121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1" name="Google Shape;3021;p17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2" name="Google Shape;3022;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3" name="Google Shape;3023;p173"/>
          <p:cNvSpPr txBox="1"/>
          <p:nvPr/>
        </p:nvSpPr>
        <p:spPr>
          <a:xfrm>
            <a:off x="58459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4" name="Google Shape;3024;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5" name="Google Shape;3025;p173"/>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6" name="Google Shape;3026;p173"/>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7" name="Google Shape;3027;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8" name="Google Shape;3028;p173"/>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29" name="Google Shape;3029;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0" name="Google Shape;3030;p17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1" name="Google Shape;3031;p173"/>
          <p:cNvSpPr txBox="1"/>
          <p:nvPr/>
        </p:nvSpPr>
        <p:spPr>
          <a:xfrm>
            <a:off x="61218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2" name="Google Shape;3032;p173"/>
          <p:cNvSpPr txBox="1"/>
          <p:nvPr/>
        </p:nvSpPr>
        <p:spPr>
          <a:xfrm>
            <a:off x="6350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3" name="Google Shape;3033;p173"/>
          <p:cNvSpPr txBox="1"/>
          <p:nvPr/>
        </p:nvSpPr>
        <p:spPr>
          <a:xfrm>
            <a:off x="6274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4" name="Google Shape;3034;p173"/>
          <p:cNvSpPr txBox="1"/>
          <p:nvPr/>
        </p:nvSpPr>
        <p:spPr>
          <a:xfrm>
            <a:off x="5541150" y="2624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5" name="Google Shape;3035;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6" name="Google Shape;3036;p173"/>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7" name="Google Shape;3037;p17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8" name="Google Shape;3038;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39" name="Google Shape;3039;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0" name="Google Shape;3040;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1" name="Google Shape;3041;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2" name="Google Shape;3042;p173"/>
          <p:cNvSpPr txBox="1"/>
          <p:nvPr/>
        </p:nvSpPr>
        <p:spPr>
          <a:xfrm>
            <a:off x="58170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3" name="Google Shape;3043;p173"/>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4" name="Google Shape;3044;p173"/>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5" name="Google Shape;3045;p173"/>
          <p:cNvSpPr txBox="1"/>
          <p:nvPr/>
        </p:nvSpPr>
        <p:spPr>
          <a:xfrm>
            <a:off x="5541150" y="2548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6" name="Google Shape;3046;p173"/>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7" name="Google Shape;3047;p17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8" name="Google Shape;3048;p173"/>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49" name="Google Shape;3049;p173"/>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0" name="Google Shape;3050;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1" name="Google Shape;3051;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2" name="Google Shape;3052;p173"/>
          <p:cNvSpPr txBox="1"/>
          <p:nvPr/>
        </p:nvSpPr>
        <p:spPr>
          <a:xfrm>
            <a:off x="5617350" y="3234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3" name="Google Shape;3053;p173"/>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4" name="Google Shape;3054;p17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5" name="Google Shape;3055;p17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6" name="Google Shape;3056;p173"/>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7" name="Google Shape;3057;p173"/>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8" name="Google Shape;3058;p173"/>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59" name="Google Shape;3059;p173"/>
          <p:cNvSpPr txBox="1"/>
          <p:nvPr/>
        </p:nvSpPr>
        <p:spPr>
          <a:xfrm>
            <a:off x="58170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0" name="Google Shape;3060;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1" name="Google Shape;3061;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2" name="Google Shape;3062;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3" name="Google Shape;3063;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4" name="Google Shape;3064;p173"/>
          <p:cNvSpPr txBox="1"/>
          <p:nvPr/>
        </p:nvSpPr>
        <p:spPr>
          <a:xfrm>
            <a:off x="6121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5" name="Google Shape;3065;p173"/>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6" name="Google Shape;3066;p173"/>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7" name="Google Shape;3067;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8" name="Google Shape;3068;p173"/>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69" name="Google Shape;3069;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0" name="Google Shape;3070;p17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1" name="Google Shape;3071;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2" name="Google Shape;3072;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3" name="Google Shape;3073;p17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4" name="Google Shape;3074;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5" name="Google Shape;3075;p17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6" name="Google Shape;3076;p173"/>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7" name="Google Shape;3077;p173"/>
          <p:cNvSpPr txBox="1"/>
          <p:nvPr/>
        </p:nvSpPr>
        <p:spPr>
          <a:xfrm>
            <a:off x="6274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8" name="Google Shape;3078;p173"/>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79" name="Google Shape;3079;p173"/>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0" name="Google Shape;3080;p17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1" name="Google Shape;3081;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2" name="Google Shape;3082;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3" name="Google Shape;3083;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4" name="Google Shape;3084;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5" name="Google Shape;3085;p173"/>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6" name="Google Shape;3086;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7" name="Google Shape;3087;p173"/>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8" name="Google Shape;3088;p17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89" name="Google Shape;3089;p173"/>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0" name="Google Shape;3090;p173"/>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1" name="Google Shape;3091;p17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2" name="Google Shape;3092;p173"/>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3" name="Google Shape;3093;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4" name="Google Shape;3094;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5" name="Google Shape;3095;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6" name="Google Shape;3096;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7" name="Google Shape;3097;p173"/>
          <p:cNvSpPr txBox="1"/>
          <p:nvPr/>
        </p:nvSpPr>
        <p:spPr>
          <a:xfrm>
            <a:off x="5769750" y="3310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8" name="Google Shape;3098;p173"/>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099" name="Google Shape;3099;p173"/>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0" name="Google Shape;3100;p1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1" name="Google Shape;3101;p173"/>
          <p:cNvSpPr txBox="1"/>
          <p:nvPr/>
        </p:nvSpPr>
        <p:spPr>
          <a:xfrm>
            <a:off x="58932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2" name="Google Shape;3102;p173"/>
          <p:cNvSpPr txBox="1"/>
          <p:nvPr/>
        </p:nvSpPr>
        <p:spPr>
          <a:xfrm>
            <a:off x="60456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3" name="Google Shape;3103;p173"/>
          <p:cNvSpPr txBox="1"/>
          <p:nvPr/>
        </p:nvSpPr>
        <p:spPr>
          <a:xfrm>
            <a:off x="59694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4" name="Google Shape;3104;p173"/>
          <p:cNvSpPr txBox="1"/>
          <p:nvPr/>
        </p:nvSpPr>
        <p:spPr>
          <a:xfrm>
            <a:off x="6045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5" name="Google Shape;3105;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6" name="Google Shape;3106;p17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7" name="Google Shape;3107;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8" name="Google Shape;3108;p173"/>
          <p:cNvSpPr txBox="1"/>
          <p:nvPr/>
        </p:nvSpPr>
        <p:spPr>
          <a:xfrm>
            <a:off x="5474100" y="25450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09" name="Google Shape;3109;p173"/>
          <p:cNvSpPr txBox="1"/>
          <p:nvPr/>
        </p:nvSpPr>
        <p:spPr>
          <a:xfrm>
            <a:off x="61980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0" name="Google Shape;3110;p173"/>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1" name="Google Shape;3111;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2" name="Google Shape;3112;p173"/>
          <p:cNvSpPr txBox="1"/>
          <p:nvPr/>
        </p:nvSpPr>
        <p:spPr>
          <a:xfrm>
            <a:off x="59221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3" name="Google Shape;3113;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4" name="Google Shape;3114;p17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5" name="Google Shape;3115;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6" name="Google Shape;3116;p17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7" name="Google Shape;3117;p173"/>
          <p:cNvSpPr txBox="1"/>
          <p:nvPr/>
        </p:nvSpPr>
        <p:spPr>
          <a:xfrm>
            <a:off x="6198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8" name="Google Shape;3118;p17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19" name="Google Shape;3119;p173"/>
          <p:cNvSpPr txBox="1"/>
          <p:nvPr/>
        </p:nvSpPr>
        <p:spPr>
          <a:xfrm>
            <a:off x="6121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0" name="Google Shape;3120;p173"/>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1" name="Google Shape;3121;p173"/>
          <p:cNvSpPr txBox="1"/>
          <p:nvPr/>
        </p:nvSpPr>
        <p:spPr>
          <a:xfrm>
            <a:off x="6426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2" name="Google Shape;3122;p173"/>
          <p:cNvSpPr txBox="1"/>
          <p:nvPr/>
        </p:nvSpPr>
        <p:spPr>
          <a:xfrm>
            <a:off x="6350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3" name="Google Shape;3123;p173"/>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4" name="Google Shape;3124;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5" name="Google Shape;3125;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6" name="Google Shape;3126;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7" name="Google Shape;3127;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8" name="Google Shape;3128;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29" name="Google Shape;3129;p17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0" name="Google Shape;3130;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1" name="Google Shape;3131;p17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2" name="Google Shape;3132;p173"/>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3" name="Google Shape;3133;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4" name="Google Shape;3134;p173"/>
          <p:cNvSpPr txBox="1"/>
          <p:nvPr/>
        </p:nvSpPr>
        <p:spPr>
          <a:xfrm>
            <a:off x="56173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5" name="Google Shape;3135;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6" name="Google Shape;3136;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7" name="Google Shape;3137;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8" name="Google Shape;3138;p17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39" name="Google Shape;3139;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0" name="Google Shape;3140;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1" name="Google Shape;3141;p173"/>
          <p:cNvSpPr txBox="1"/>
          <p:nvPr/>
        </p:nvSpPr>
        <p:spPr>
          <a:xfrm>
            <a:off x="54649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2" name="Google Shape;3142;p173"/>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3" name="Google Shape;3143;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4" name="Google Shape;3144;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5" name="Google Shape;3145;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6" name="Google Shape;3146;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7" name="Google Shape;3147;p173"/>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8" name="Google Shape;3148;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49" name="Google Shape;3149;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0" name="Google Shape;3150;p17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1" name="Google Shape;3151;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2" name="Google Shape;3152;p173"/>
          <p:cNvSpPr txBox="1"/>
          <p:nvPr/>
        </p:nvSpPr>
        <p:spPr>
          <a:xfrm>
            <a:off x="5855100" y="26212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3" name="Google Shape;3153;p173"/>
          <p:cNvSpPr txBox="1"/>
          <p:nvPr/>
        </p:nvSpPr>
        <p:spPr>
          <a:xfrm>
            <a:off x="56173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4" name="Google Shape;3154;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5" name="Google Shape;3155;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6" name="Google Shape;3156;p17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7" name="Google Shape;3157;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8" name="Google Shape;3158;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59" name="Google Shape;3159;p173"/>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0" name="Google Shape;3160;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1" name="Google Shape;3161;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2" name="Google Shape;3162;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3" name="Google Shape;3163;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4" name="Google Shape;3164;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5" name="Google Shape;3165;p173"/>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6" name="Google Shape;3166;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7" name="Google Shape;3167;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8" name="Google Shape;3168;p173"/>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69" name="Google Shape;3169;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0" name="Google Shape;3170;p17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1" name="Google Shape;3171;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2" name="Google Shape;3172;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3" name="Google Shape;3173;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4" name="Google Shape;3174;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5" name="Google Shape;3175;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6" name="Google Shape;3176;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7" name="Google Shape;3177;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8" name="Google Shape;3178;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79" name="Google Shape;3179;p173"/>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0" name="Google Shape;3180;p17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1" name="Google Shape;3181;p17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2" name="Google Shape;3182;p173"/>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3" name="Google Shape;3183;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4" name="Google Shape;3184;p17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5" name="Google Shape;3185;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6" name="Google Shape;3186;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7" name="Google Shape;3187;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8" name="Google Shape;3188;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89" name="Google Shape;3189;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0" name="Google Shape;3190;p17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1" name="Google Shape;3191;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2" name="Google Shape;3192;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3" name="Google Shape;3193;p173"/>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4" name="Google Shape;3194;p17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5" name="Google Shape;3195;p17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6" name="Google Shape;3196;p173"/>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7" name="Google Shape;3197;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8" name="Google Shape;3198;p173"/>
          <p:cNvSpPr txBox="1"/>
          <p:nvPr/>
        </p:nvSpPr>
        <p:spPr>
          <a:xfrm>
            <a:off x="6083700" y="26974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199" name="Google Shape;3199;p173"/>
          <p:cNvSpPr txBox="1"/>
          <p:nvPr/>
        </p:nvSpPr>
        <p:spPr>
          <a:xfrm>
            <a:off x="58459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0" name="Google Shape;3200;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1" name="Google Shape;3201;p173"/>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2" name="Google Shape;3202;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3" name="Google Shape;3203;p17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4" name="Google Shape;3204;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5" name="Google Shape;3205;p173"/>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6" name="Google Shape;3206;p173"/>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7" name="Google Shape;3207;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8" name="Google Shape;3208;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09" name="Google Shape;3209;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0" name="Google Shape;3210;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1" name="Google Shape;3211;p173"/>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2" name="Google Shape;3212;p1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3" name="Google Shape;3213;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4" name="Google Shape;3214;p173"/>
          <p:cNvSpPr txBox="1"/>
          <p:nvPr/>
        </p:nvSpPr>
        <p:spPr>
          <a:xfrm>
            <a:off x="6045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5" name="Google Shape;3215;p173"/>
          <p:cNvSpPr txBox="1"/>
          <p:nvPr/>
        </p:nvSpPr>
        <p:spPr>
          <a:xfrm>
            <a:off x="6274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6" name="Google Shape;3216;p173"/>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7" name="Google Shape;3217;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8" name="Google Shape;3218;p173"/>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19" name="Google Shape;3219;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0" name="Google Shape;3220;p173"/>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1" name="Google Shape;3221;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2" name="Google Shape;3222;p173"/>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3" name="Google Shape;3223;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4" name="Google Shape;3224;p173"/>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5" name="Google Shape;3225;p173"/>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6" name="Google Shape;3226;p173"/>
          <p:cNvSpPr txBox="1"/>
          <p:nvPr/>
        </p:nvSpPr>
        <p:spPr>
          <a:xfrm>
            <a:off x="61218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7" name="Google Shape;3227;p173"/>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8" name="Google Shape;3228;p173"/>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29" name="Google Shape;3229;p173"/>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0" name="Google Shape;3230;p17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1" name="Google Shape;3231;p173"/>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2" name="Google Shape;3232;p173"/>
          <p:cNvSpPr txBox="1"/>
          <p:nvPr/>
        </p:nvSpPr>
        <p:spPr>
          <a:xfrm>
            <a:off x="6121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3" name="Google Shape;3233;p173"/>
          <p:cNvSpPr txBox="1"/>
          <p:nvPr/>
        </p:nvSpPr>
        <p:spPr>
          <a:xfrm>
            <a:off x="6274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4" name="Google Shape;3234;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5" name="Google Shape;3235;p173"/>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6" name="Google Shape;3236;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7" name="Google Shape;3237;p173"/>
          <p:cNvSpPr txBox="1"/>
          <p:nvPr/>
        </p:nvSpPr>
        <p:spPr>
          <a:xfrm>
            <a:off x="5464950" y="3310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8" name="Google Shape;3238;p173"/>
          <p:cNvSpPr txBox="1"/>
          <p:nvPr/>
        </p:nvSpPr>
        <p:spPr>
          <a:xfrm>
            <a:off x="54360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39" name="Google Shape;3239;p173"/>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0" name="Google Shape;3240;p173"/>
          <p:cNvSpPr txBox="1"/>
          <p:nvPr/>
        </p:nvSpPr>
        <p:spPr>
          <a:xfrm>
            <a:off x="55122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1" name="Google Shape;3241;p173"/>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2" name="Google Shape;3242;p173"/>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3" name="Google Shape;3243;p173"/>
          <p:cNvSpPr txBox="1"/>
          <p:nvPr/>
        </p:nvSpPr>
        <p:spPr>
          <a:xfrm>
            <a:off x="5512200" y="3421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4" name="Google Shape;3244;p173"/>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5" name="Google Shape;3245;p17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6" name="Google Shape;3246;p173"/>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7" name="Google Shape;3247;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8" name="Google Shape;3248;p173"/>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49" name="Google Shape;3249;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0" name="Google Shape;3250;p17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1" name="Google Shape;3251;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2" name="Google Shape;3252;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3" name="Google Shape;3253;p173"/>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4" name="Google Shape;3254;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5" name="Google Shape;3255;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6" name="Google Shape;3256;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7" name="Google Shape;3257;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8" name="Google Shape;3258;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59" name="Google Shape;3259;p1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0" name="Google Shape;3260;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1" name="Google Shape;3261;p17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2" name="Google Shape;3262;p173"/>
          <p:cNvSpPr txBox="1"/>
          <p:nvPr/>
        </p:nvSpPr>
        <p:spPr>
          <a:xfrm>
            <a:off x="53125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3" name="Google Shape;3263;p173"/>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4" name="Google Shape;3264;p17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5" name="Google Shape;3265;p173"/>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6" name="Google Shape;3266;p173"/>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7" name="Google Shape;3267;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8" name="Google Shape;3268;p173"/>
          <p:cNvSpPr txBox="1"/>
          <p:nvPr/>
        </p:nvSpPr>
        <p:spPr>
          <a:xfrm>
            <a:off x="5359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69" name="Google Shape;3269;p173"/>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0" name="Google Shape;3270;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1" name="Google Shape;3271;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2" name="Google Shape;3272;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3" name="Google Shape;3273;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4" name="Google Shape;3274;p173"/>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5" name="Google Shape;3275;p173"/>
          <p:cNvSpPr txBox="1"/>
          <p:nvPr/>
        </p:nvSpPr>
        <p:spPr>
          <a:xfrm>
            <a:off x="53125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6" name="Google Shape;3276;p173"/>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7" name="Google Shape;3277;p17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8" name="Google Shape;3278;p173"/>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79" name="Google Shape;3279;p173"/>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0" name="Google Shape;3280;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1" name="Google Shape;3281;p173"/>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2" name="Google Shape;3282;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3" name="Google Shape;3283;p173"/>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4" name="Google Shape;3284;p173"/>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5" name="Google Shape;3285;p17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6" name="Google Shape;3286;p173"/>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7" name="Google Shape;3287;p173"/>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8" name="Google Shape;3288;p173"/>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89" name="Google Shape;3289;p173"/>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0" name="Google Shape;3290;p173"/>
          <p:cNvSpPr txBox="1"/>
          <p:nvPr/>
        </p:nvSpPr>
        <p:spPr>
          <a:xfrm>
            <a:off x="5464950" y="2395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1" name="Google Shape;3291;p173"/>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2" name="Google Shape;3292;p17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3" name="Google Shape;3293;p173"/>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4" name="Google Shape;3294;p173"/>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5" name="Google Shape;3295;p173"/>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6" name="Google Shape;3296;p173"/>
          <p:cNvSpPr txBox="1"/>
          <p:nvPr/>
        </p:nvSpPr>
        <p:spPr>
          <a:xfrm>
            <a:off x="5283600" y="2278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7" name="Google Shape;3297;p173"/>
          <p:cNvSpPr txBox="1"/>
          <p:nvPr/>
        </p:nvSpPr>
        <p:spPr>
          <a:xfrm>
            <a:off x="5855100" y="30784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8" name="Google Shape;3298;p173"/>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299" name="Google Shape;3299;p173"/>
          <p:cNvSpPr txBox="1"/>
          <p:nvPr/>
        </p:nvSpPr>
        <p:spPr>
          <a:xfrm>
            <a:off x="5617350" y="3157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0" name="Google Shape;3300;p1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1" name="Google Shape;3301;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2" name="Google Shape;3302;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3" name="Google Shape;3303;p173"/>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4" name="Google Shape;3304;p17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5" name="Google Shape;3305;p17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6" name="Google Shape;3306;p173"/>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7" name="Google Shape;3307;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8" name="Google Shape;3308;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09" name="Google Shape;3309;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0" name="Google Shape;3310;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1" name="Google Shape;3311;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2" name="Google Shape;3312;p173"/>
          <p:cNvSpPr txBox="1"/>
          <p:nvPr/>
        </p:nvSpPr>
        <p:spPr>
          <a:xfrm>
            <a:off x="57697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3" name="Google Shape;3313;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4" name="Google Shape;3314;p17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5" name="Google Shape;3315;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6" name="Google Shape;3316;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7" name="Google Shape;3317;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8" name="Google Shape;3318;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19" name="Google Shape;3319;p173"/>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0" name="Google Shape;3320;p17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1" name="Google Shape;3321;p173"/>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2" name="Google Shape;3322;p173"/>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3" name="Google Shape;3323;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4" name="Google Shape;3324;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5" name="Google Shape;3325;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6" name="Google Shape;3326;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7" name="Google Shape;3327;p173"/>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8" name="Google Shape;3328;p173"/>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29" name="Google Shape;3329;p173"/>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0" name="Google Shape;3330;p173"/>
          <p:cNvSpPr txBox="1"/>
          <p:nvPr/>
        </p:nvSpPr>
        <p:spPr>
          <a:xfrm>
            <a:off x="5464950" y="2624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1" name="Google Shape;3331;p173"/>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2" name="Google Shape;3332;p17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3" name="Google Shape;3333;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4" name="Google Shape;3334;p173"/>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5" name="Google Shape;3335;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6" name="Google Shape;3336;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7" name="Google Shape;3337;p173"/>
          <p:cNvSpPr txBox="1"/>
          <p:nvPr/>
        </p:nvSpPr>
        <p:spPr>
          <a:xfrm>
            <a:off x="5541150" y="3310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8" name="Google Shape;3338;p173"/>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39" name="Google Shape;3339;p173"/>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0" name="Google Shape;3340;p1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1" name="Google Shape;3341;p17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2" name="Google Shape;3342;p173"/>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3" name="Google Shape;3343;p173"/>
          <p:cNvSpPr txBox="1"/>
          <p:nvPr/>
        </p:nvSpPr>
        <p:spPr>
          <a:xfrm>
            <a:off x="5588400" y="3421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4" name="Google Shape;3344;p173"/>
          <p:cNvSpPr txBox="1"/>
          <p:nvPr/>
        </p:nvSpPr>
        <p:spPr>
          <a:xfrm>
            <a:off x="57408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5" name="Google Shape;3345;p1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6" name="Google Shape;3346;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7" name="Google Shape;3347;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8" name="Google Shape;3348;p173"/>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49" name="Google Shape;3349;p17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0" name="Google Shape;3350;p17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1" name="Google Shape;3351;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2" name="Google Shape;3352;p17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3" name="Google Shape;3353;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4" name="Google Shape;3354;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5" name="Google Shape;3355;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6" name="Google Shape;3356;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7" name="Google Shape;3357;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8" name="Google Shape;3358;p17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59" name="Google Shape;3359;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0" name="Google Shape;3360;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1" name="Google Shape;3361;p173"/>
          <p:cNvSpPr txBox="1"/>
          <p:nvPr/>
        </p:nvSpPr>
        <p:spPr>
          <a:xfrm>
            <a:off x="53887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2" name="Google Shape;3362;p173"/>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3" name="Google Shape;3363;p17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4" name="Google Shape;3364;p17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5" name="Google Shape;3365;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6" name="Google Shape;3366;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7" name="Google Shape;3367;p173"/>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8" name="Google Shape;3368;p173"/>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69" name="Google Shape;3369;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0" name="Google Shape;3370;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1" name="Google Shape;3371;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2" name="Google Shape;3372;p17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3" name="Google Shape;3373;p173"/>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4" name="Google Shape;3374;p173"/>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5" name="Google Shape;3375;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6" name="Google Shape;3376;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7" name="Google Shape;3377;p173"/>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8" name="Google Shape;3378;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79" name="Google Shape;3379;p173"/>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0" name="Google Shape;3380;p17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1" name="Google Shape;3381;p173"/>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2" name="Google Shape;3382;p173"/>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3" name="Google Shape;3383;p173"/>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4" name="Google Shape;3384;p173"/>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5" name="Google Shape;3385;p173"/>
          <p:cNvSpPr txBox="1"/>
          <p:nvPr/>
        </p:nvSpPr>
        <p:spPr>
          <a:xfrm>
            <a:off x="5740800" y="3421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6" name="Google Shape;3386;p173"/>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7" name="Google Shape;3387;p173"/>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8" name="Google Shape;3388;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89" name="Google Shape;3389;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0" name="Google Shape;3390;p17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1" name="Google Shape;3391;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2" name="Google Shape;3392;p173"/>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3" name="Google Shape;3393;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4" name="Google Shape;3394;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5" name="Google Shape;3395;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6" name="Google Shape;3396;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7" name="Google Shape;3397;p173"/>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8" name="Google Shape;3398;p173"/>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399" name="Google Shape;3399;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0" name="Google Shape;3400;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1" name="Google Shape;3401;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2" name="Google Shape;3402;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3" name="Google Shape;3403;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4" name="Google Shape;3404;p1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5" name="Google Shape;3405;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6" name="Google Shape;3406;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7" name="Google Shape;3407;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8" name="Google Shape;3408;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09" name="Google Shape;3409;p173"/>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0" name="Google Shape;3410;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1" name="Google Shape;3411;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2" name="Google Shape;3412;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3" name="Google Shape;3413;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4" name="Google Shape;3414;p173"/>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5" name="Google Shape;3415;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6" name="Google Shape;3416;p173"/>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7" name="Google Shape;3417;p17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8" name="Google Shape;3418;p173"/>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19" name="Google Shape;3419;p173"/>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0" name="Google Shape;3420;p173"/>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1" name="Google Shape;3421;p173"/>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2" name="Google Shape;3422;p173"/>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3" name="Google Shape;3423;p173"/>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4" name="Google Shape;3424;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5" name="Google Shape;3425;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6" name="Google Shape;3426;p17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7" name="Google Shape;3427;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8" name="Google Shape;3428;p173"/>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29" name="Google Shape;3429;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0" name="Google Shape;3430;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1" name="Google Shape;3431;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2" name="Google Shape;3432;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3" name="Google Shape;3433;p173"/>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4" name="Google Shape;3434;p173"/>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5" name="Google Shape;3435;p173"/>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6" name="Google Shape;3436;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7" name="Google Shape;3437;p17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8" name="Google Shape;3438;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39" name="Google Shape;3439;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0" name="Google Shape;3440;p1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1" name="Google Shape;3441;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2" name="Google Shape;3442;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3" name="Google Shape;3443;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4" name="Google Shape;3444;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5" name="Google Shape;3445;p17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6" name="Google Shape;3446;p173"/>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7" name="Google Shape;3447;p17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8" name="Google Shape;3448;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49" name="Google Shape;3449;p17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0" name="Google Shape;3450;p17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1" name="Google Shape;3451;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2" name="Google Shape;3452;p173"/>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3" name="Google Shape;3453;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4" name="Google Shape;3454;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5" name="Google Shape;3455;p173"/>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6" name="Google Shape;3456;p173"/>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7" name="Google Shape;3457;p173"/>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8" name="Google Shape;3458;p173"/>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59" name="Google Shape;3459;p173"/>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0" name="Google Shape;3460;p173"/>
          <p:cNvSpPr txBox="1"/>
          <p:nvPr/>
        </p:nvSpPr>
        <p:spPr>
          <a:xfrm>
            <a:off x="5693550" y="2472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1" name="Google Shape;3461;p17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2" name="Google Shape;3462;p173"/>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3" name="Google Shape;3463;p173"/>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4" name="Google Shape;3464;p173"/>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5" name="Google Shape;3465;p17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6" name="Google Shape;3466;p173"/>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7" name="Google Shape;3467;p17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8" name="Google Shape;3468;p173"/>
          <p:cNvSpPr txBox="1"/>
          <p:nvPr/>
        </p:nvSpPr>
        <p:spPr>
          <a:xfrm>
            <a:off x="5845950" y="3234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69" name="Google Shape;3469;p173"/>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0" name="Google Shape;3470;p17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1" name="Google Shape;3471;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2" name="Google Shape;3472;p173"/>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3" name="Google Shape;3473;p173"/>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4" name="Google Shape;3474;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5" name="Google Shape;3475;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6" name="Google Shape;3476;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7" name="Google Shape;3477;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8" name="Google Shape;3478;p173"/>
          <p:cNvSpPr txBox="1"/>
          <p:nvPr/>
        </p:nvSpPr>
        <p:spPr>
          <a:xfrm>
            <a:off x="5693550" y="27769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79" name="Google Shape;3479;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0" name="Google Shape;3480;p17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1" name="Google Shape;3481;p173"/>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2" name="Google Shape;3482;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3" name="Google Shape;3483;p17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4" name="Google Shape;3484;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5" name="Google Shape;3485;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6" name="Google Shape;3486;p173"/>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7" name="Google Shape;3487;p17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8" name="Google Shape;3488;p173"/>
          <p:cNvSpPr txBox="1"/>
          <p:nvPr/>
        </p:nvSpPr>
        <p:spPr>
          <a:xfrm>
            <a:off x="5693550" y="2700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89" name="Google Shape;3489;p17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0" name="Google Shape;3490;p17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1" name="Google Shape;3491;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2" name="Google Shape;3492;p173"/>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3" name="Google Shape;3493;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4" name="Google Shape;3494;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5" name="Google Shape;3495;p173"/>
          <p:cNvSpPr txBox="1"/>
          <p:nvPr/>
        </p:nvSpPr>
        <p:spPr>
          <a:xfrm>
            <a:off x="5769750" y="3386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6" name="Google Shape;3496;p17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7" name="Google Shape;3497;p173"/>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8" name="Google Shape;3498;p173"/>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499" name="Google Shape;3499;p173"/>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0" name="Google Shape;3500;p173"/>
          <p:cNvSpPr txBox="1"/>
          <p:nvPr/>
        </p:nvSpPr>
        <p:spPr>
          <a:xfrm>
            <a:off x="5969400" y="3421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1" name="Google Shape;3501;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2" name="Google Shape;3502;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3" name="Google Shape;3503;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4" name="Google Shape;3504;p173"/>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5" name="Google Shape;3505;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6" name="Google Shape;3506;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7" name="Google Shape;3507;p173"/>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8" name="Google Shape;3508;p173"/>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09" name="Google Shape;3509;p17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0" name="Google Shape;3510;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1" name="Google Shape;3511;p17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2" name="Google Shape;3512;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3" name="Google Shape;3513;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4" name="Google Shape;3514;p1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5" name="Google Shape;3515;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6" name="Google Shape;3516;p17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7" name="Google Shape;3517;p1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8" name="Google Shape;3518;p173"/>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19" name="Google Shape;3519;p17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0" name="Google Shape;3520;p17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1" name="Google Shape;3521;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2" name="Google Shape;3522;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3" name="Google Shape;3523;p17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4" name="Google Shape;3524;p17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5" name="Google Shape;3525;p173"/>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6" name="Google Shape;3526;p173"/>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7" name="Google Shape;3527;p17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8" name="Google Shape;3528;p173"/>
          <p:cNvSpPr txBox="1"/>
          <p:nvPr/>
        </p:nvSpPr>
        <p:spPr>
          <a:xfrm>
            <a:off x="5626500" y="26974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29" name="Google Shape;3529;p173"/>
          <p:cNvSpPr txBox="1"/>
          <p:nvPr/>
        </p:nvSpPr>
        <p:spPr>
          <a:xfrm>
            <a:off x="57697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0" name="Google Shape;3530;p17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1" name="Google Shape;3531;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2" name="Google Shape;3532;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3" name="Google Shape;3533;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4" name="Google Shape;3534;p173"/>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5" name="Google Shape;3535;p17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6" name="Google Shape;3536;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7" name="Google Shape;3537;p173"/>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8" name="Google Shape;3538;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39" name="Google Shape;3539;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0" name="Google Shape;3540;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1" name="Google Shape;3541;p1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2" name="Google Shape;3542;p173"/>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3" name="Google Shape;3543;p173"/>
          <p:cNvSpPr txBox="1"/>
          <p:nvPr/>
        </p:nvSpPr>
        <p:spPr>
          <a:xfrm>
            <a:off x="56173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4" name="Google Shape;3544;p173"/>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5" name="Google Shape;3545;p17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6" name="Google Shape;3546;p1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7" name="Google Shape;3547;p17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8" name="Google Shape;3548;p17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49" name="Google Shape;3549;p173"/>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0" name="Google Shape;3550;p1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1" name="Google Shape;3551;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2" name="Google Shape;3552;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3" name="Google Shape;3553;p173"/>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4" name="Google Shape;3554;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5" name="Google Shape;3555;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6" name="Google Shape;3556;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7" name="Google Shape;3557;p17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8" name="Google Shape;3558;p173"/>
          <p:cNvSpPr txBox="1"/>
          <p:nvPr/>
        </p:nvSpPr>
        <p:spPr>
          <a:xfrm>
            <a:off x="5693550" y="30055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59" name="Google Shape;3559;p173"/>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0" name="Google Shape;3560;p17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1" name="Google Shape;3561;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2" name="Google Shape;3562;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3" name="Google Shape;3563;p17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4" name="Google Shape;3564;p173"/>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5" name="Google Shape;3565;p17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6" name="Google Shape;3566;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7" name="Google Shape;3567;p173"/>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8" name="Google Shape;3568;p173"/>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69" name="Google Shape;3569;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0" name="Google Shape;3570;p17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1" name="Google Shape;3571;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2" name="Google Shape;3572;p17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3" name="Google Shape;3573;p173"/>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4" name="Google Shape;3574;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5" name="Google Shape;3575;p173"/>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6" name="Google Shape;3576;p17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7" name="Google Shape;3577;p17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8" name="Google Shape;3578;p173"/>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79" name="Google Shape;3579;p17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0" name="Google Shape;3580;p173"/>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1" name="Google Shape;3581;p17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2" name="Google Shape;3582;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3" name="Google Shape;3583;p173"/>
          <p:cNvSpPr txBox="1"/>
          <p:nvPr/>
        </p:nvSpPr>
        <p:spPr>
          <a:xfrm>
            <a:off x="5922150" y="3081700"/>
            <a:ext cx="300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4" name="Google Shape;3584;p17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5" name="Google Shape;3585;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6" name="Google Shape;3586;p173"/>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7" name="Google Shape;3587;p173"/>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8" name="Google Shape;3588;p17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
        <p:nvSpPr>
          <p:cNvPr id="3589" name="Google Shape;3589;p173"/>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3200"/>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4"/>
        <p:cNvGrpSpPr/>
        <p:nvPr/>
      </p:nvGrpSpPr>
      <p:grpSpPr>
        <a:xfrm>
          <a:off x="0" y="0"/>
          <a:ext cx="0" cy="0"/>
          <a:chOff x="0" y="0"/>
          <a:chExt cx="0" cy="0"/>
        </a:xfrm>
      </p:grpSpPr>
      <p:sp>
        <p:nvSpPr>
          <p:cNvPr id="3595" name="Google Shape;3595;p17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PSA in R</a:t>
            </a:r>
            <a:endParaRPr/>
          </a:p>
        </p:txBody>
      </p:sp>
      <p:sp>
        <p:nvSpPr>
          <p:cNvPr id="3596" name="Google Shape;3596;p17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38</a:t>
            </a:fld>
            <a:endParaRPr/>
          </a:p>
        </p:txBody>
      </p:sp>
      <p:sp>
        <p:nvSpPr>
          <p:cNvPr id="3597" name="Google Shape;3597;p174"/>
          <p:cNvSpPr txBox="1">
            <a:spLocks noGrp="1"/>
          </p:cNvSpPr>
          <p:nvPr>
            <p:ph type="body" idx="1"/>
          </p:nvPr>
        </p:nvSpPr>
        <p:spPr>
          <a:xfrm>
            <a:off x="840425" y="1253750"/>
            <a:ext cx="7998600" cy="5147100"/>
          </a:xfrm>
          <a:prstGeom prst="rect">
            <a:avLst/>
          </a:prstGeom>
        </p:spPr>
        <p:txBody>
          <a:bodyPr spcFirstLastPara="1" wrap="square" lIns="91425" tIns="91425" rIns="91425" bIns="91425" anchor="t" anchorCtr="0">
            <a:noAutofit/>
          </a:bodyPr>
          <a:lstStyle/>
          <a:p>
            <a:pPr marL="0" lvl="0" indent="0" algn="l" rtl="0">
              <a:spcBef>
                <a:spcPts val="440"/>
              </a:spcBef>
              <a:spcAft>
                <a:spcPts val="0"/>
              </a:spcAft>
              <a:buClr>
                <a:schemeClr val="dk1"/>
              </a:buClr>
              <a:buSzPts val="1100"/>
              <a:buFont typeface="Arial"/>
              <a:buNone/>
            </a:pPr>
            <a:r>
              <a:rPr lang="nl-NL"/>
              <a:t>Common structure among (most of) distributions in R</a:t>
            </a:r>
            <a:endParaRPr/>
          </a:p>
          <a:p>
            <a:pPr marL="342900" lvl="0" indent="-88900" algn="l" rtl="0">
              <a:spcBef>
                <a:spcPts val="440"/>
              </a:spcBef>
              <a:spcAft>
                <a:spcPts val="0"/>
              </a:spcAft>
              <a:buClr>
                <a:schemeClr val="dk1"/>
              </a:buClr>
              <a:buSzPts val="1100"/>
              <a:buFont typeface="Arial"/>
              <a:buNone/>
            </a:pPr>
            <a:endParaRPr/>
          </a:p>
          <a:p>
            <a:pPr marL="457200" lvl="0" indent="-368300" algn="l" rtl="0">
              <a:spcBef>
                <a:spcPts val="440"/>
              </a:spcBef>
              <a:spcAft>
                <a:spcPts val="0"/>
              </a:spcAft>
              <a:buClr>
                <a:schemeClr val="accent3"/>
              </a:buClr>
              <a:buSzPts val="2200"/>
              <a:buChar char="•"/>
            </a:pPr>
            <a:r>
              <a:rPr lang="nl-NL"/>
              <a:t>“q”+ </a:t>
            </a:r>
            <a:r>
              <a:rPr lang="nl-NL" i="1"/>
              <a:t>dist.</a:t>
            </a:r>
            <a:r>
              <a:rPr lang="nl-NL"/>
              <a:t> (e.g. </a:t>
            </a:r>
            <a:r>
              <a:rPr lang="nl-NL">
                <a:latin typeface="Courier New"/>
                <a:ea typeface="Courier New"/>
                <a:cs typeface="Courier New"/>
                <a:sym typeface="Courier New"/>
              </a:rPr>
              <a:t>qnorm()</a:t>
            </a:r>
            <a:r>
              <a:rPr lang="nl-NL"/>
              <a:t>): quantile function</a:t>
            </a:r>
            <a:endParaRPr/>
          </a:p>
          <a:p>
            <a:pPr marL="0" lvl="0" indent="0" algn="l" rtl="0">
              <a:spcBef>
                <a:spcPts val="440"/>
              </a:spcBef>
              <a:spcAft>
                <a:spcPts val="0"/>
              </a:spcAft>
              <a:buClr>
                <a:schemeClr val="dk1"/>
              </a:buClr>
              <a:buSzPts val="1100"/>
              <a:buFont typeface="Arial"/>
              <a:buNone/>
            </a:pPr>
            <a:endParaRPr sz="600"/>
          </a:p>
          <a:p>
            <a:pPr marL="457200" lvl="0" indent="-368300" algn="l" rtl="0">
              <a:spcBef>
                <a:spcPts val="440"/>
              </a:spcBef>
              <a:spcAft>
                <a:spcPts val="0"/>
              </a:spcAft>
              <a:buClr>
                <a:schemeClr val="accent3"/>
              </a:buClr>
              <a:buSzPts val="2200"/>
              <a:buChar char="•"/>
            </a:pPr>
            <a:r>
              <a:rPr lang="nl-NL"/>
              <a:t>“d”+ </a:t>
            </a:r>
            <a:r>
              <a:rPr lang="nl-NL" i="1"/>
              <a:t>dist.</a:t>
            </a:r>
            <a:r>
              <a:rPr lang="nl-NL"/>
              <a:t>(e.g. </a:t>
            </a:r>
            <a:r>
              <a:rPr lang="nl-NL">
                <a:latin typeface="Courier New"/>
                <a:ea typeface="Courier New"/>
                <a:cs typeface="Courier New"/>
                <a:sym typeface="Courier New"/>
              </a:rPr>
              <a:t>dnorm()</a:t>
            </a:r>
            <a:r>
              <a:rPr lang="nl-NL"/>
              <a:t>): density function</a:t>
            </a:r>
            <a:endParaRPr/>
          </a:p>
          <a:p>
            <a:pPr marL="0" lvl="0" indent="0" algn="l" rtl="0">
              <a:spcBef>
                <a:spcPts val="440"/>
              </a:spcBef>
              <a:spcAft>
                <a:spcPts val="0"/>
              </a:spcAft>
              <a:buClr>
                <a:schemeClr val="dk1"/>
              </a:buClr>
              <a:buSzPts val="1100"/>
              <a:buFont typeface="Arial"/>
              <a:buNone/>
            </a:pPr>
            <a:endParaRPr sz="600"/>
          </a:p>
          <a:p>
            <a:pPr marL="457200" lvl="0" indent="-368300" algn="l" rtl="0">
              <a:spcBef>
                <a:spcPts val="440"/>
              </a:spcBef>
              <a:spcAft>
                <a:spcPts val="0"/>
              </a:spcAft>
              <a:buClr>
                <a:schemeClr val="accent3"/>
              </a:buClr>
              <a:buSzPts val="2200"/>
              <a:buChar char="•"/>
            </a:pPr>
            <a:r>
              <a:rPr lang="nl-NL" b="1"/>
              <a:t>“p”+ </a:t>
            </a:r>
            <a:r>
              <a:rPr lang="nl-NL" b="1" i="1"/>
              <a:t>dist.</a:t>
            </a:r>
            <a:r>
              <a:rPr lang="nl-NL"/>
              <a:t>(e.g. </a:t>
            </a:r>
            <a:r>
              <a:rPr lang="nl-NL">
                <a:latin typeface="Courier New"/>
                <a:ea typeface="Courier New"/>
                <a:cs typeface="Courier New"/>
                <a:sym typeface="Courier New"/>
              </a:rPr>
              <a:t>pnorm()</a:t>
            </a:r>
            <a:r>
              <a:rPr lang="nl-NL"/>
              <a:t>)</a:t>
            </a:r>
            <a:r>
              <a:rPr lang="nl-NL" b="1"/>
              <a:t>: c.d.f function</a:t>
            </a:r>
            <a:endParaRPr b="1"/>
          </a:p>
          <a:p>
            <a:pPr marL="0" lvl="0" indent="0" algn="l" rtl="0">
              <a:spcBef>
                <a:spcPts val="440"/>
              </a:spcBef>
              <a:spcAft>
                <a:spcPts val="0"/>
              </a:spcAft>
              <a:buClr>
                <a:schemeClr val="dk1"/>
              </a:buClr>
              <a:buSzPts val="1100"/>
              <a:buFont typeface="Arial"/>
              <a:buNone/>
            </a:pPr>
            <a:endParaRPr sz="600" b="1"/>
          </a:p>
          <a:p>
            <a:pPr marL="457200" lvl="0" indent="-368300" algn="l" rtl="0">
              <a:spcBef>
                <a:spcPts val="440"/>
              </a:spcBef>
              <a:spcAft>
                <a:spcPts val="0"/>
              </a:spcAft>
              <a:buClr>
                <a:schemeClr val="accent3"/>
              </a:buClr>
              <a:buSzPts val="2200"/>
              <a:buChar char="•"/>
            </a:pPr>
            <a:r>
              <a:rPr lang="nl-NL" b="1"/>
              <a:t>“r” + </a:t>
            </a:r>
            <a:r>
              <a:rPr lang="nl-NL" b="1" i="1"/>
              <a:t>dist.</a:t>
            </a:r>
            <a:r>
              <a:rPr lang="nl-NL"/>
              <a:t>(e.g.</a:t>
            </a:r>
            <a:r>
              <a:rPr lang="nl-NL" b="1"/>
              <a:t> </a:t>
            </a:r>
            <a:r>
              <a:rPr lang="nl-NL">
                <a:latin typeface="Courier New"/>
                <a:ea typeface="Courier New"/>
                <a:cs typeface="Courier New"/>
                <a:sym typeface="Courier New"/>
              </a:rPr>
              <a:t>rnorm()</a:t>
            </a:r>
            <a:r>
              <a:rPr lang="nl-NL"/>
              <a:t>)</a:t>
            </a:r>
            <a:r>
              <a:rPr lang="nl-NL" b="1"/>
              <a:t>: random number generating function</a:t>
            </a:r>
            <a:endParaRPr b="1"/>
          </a:p>
          <a:p>
            <a:pPr marL="0" lvl="0" indent="0" algn="l" rtl="0">
              <a:spcBef>
                <a:spcPts val="440"/>
              </a:spcBef>
              <a:spcAft>
                <a:spcPts val="0"/>
              </a:spcAft>
              <a:buClr>
                <a:schemeClr val="dk1"/>
              </a:buClr>
              <a:buSzPts val="1100"/>
              <a:buFont typeface="Arial"/>
              <a:buNone/>
            </a:pPr>
            <a:endParaRPr b="1"/>
          </a:p>
          <a:p>
            <a:pPr marL="0" lvl="0" indent="0" algn="l" rtl="0">
              <a:spcBef>
                <a:spcPts val="440"/>
              </a:spcBef>
              <a:spcAft>
                <a:spcPts val="0"/>
              </a:spcAft>
              <a:buClr>
                <a:schemeClr val="dk1"/>
              </a:buClr>
              <a:buSzPts val="1100"/>
              <a:buFont typeface="Arial"/>
              <a:buNone/>
            </a:pPr>
            <a:r>
              <a:rPr lang="nl-NL">
                <a:latin typeface="Courier New"/>
                <a:ea typeface="Courier New"/>
                <a:cs typeface="Courier New"/>
                <a:sym typeface="Courier New"/>
              </a:rPr>
              <a:t>sample()</a:t>
            </a:r>
            <a:r>
              <a:rPr lang="nl-NL"/>
              <a:t>:Random number sampling with(out) replacement and weights </a:t>
            </a:r>
            <a:endParaRPr/>
          </a:p>
          <a:p>
            <a:pPr marL="457200" lvl="0" indent="-368300" algn="l" rtl="0">
              <a:spcBef>
                <a:spcPts val="440"/>
              </a:spcBef>
              <a:spcAft>
                <a:spcPts val="0"/>
              </a:spcAft>
              <a:buSzPts val="2200"/>
              <a:buChar char="•"/>
            </a:pPr>
            <a:r>
              <a:rPr lang="nl-NL"/>
              <a:t>multinomial distribution</a:t>
            </a:r>
            <a:endParaRPr/>
          </a:p>
          <a:p>
            <a:pPr marL="457200" lvl="0" indent="-368300" algn="l" rtl="0">
              <a:spcBef>
                <a:spcPts val="0"/>
              </a:spcBef>
              <a:spcAft>
                <a:spcPts val="0"/>
              </a:spcAft>
              <a:buSzPts val="2200"/>
              <a:buChar char="•"/>
            </a:pPr>
            <a:r>
              <a:rPr lang="nl-NL"/>
              <a:t>bootstrapping (if a dataset of paranters is available)</a:t>
            </a:r>
            <a:endParaRPr/>
          </a:p>
          <a:p>
            <a:pPr marL="0" lvl="0" indent="0" algn="l" rtl="0">
              <a:spcBef>
                <a:spcPts val="44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37"/>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Microsimulation Basics</a:t>
            </a:r>
            <a:endParaRPr/>
          </a:p>
        </p:txBody>
      </p:sp>
      <p:sp>
        <p:nvSpPr>
          <p:cNvPr id="983" name="Google Shape;983;p137"/>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Simulate disease progression and health outcomes in an individual</a:t>
            </a:r>
            <a:endParaRPr/>
          </a:p>
          <a:p>
            <a:pPr marL="342900" lvl="0" indent="-228600" algn="l" rtl="0">
              <a:spcBef>
                <a:spcPts val="1640"/>
              </a:spcBef>
              <a:spcAft>
                <a:spcPts val="0"/>
              </a:spcAft>
              <a:buSzPts val="2200"/>
              <a:buChar char="•"/>
            </a:pPr>
            <a:r>
              <a:rPr lang="nl-NL"/>
              <a:t>Simulate many individuals to estimate expected value and standard deviation of health outcomes over a large population</a:t>
            </a:r>
            <a:endParaRPr/>
          </a:p>
        </p:txBody>
      </p:sp>
      <p:sp>
        <p:nvSpPr>
          <p:cNvPr id="984" name="Google Shape;984;p13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4</a:t>
            </a:fld>
            <a:endParaRPr/>
          </a:p>
        </p:txBody>
      </p:sp>
      <p:grpSp>
        <p:nvGrpSpPr>
          <p:cNvPr id="985" name="Google Shape;985;p137"/>
          <p:cNvGrpSpPr/>
          <p:nvPr/>
        </p:nvGrpSpPr>
        <p:grpSpPr>
          <a:xfrm>
            <a:off x="2145543" y="3662672"/>
            <a:ext cx="300518" cy="817563"/>
            <a:chOff x="4314" y="3281"/>
            <a:chExt cx="355" cy="966"/>
          </a:xfrm>
        </p:grpSpPr>
        <p:sp>
          <p:nvSpPr>
            <p:cNvPr id="986" name="Google Shape;986;p13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87" name="Google Shape;987;p13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88" name="Google Shape;988;p13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89" name="Google Shape;989;p13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0" name="Google Shape;990;p13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1" name="Google Shape;991;p13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992" name="Google Shape;992;p137"/>
          <p:cNvSpPr txBox="1"/>
          <p:nvPr/>
        </p:nvSpPr>
        <p:spPr>
          <a:xfrm>
            <a:off x="1300474" y="3878200"/>
            <a:ext cx="696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993" name="Google Shape;993;p137"/>
          <p:cNvGrpSpPr/>
          <p:nvPr/>
        </p:nvGrpSpPr>
        <p:grpSpPr>
          <a:xfrm>
            <a:off x="1226950" y="4644567"/>
            <a:ext cx="1219111" cy="817563"/>
            <a:chOff x="762912" y="4644567"/>
            <a:chExt cx="1219111" cy="817563"/>
          </a:xfrm>
        </p:grpSpPr>
        <p:grpSp>
          <p:nvGrpSpPr>
            <p:cNvPr id="994" name="Google Shape;994;p137"/>
            <p:cNvGrpSpPr/>
            <p:nvPr/>
          </p:nvGrpSpPr>
          <p:grpSpPr>
            <a:xfrm>
              <a:off x="1681505" y="4644567"/>
              <a:ext cx="300518" cy="817563"/>
              <a:chOff x="4314" y="3281"/>
              <a:chExt cx="355" cy="966"/>
            </a:xfrm>
          </p:grpSpPr>
          <p:sp>
            <p:nvSpPr>
              <p:cNvPr id="995" name="Google Shape;995;p13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6" name="Google Shape;996;p13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7" name="Google Shape;997;p13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8" name="Google Shape;998;p13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9" name="Google Shape;999;p13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0" name="Google Shape;1000;p13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01" name="Google Shape;1001;p13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002" name="Google Shape;1002;p137"/>
          <p:cNvGrpSpPr/>
          <p:nvPr/>
        </p:nvGrpSpPr>
        <p:grpSpPr>
          <a:xfrm>
            <a:off x="967701" y="5654505"/>
            <a:ext cx="1478359" cy="817563"/>
            <a:chOff x="556225" y="5654505"/>
            <a:chExt cx="1478359" cy="817563"/>
          </a:xfrm>
        </p:grpSpPr>
        <p:grpSp>
          <p:nvGrpSpPr>
            <p:cNvPr id="1003" name="Google Shape;1003;p137"/>
            <p:cNvGrpSpPr/>
            <p:nvPr/>
          </p:nvGrpSpPr>
          <p:grpSpPr>
            <a:xfrm>
              <a:off x="1734067" y="5654505"/>
              <a:ext cx="300518" cy="817563"/>
              <a:chOff x="4314" y="3281"/>
              <a:chExt cx="355" cy="966"/>
            </a:xfrm>
          </p:grpSpPr>
          <p:sp>
            <p:nvSpPr>
              <p:cNvPr id="1004" name="Google Shape;1004;p13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5" name="Google Shape;1005;p13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6" name="Google Shape;1006;p13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7" name="Google Shape;1007;p13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8" name="Google Shape;1008;p13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9" name="Google Shape;1009;p13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10" name="Google Shape;1010;p137"/>
            <p:cNvSpPr txBox="1"/>
            <p:nvPr/>
          </p:nvSpPr>
          <p:spPr>
            <a:xfrm>
              <a:off x="556225" y="5841375"/>
              <a:ext cx="100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011" name="Google Shape;1011;p137"/>
          <p:cNvSpPr/>
          <p:nvPr/>
        </p:nvSpPr>
        <p:spPr>
          <a:xfrm>
            <a:off x="27751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12" name="Google Shape;1012;p137"/>
          <p:cNvSpPr/>
          <p:nvPr/>
        </p:nvSpPr>
        <p:spPr>
          <a:xfrm>
            <a:off x="32323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13" name="Google Shape;1013;p137"/>
          <p:cNvSpPr/>
          <p:nvPr/>
        </p:nvSpPr>
        <p:spPr>
          <a:xfrm>
            <a:off x="36895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14" name="Google Shape;1014;p137"/>
          <p:cNvSpPr/>
          <p:nvPr/>
        </p:nvSpPr>
        <p:spPr>
          <a:xfrm>
            <a:off x="41608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15" name="Google Shape;1015;p137"/>
          <p:cNvSpPr/>
          <p:nvPr/>
        </p:nvSpPr>
        <p:spPr>
          <a:xfrm>
            <a:off x="59896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16" name="Google Shape;1016;p137"/>
          <p:cNvSpPr/>
          <p:nvPr/>
        </p:nvSpPr>
        <p:spPr>
          <a:xfrm>
            <a:off x="644686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17" name="Google Shape;1017;p137"/>
          <p:cNvSpPr/>
          <p:nvPr/>
        </p:nvSpPr>
        <p:spPr>
          <a:xfrm>
            <a:off x="689697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18" name="Google Shape;1018;p137"/>
          <p:cNvSpPr/>
          <p:nvPr/>
        </p:nvSpPr>
        <p:spPr>
          <a:xfrm>
            <a:off x="46180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19" name="Google Shape;1019;p137"/>
          <p:cNvSpPr/>
          <p:nvPr/>
        </p:nvSpPr>
        <p:spPr>
          <a:xfrm>
            <a:off x="50752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20" name="Google Shape;1020;p137"/>
          <p:cNvSpPr/>
          <p:nvPr/>
        </p:nvSpPr>
        <p:spPr>
          <a:xfrm>
            <a:off x="55324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nvGrpSpPr>
          <p:cNvPr id="1021" name="Google Shape;1021;p137"/>
          <p:cNvGrpSpPr/>
          <p:nvPr/>
        </p:nvGrpSpPr>
        <p:grpSpPr>
          <a:xfrm>
            <a:off x="2775118" y="4922077"/>
            <a:ext cx="4579052" cy="457200"/>
            <a:chOff x="2775118" y="4922077"/>
            <a:chExt cx="4579052" cy="457200"/>
          </a:xfrm>
        </p:grpSpPr>
        <p:sp>
          <p:nvSpPr>
            <p:cNvPr id="1022" name="Google Shape;1022;p137"/>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23" name="Google Shape;1023;p137"/>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24" name="Google Shape;1024;p137"/>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25" name="Google Shape;1025;p137"/>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26" name="Google Shape;1026;p137"/>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27" name="Google Shape;1027;p137"/>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28" name="Google Shape;1028;p137"/>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29" name="Google Shape;1029;p137"/>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30" name="Google Shape;1030;p137"/>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31" name="Google Shape;1031;p137"/>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grpSp>
      <p:grpSp>
        <p:nvGrpSpPr>
          <p:cNvPr id="1032" name="Google Shape;1032;p137"/>
          <p:cNvGrpSpPr/>
          <p:nvPr/>
        </p:nvGrpSpPr>
        <p:grpSpPr>
          <a:xfrm>
            <a:off x="2780417" y="5932015"/>
            <a:ext cx="4579052" cy="457200"/>
            <a:chOff x="2780417" y="5932015"/>
            <a:chExt cx="4579052" cy="457200"/>
          </a:xfrm>
        </p:grpSpPr>
        <p:sp>
          <p:nvSpPr>
            <p:cNvPr id="1033" name="Google Shape;1033;p137"/>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34" name="Google Shape;1034;p137"/>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35" name="Google Shape;1035;p137"/>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36" name="Google Shape;1036;p137"/>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37" name="Google Shape;1037;p137"/>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38" name="Google Shape;1038;p137"/>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39" name="Google Shape;1039;p137"/>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40" name="Google Shape;1040;p137"/>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41" name="Google Shape;1041;p137"/>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42" name="Google Shape;1042;p137"/>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sp>
        <p:nvSpPr>
          <p:cNvPr id="1043" name="Google Shape;1043;p137"/>
          <p:cNvSpPr txBox="1"/>
          <p:nvPr/>
        </p:nvSpPr>
        <p:spPr>
          <a:xfrm>
            <a:off x="2952558" y="4342466"/>
            <a:ext cx="5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a:solidFill>
                  <a:schemeClr val="dk1"/>
                </a:solidFill>
                <a:latin typeface="Calibri"/>
                <a:ea typeface="Calibri"/>
                <a:cs typeface="Calibri"/>
                <a:sym typeface="Calibri"/>
              </a:rPr>
              <a:t> →</a:t>
            </a:r>
            <a:endParaRPr sz="18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9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13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Pros/Cons of Microsimulation</a:t>
            </a:r>
            <a:endParaRPr/>
          </a:p>
        </p:txBody>
      </p:sp>
      <p:sp>
        <p:nvSpPr>
          <p:cNvPr id="1049" name="Google Shape;1049;p138"/>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Advantages</a:t>
            </a:r>
            <a:endParaRPr/>
          </a:p>
        </p:txBody>
      </p:sp>
      <p:sp>
        <p:nvSpPr>
          <p:cNvPr id="1050" name="Google Shape;1050;p138"/>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Flexible model structure</a:t>
            </a:r>
            <a:endParaRPr/>
          </a:p>
          <a:p>
            <a:pPr marL="342900" lvl="0" indent="-228600" algn="l" rtl="0">
              <a:spcBef>
                <a:spcPts val="1680"/>
              </a:spcBef>
              <a:spcAft>
                <a:spcPts val="0"/>
              </a:spcAft>
              <a:buSzPts val="2400"/>
              <a:buChar char="•"/>
            </a:pPr>
            <a:r>
              <a:rPr lang="nl-NL"/>
              <a:t>Easy to include:</a:t>
            </a:r>
            <a:endParaRPr/>
          </a:p>
          <a:p>
            <a:pPr marL="640080" lvl="1" indent="-228600" algn="l" rtl="0">
              <a:spcBef>
                <a:spcPts val="400"/>
              </a:spcBef>
              <a:spcAft>
                <a:spcPts val="0"/>
              </a:spcAft>
              <a:buSzPts val="2000"/>
              <a:buChar char="•"/>
            </a:pPr>
            <a:r>
              <a:rPr lang="nl-NL"/>
              <a:t>Individual heterogeneity</a:t>
            </a:r>
            <a:endParaRPr/>
          </a:p>
          <a:p>
            <a:pPr marL="640080" lvl="1" indent="-228600" algn="l" rtl="0">
              <a:spcBef>
                <a:spcPts val="400"/>
              </a:spcBef>
              <a:spcAft>
                <a:spcPts val="0"/>
              </a:spcAft>
              <a:buSzPts val="2000"/>
              <a:buChar char="•"/>
            </a:pPr>
            <a:r>
              <a:rPr lang="nl-NL"/>
              <a:t>Complex history-dependencies</a:t>
            </a:r>
            <a:endParaRPr/>
          </a:p>
          <a:p>
            <a:pPr marL="640080" lvl="1" indent="-228600" algn="l" rtl="0">
              <a:spcBef>
                <a:spcPts val="400"/>
              </a:spcBef>
              <a:spcAft>
                <a:spcPts val="0"/>
              </a:spcAft>
              <a:buSzPts val="2000"/>
              <a:buChar char="•"/>
            </a:pPr>
            <a:r>
              <a:rPr lang="nl-NL"/>
              <a:t>Continuous health measures</a:t>
            </a:r>
            <a:endParaRPr/>
          </a:p>
          <a:p>
            <a:pPr marL="640080" lvl="1" indent="-228600" algn="l" rtl="0">
              <a:spcBef>
                <a:spcPts val="400"/>
              </a:spcBef>
              <a:spcAft>
                <a:spcPts val="0"/>
              </a:spcAft>
              <a:buSzPts val="2000"/>
              <a:buChar char="•"/>
            </a:pPr>
            <a:r>
              <a:rPr lang="nl-NL"/>
              <a:t>Relation among individuals (network)</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
        <p:nvSpPr>
          <p:cNvPr id="1051" name="Google Shape;1051;p138"/>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Disadvantages</a:t>
            </a:r>
            <a:endParaRPr/>
          </a:p>
        </p:txBody>
      </p:sp>
      <p:sp>
        <p:nvSpPr>
          <p:cNvPr id="1052" name="Google Shape;1052;p138"/>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Complex to implement</a:t>
            </a:r>
            <a:endParaRPr/>
          </a:p>
          <a:p>
            <a:pPr marL="342900" lvl="0" indent="-228600" algn="l" rtl="0">
              <a:spcBef>
                <a:spcPts val="1680"/>
              </a:spcBef>
              <a:spcAft>
                <a:spcPts val="0"/>
              </a:spcAft>
              <a:buSzPts val="2400"/>
              <a:buChar char="•"/>
            </a:pPr>
            <a:r>
              <a:rPr lang="nl-NL"/>
              <a:t>Computationally intensive</a:t>
            </a:r>
            <a:endParaRPr/>
          </a:p>
          <a:p>
            <a:pPr marL="342900" lvl="0" indent="-228600" algn="l" rtl="0">
              <a:spcBef>
                <a:spcPts val="1680"/>
              </a:spcBef>
              <a:spcAft>
                <a:spcPts val="0"/>
              </a:spcAft>
              <a:buSzPts val="2400"/>
              <a:buChar char="•"/>
            </a:pPr>
            <a:r>
              <a:rPr lang="nl-NL"/>
              <a:t>Requires more data to inform model parameter values</a:t>
            </a:r>
            <a:endParaRPr/>
          </a:p>
        </p:txBody>
      </p:sp>
      <p:sp>
        <p:nvSpPr>
          <p:cNvPr id="1053" name="Google Shape;1053;p13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3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 state-transition model</a:t>
            </a:r>
            <a:endParaRPr/>
          </a:p>
        </p:txBody>
      </p:sp>
      <p:sp>
        <p:nvSpPr>
          <p:cNvPr id="1059" name="Google Shape;1059;p139"/>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Sometimes called “Markov Monte Carlo” or “First-Order Monte Carlo” or “Individual state transition model”</a:t>
            </a:r>
            <a:endParaRPr/>
          </a:p>
          <a:p>
            <a:pPr marL="342900" lvl="0" indent="-228600" algn="l" rtl="0">
              <a:spcBef>
                <a:spcPts val="1640"/>
              </a:spcBef>
              <a:spcAft>
                <a:spcPts val="0"/>
              </a:spcAft>
              <a:buSzPts val="2200"/>
              <a:buChar char="•"/>
            </a:pPr>
            <a:r>
              <a:rPr lang="nl-NL"/>
              <a:t>Simulates </a:t>
            </a:r>
            <a:r>
              <a:rPr lang="nl-NL" i="1"/>
              <a:t>individual</a:t>
            </a:r>
            <a:r>
              <a:rPr lang="nl-NL"/>
              <a:t> disease progression through a state-transition model</a:t>
            </a:r>
            <a:endParaRPr/>
          </a:p>
          <a:p>
            <a:pPr marL="640080" lvl="1" indent="-228600" algn="l" rtl="0">
              <a:spcBef>
                <a:spcPts val="400"/>
              </a:spcBef>
              <a:spcAft>
                <a:spcPts val="0"/>
              </a:spcAft>
              <a:buSzPts val="2000"/>
              <a:buChar char="•"/>
            </a:pPr>
            <a:r>
              <a:rPr lang="nl-NL"/>
              <a:t>Track individual’s health state over time (can only be in one state at any given time)</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1060" name="Google Shape;1060;p13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6</a:t>
            </a:fld>
            <a:endParaRPr/>
          </a:p>
        </p:txBody>
      </p:sp>
      <p:sp>
        <p:nvSpPr>
          <p:cNvPr id="1061" name="Google Shape;1061;p139"/>
          <p:cNvSpPr/>
          <p:nvPr/>
        </p:nvSpPr>
        <p:spPr>
          <a:xfrm>
            <a:off x="2264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a:p>
        </p:txBody>
      </p:sp>
      <p:sp>
        <p:nvSpPr>
          <p:cNvPr id="1062" name="Google Shape;1062;p139"/>
          <p:cNvSpPr/>
          <p:nvPr/>
        </p:nvSpPr>
        <p:spPr>
          <a:xfrm>
            <a:off x="4042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a:p>
        </p:txBody>
      </p:sp>
      <p:sp>
        <p:nvSpPr>
          <p:cNvPr id="1063" name="Google Shape;1063;p139"/>
          <p:cNvSpPr/>
          <p:nvPr/>
        </p:nvSpPr>
        <p:spPr>
          <a:xfrm>
            <a:off x="5945470" y="4670292"/>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Dead</a:t>
            </a:r>
            <a:endParaRPr/>
          </a:p>
        </p:txBody>
      </p:sp>
      <p:cxnSp>
        <p:nvCxnSpPr>
          <p:cNvPr id="1064" name="Google Shape;1064;p139"/>
          <p:cNvCxnSpPr>
            <a:stCxn id="1061" idx="0"/>
            <a:endCxn id="1062" idx="0"/>
          </p:cNvCxnSpPr>
          <p:nvPr/>
        </p:nvCxnSpPr>
        <p:spPr>
          <a:xfrm rot="-5400000" flipH="1">
            <a:off x="3753830" y="3786160"/>
            <a:ext cx="600" cy="1778100"/>
          </a:xfrm>
          <a:prstGeom prst="curvedConnector3">
            <a:avLst>
              <a:gd name="adj1" fmla="val -52435675"/>
            </a:avLst>
          </a:prstGeom>
          <a:noFill/>
          <a:ln w="25400" cap="flat" cmpd="sng">
            <a:solidFill>
              <a:srgbClr val="3F3F3F"/>
            </a:solidFill>
            <a:prstDash val="solid"/>
            <a:round/>
            <a:headEnd type="none" w="sm" len="sm"/>
            <a:tailEnd type="triangle" w="lg" len="lg"/>
          </a:ln>
        </p:spPr>
      </p:cxnSp>
      <p:cxnSp>
        <p:nvCxnSpPr>
          <p:cNvPr id="1065" name="Google Shape;1065;p139"/>
          <p:cNvCxnSpPr>
            <a:stCxn id="1062" idx="0"/>
            <a:endCxn id="1063" idx="0"/>
          </p:cNvCxnSpPr>
          <p:nvPr/>
        </p:nvCxnSpPr>
        <p:spPr>
          <a:xfrm rot="-5400000">
            <a:off x="5592130" y="3721360"/>
            <a:ext cx="4500" cy="1902600"/>
          </a:xfrm>
          <a:prstGeom prst="curvedConnector3">
            <a:avLst>
              <a:gd name="adj1" fmla="val 8056155"/>
            </a:avLst>
          </a:prstGeom>
          <a:noFill/>
          <a:ln w="25400" cap="flat" cmpd="sng">
            <a:solidFill>
              <a:srgbClr val="3F3F3F"/>
            </a:solidFill>
            <a:prstDash val="solid"/>
            <a:round/>
            <a:headEnd type="none" w="sm" len="sm"/>
            <a:tailEnd type="triangle" w="lg" len="lg"/>
          </a:ln>
        </p:spPr>
      </p:cxnSp>
      <p:cxnSp>
        <p:nvCxnSpPr>
          <p:cNvPr id="1066" name="Google Shape;1066;p139"/>
          <p:cNvCxnSpPr>
            <a:stCxn id="1061" idx="4"/>
            <a:endCxn id="1063" idx="4"/>
          </p:cNvCxnSpPr>
          <p:nvPr/>
        </p:nvCxnSpPr>
        <p:spPr>
          <a:xfrm rot="-5400000">
            <a:off x="4703180" y="3672910"/>
            <a:ext cx="4500" cy="3680700"/>
          </a:xfrm>
          <a:prstGeom prst="curvedConnector3">
            <a:avLst>
              <a:gd name="adj1" fmla="val -7543023"/>
            </a:avLst>
          </a:prstGeom>
          <a:noFill/>
          <a:ln w="25400" cap="flat" cmpd="sng">
            <a:solidFill>
              <a:srgbClr val="3F3F3F"/>
            </a:solidFill>
            <a:prstDash val="solid"/>
            <a:round/>
            <a:headEnd type="none" w="sm" len="sm"/>
            <a:tailEnd type="triangle" w="lg" len="lg"/>
          </a:ln>
        </p:spPr>
      </p:cxnSp>
      <p:cxnSp>
        <p:nvCxnSpPr>
          <p:cNvPr id="1067" name="Google Shape;1067;p139"/>
          <p:cNvCxnSpPr>
            <a:stCxn id="1061" idx="2"/>
            <a:endCxn id="1061" idx="1"/>
          </p:cNvCxnSpPr>
          <p:nvPr/>
        </p:nvCxnSpPr>
        <p:spPr>
          <a:xfrm rot="10800000" flipH="1">
            <a:off x="2264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1068" name="Google Shape;1068;p139"/>
          <p:cNvCxnSpPr>
            <a:stCxn id="1062" idx="2"/>
            <a:endCxn id="1062" idx="1"/>
          </p:cNvCxnSpPr>
          <p:nvPr/>
        </p:nvCxnSpPr>
        <p:spPr>
          <a:xfrm rot="10800000" flipH="1">
            <a:off x="4042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1069" name="Google Shape;1069;p139"/>
          <p:cNvCxnSpPr>
            <a:stCxn id="1063" idx="2"/>
            <a:endCxn id="1063" idx="1"/>
          </p:cNvCxnSpPr>
          <p:nvPr/>
        </p:nvCxnSpPr>
        <p:spPr>
          <a:xfrm rot="10800000" flipH="1">
            <a:off x="5945470" y="4793292"/>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sp>
        <p:nvSpPr>
          <p:cNvPr id="1070" name="Google Shape;1070;p139"/>
          <p:cNvSpPr txBox="1"/>
          <p:nvPr/>
        </p:nvSpPr>
        <p:spPr>
          <a:xfrm>
            <a:off x="1462645" y="45995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a:p>
        </p:txBody>
      </p:sp>
      <p:sp>
        <p:nvSpPr>
          <p:cNvPr id="1071" name="Google Shape;1071;p139"/>
          <p:cNvSpPr txBox="1"/>
          <p:nvPr/>
        </p:nvSpPr>
        <p:spPr>
          <a:xfrm>
            <a:off x="2946691" y="404013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a:p>
        </p:txBody>
      </p:sp>
      <p:sp>
        <p:nvSpPr>
          <p:cNvPr id="1072" name="Google Shape;1072;p139"/>
          <p:cNvSpPr txBox="1"/>
          <p:nvPr/>
        </p:nvSpPr>
        <p:spPr>
          <a:xfrm>
            <a:off x="4310685" y="548906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a:p>
        </p:txBody>
      </p:sp>
      <p:sp>
        <p:nvSpPr>
          <p:cNvPr id="1073" name="Google Shape;1073;p139"/>
          <p:cNvSpPr txBox="1"/>
          <p:nvPr/>
        </p:nvSpPr>
        <p:spPr>
          <a:xfrm>
            <a:off x="4705489" y="403531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a:p>
        </p:txBody>
      </p:sp>
      <p:sp>
        <p:nvSpPr>
          <p:cNvPr id="1074" name="Google Shape;1074;p139"/>
          <p:cNvSpPr txBox="1"/>
          <p:nvPr/>
        </p:nvSpPr>
        <p:spPr>
          <a:xfrm>
            <a:off x="3277958" y="4540752"/>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a:p>
        </p:txBody>
      </p:sp>
      <p:sp>
        <p:nvSpPr>
          <p:cNvPr id="1075" name="Google Shape;1075;p139"/>
          <p:cNvSpPr txBox="1"/>
          <p:nvPr/>
        </p:nvSpPr>
        <p:spPr>
          <a:xfrm>
            <a:off x="5258602" y="454075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a:p>
        </p:txBody>
      </p:sp>
      <p:grpSp>
        <p:nvGrpSpPr>
          <p:cNvPr id="1076" name="Google Shape;1076;p139"/>
          <p:cNvGrpSpPr/>
          <p:nvPr/>
        </p:nvGrpSpPr>
        <p:grpSpPr>
          <a:xfrm>
            <a:off x="2991609" y="4668560"/>
            <a:ext cx="300518" cy="817563"/>
            <a:chOff x="4314" y="3281"/>
            <a:chExt cx="355" cy="966"/>
          </a:xfrm>
        </p:grpSpPr>
        <p:sp>
          <p:nvSpPr>
            <p:cNvPr id="1077" name="Google Shape;1077;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78" name="Google Shape;1078;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79" name="Google Shape;1079;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80" name="Google Shape;1080;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81" name="Google Shape;1081;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82" name="Google Shape;1082;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83" name="Google Shape;1083;p139"/>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0:</a:t>
            </a:r>
            <a:endParaRPr sz="2600" i="1">
              <a:solidFill>
                <a:schemeClr val="dk1"/>
              </a:solidFill>
              <a:latin typeface="Calibri"/>
              <a:ea typeface="Calibri"/>
              <a:cs typeface="Calibri"/>
              <a:sym typeface="Calibri"/>
            </a:endParaRPr>
          </a:p>
        </p:txBody>
      </p:sp>
      <p:sp>
        <p:nvSpPr>
          <p:cNvPr id="1084" name="Google Shape;1084;p139"/>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1:</a:t>
            </a:r>
            <a:endParaRPr sz="2600" i="1">
              <a:solidFill>
                <a:schemeClr val="dk1"/>
              </a:solidFill>
              <a:latin typeface="Calibri"/>
              <a:ea typeface="Calibri"/>
              <a:cs typeface="Calibri"/>
              <a:sym typeface="Calibri"/>
            </a:endParaRPr>
          </a:p>
        </p:txBody>
      </p:sp>
      <p:sp>
        <p:nvSpPr>
          <p:cNvPr id="1085" name="Google Shape;1085;p139"/>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2:</a:t>
            </a:r>
            <a:endParaRPr sz="2600" i="1">
              <a:solidFill>
                <a:schemeClr val="dk1"/>
              </a:solidFill>
              <a:latin typeface="Calibri"/>
              <a:ea typeface="Calibri"/>
              <a:cs typeface="Calibri"/>
              <a:sym typeface="Calibri"/>
            </a:endParaRPr>
          </a:p>
        </p:txBody>
      </p:sp>
      <p:sp>
        <p:nvSpPr>
          <p:cNvPr id="1086" name="Google Shape;1086;p139"/>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3:</a:t>
            </a:r>
            <a:endParaRPr sz="2600" i="1">
              <a:solidFill>
                <a:schemeClr val="dk1"/>
              </a:solidFill>
              <a:latin typeface="Calibri"/>
              <a:ea typeface="Calibri"/>
              <a:cs typeface="Calibri"/>
              <a:sym typeface="Calibri"/>
            </a:endParaRPr>
          </a:p>
        </p:txBody>
      </p:sp>
      <p:sp>
        <p:nvSpPr>
          <p:cNvPr id="1087" name="Google Shape;1087;p139"/>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4:</a:t>
            </a:r>
            <a:endParaRPr sz="2600" i="1">
              <a:solidFill>
                <a:schemeClr val="dk1"/>
              </a:solidFill>
              <a:latin typeface="Calibri"/>
              <a:ea typeface="Calibri"/>
              <a:cs typeface="Calibri"/>
              <a:sym typeface="Calibri"/>
            </a:endParaRPr>
          </a:p>
        </p:txBody>
      </p:sp>
      <p:sp>
        <p:nvSpPr>
          <p:cNvPr id="1088" name="Google Shape;1088;p139"/>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5:</a:t>
            </a:r>
            <a:endParaRPr sz="2600" i="1">
              <a:solidFill>
                <a:schemeClr val="dk1"/>
              </a:solidFill>
              <a:latin typeface="Calibri"/>
              <a:ea typeface="Calibri"/>
              <a:cs typeface="Calibri"/>
              <a:sym typeface="Calibri"/>
            </a:endParaRPr>
          </a:p>
        </p:txBody>
      </p:sp>
      <p:grpSp>
        <p:nvGrpSpPr>
          <p:cNvPr id="1089" name="Google Shape;1089;p139"/>
          <p:cNvGrpSpPr/>
          <p:nvPr/>
        </p:nvGrpSpPr>
        <p:grpSpPr>
          <a:xfrm>
            <a:off x="4822993" y="4664932"/>
            <a:ext cx="300518" cy="817563"/>
            <a:chOff x="4314" y="3281"/>
            <a:chExt cx="355" cy="966"/>
          </a:xfrm>
        </p:grpSpPr>
        <p:sp>
          <p:nvSpPr>
            <p:cNvPr id="1090" name="Google Shape;1090;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91" name="Google Shape;1091;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92" name="Google Shape;1092;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93" name="Google Shape;1093;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94" name="Google Shape;1094;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95" name="Google Shape;1095;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1096" name="Google Shape;1096;p139" descr="C:\Users\eenns\AppData\Local\Microsoft\Windows\Temporary Internet Files\Content.IE5\5TELS3RD\MC900078739[2].wmf"/>
          <p:cNvPicPr preferRelativeResize="0"/>
          <p:nvPr/>
        </p:nvPicPr>
        <p:blipFill rotWithShape="1">
          <a:blip r:embed="rId3">
            <a:alphaModFix/>
          </a:blip>
          <a:srcRect/>
          <a:stretch/>
        </p:blipFill>
        <p:spPr>
          <a:xfrm>
            <a:off x="6821721" y="4784220"/>
            <a:ext cx="335339" cy="7016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8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89"/>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1"/>
                                          </p:stCondLst>
                                        </p:cTn>
                                        <p:tgtEl>
                                          <p:spTgt spid="107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1"/>
                                          </p:stCondLst>
                                        </p:cTn>
                                        <p:tgtEl>
                                          <p:spTgt spid="1089"/>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40"/>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General Microsimulation</a:t>
            </a:r>
            <a:endParaRPr/>
          </a:p>
        </p:txBody>
      </p:sp>
      <p:sp>
        <p:nvSpPr>
          <p:cNvPr id="1102" name="Google Shape;1102;p140"/>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Need not explicitly follow a Markov model structure</a:t>
            </a:r>
            <a:endParaRPr/>
          </a:p>
          <a:p>
            <a:pPr marL="342900" lvl="0" indent="-228600" algn="l" rtl="0">
              <a:spcBef>
                <a:spcPts val="1640"/>
              </a:spcBef>
              <a:spcAft>
                <a:spcPts val="0"/>
              </a:spcAft>
              <a:buSzPts val="2200"/>
              <a:buChar char="•"/>
            </a:pPr>
            <a:r>
              <a:rPr lang="nl-NL"/>
              <a:t>Track current state of individual as well as relevant history/characteristics</a:t>
            </a:r>
            <a:endParaRPr/>
          </a:p>
          <a:p>
            <a:pPr marL="640080" lvl="1" indent="-228600" algn="l" rtl="0">
              <a:spcBef>
                <a:spcPts val="400"/>
              </a:spcBef>
              <a:spcAft>
                <a:spcPts val="0"/>
              </a:spcAft>
              <a:buSzPts val="2000"/>
              <a:buChar char="•"/>
            </a:pPr>
            <a:r>
              <a:rPr lang="nl-NL"/>
              <a:t>Need not be discrete categories; continuous measures possible</a:t>
            </a:r>
            <a:endParaRPr/>
          </a:p>
          <a:p>
            <a:pPr marL="342900" lvl="0" indent="-228600" algn="l" rtl="0">
              <a:spcBef>
                <a:spcPts val="1640"/>
              </a:spcBef>
              <a:spcAft>
                <a:spcPts val="0"/>
              </a:spcAft>
              <a:buSzPts val="2200"/>
              <a:buChar char="•"/>
            </a:pPr>
            <a:r>
              <a:rPr lang="nl-NL"/>
              <a:t>Probabilities of simulated events can depend on</a:t>
            </a:r>
            <a:endParaRPr/>
          </a:p>
          <a:p>
            <a:pPr marL="640080" lvl="1" indent="-228600" algn="l" rtl="0">
              <a:spcBef>
                <a:spcPts val="400"/>
              </a:spcBef>
              <a:spcAft>
                <a:spcPts val="0"/>
              </a:spcAft>
              <a:buSzPts val="2000"/>
              <a:buChar char="•"/>
            </a:pPr>
            <a:r>
              <a:rPr lang="nl-NL"/>
              <a:t>Individual characteristics (age, gender, etc.)</a:t>
            </a:r>
            <a:endParaRPr/>
          </a:p>
          <a:p>
            <a:pPr marL="640080" lvl="1" indent="-228600" algn="l" rtl="0">
              <a:spcBef>
                <a:spcPts val="400"/>
              </a:spcBef>
              <a:spcAft>
                <a:spcPts val="0"/>
              </a:spcAft>
              <a:buSzPts val="2000"/>
              <a:buChar char="•"/>
            </a:pPr>
            <a:r>
              <a:rPr lang="nl-NL"/>
              <a:t>Full clinical history, time since clinical events</a:t>
            </a:r>
            <a:endParaRPr/>
          </a:p>
          <a:p>
            <a:pPr marL="342900" lvl="0" indent="-88900" algn="l" rtl="0">
              <a:spcBef>
                <a:spcPts val="1640"/>
              </a:spcBef>
              <a:spcAft>
                <a:spcPts val="0"/>
              </a:spcAft>
              <a:buSzPts val="22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141"/>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Microsimulation in R </a:t>
            </a:r>
            <a:endParaRPr/>
          </a:p>
        </p:txBody>
      </p:sp>
      <p:sp>
        <p:nvSpPr>
          <p:cNvPr id="1109" name="Google Shape;1109;p141"/>
          <p:cNvSpPr txBox="1">
            <a:spLocks noGrp="1"/>
          </p:cNvSpPr>
          <p:nvPr>
            <p:ph type="body" idx="1"/>
          </p:nvPr>
        </p:nvSpPr>
        <p:spPr>
          <a:xfrm>
            <a:off x="840425" y="1417650"/>
            <a:ext cx="8268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Generate a representative, virtual population</a:t>
            </a:r>
            <a:endParaRPr/>
          </a:p>
          <a:p>
            <a:pPr marL="640080" lvl="1" indent="-228600" algn="l" rtl="0">
              <a:spcBef>
                <a:spcPts val="400"/>
              </a:spcBef>
              <a:spcAft>
                <a:spcPts val="0"/>
              </a:spcAft>
              <a:buSzPts val="2000"/>
              <a:buChar char="•"/>
            </a:pPr>
            <a:r>
              <a:rPr lang="nl-NL"/>
              <a:t>Sample characteristics from demographic data</a:t>
            </a:r>
            <a:endParaRPr/>
          </a:p>
          <a:p>
            <a:pPr marL="640080" lvl="1" indent="-228600" algn="l" rtl="0">
              <a:spcBef>
                <a:spcPts val="400"/>
              </a:spcBef>
              <a:spcAft>
                <a:spcPts val="0"/>
              </a:spcAft>
              <a:buSzPts val="2000"/>
              <a:buChar char="•"/>
            </a:pPr>
            <a:r>
              <a:rPr lang="nl-NL"/>
              <a:t>Age distribution, M:F ratio, etc.</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Simulate the occurrence of events</a:t>
            </a:r>
            <a:endParaRPr/>
          </a:p>
          <a:p>
            <a:pPr marL="640080" lvl="1" indent="-228600" algn="l" rtl="0">
              <a:spcBef>
                <a:spcPts val="400"/>
              </a:spcBef>
              <a:spcAft>
                <a:spcPts val="0"/>
              </a:spcAft>
              <a:buSzPts val="2000"/>
              <a:buChar char="•"/>
            </a:pPr>
            <a:r>
              <a:rPr lang="nl-NL"/>
              <a:t>Write functions that calculate individual-specific probabilities of different events</a:t>
            </a:r>
            <a:endParaRPr/>
          </a:p>
          <a:p>
            <a:pPr marL="640080" lvl="1" indent="-228600" algn="l" rtl="0">
              <a:spcBef>
                <a:spcPts val="400"/>
              </a:spcBef>
              <a:spcAft>
                <a:spcPts val="0"/>
              </a:spcAft>
              <a:buSzPts val="2000"/>
              <a:buChar char="•"/>
            </a:pPr>
            <a:r>
              <a:rPr lang="nl-NL" i="1"/>
              <a:t>p</a:t>
            </a:r>
            <a:r>
              <a:rPr lang="nl-NL" i="1" baseline="-25000"/>
              <a:t>event1</a:t>
            </a:r>
            <a:r>
              <a:rPr lang="nl-NL"/>
              <a:t> = </a:t>
            </a:r>
            <a:r>
              <a:rPr lang="nl-NL" i="1"/>
              <a:t>f</a:t>
            </a:r>
            <a:r>
              <a:rPr lang="nl-NL"/>
              <a:t>(</a:t>
            </a:r>
            <a:r>
              <a:rPr lang="nl-NL" i="1"/>
              <a:t>age</a:t>
            </a:r>
            <a:r>
              <a:rPr lang="nl-NL"/>
              <a:t>, </a:t>
            </a:r>
            <a:r>
              <a:rPr lang="nl-NL" i="1"/>
              <a:t>sex</a:t>
            </a:r>
            <a:r>
              <a:rPr lang="nl-NL"/>
              <a:t>, </a:t>
            </a:r>
            <a:r>
              <a:rPr lang="nl-NL" i="1"/>
              <a:t>health status</a:t>
            </a:r>
            <a:r>
              <a:rPr lang="nl-NL"/>
              <a:t>, </a:t>
            </a:r>
            <a:r>
              <a:rPr lang="nl-NL" i="1"/>
              <a:t>time since event, </a:t>
            </a:r>
            <a:r>
              <a:rPr lang="nl-NL"/>
              <a:t>...)</a:t>
            </a:r>
            <a:endParaRPr/>
          </a:p>
          <a:p>
            <a:pPr marL="640080" lvl="1" indent="-228600" algn="l" rtl="0">
              <a:spcBef>
                <a:spcPts val="400"/>
              </a:spcBef>
              <a:spcAft>
                <a:spcPts val="0"/>
              </a:spcAft>
              <a:buSzPts val="2000"/>
              <a:buChar char="•"/>
            </a:pPr>
            <a:r>
              <a:rPr lang="nl-NL"/>
              <a:t>Simulate events (and their consequences) over time using random numbers</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Calculate population-level outcomes by averaging individual outcomes</a:t>
            </a:r>
            <a:endParaRPr/>
          </a:p>
        </p:txBody>
      </p:sp>
      <p:sp>
        <p:nvSpPr>
          <p:cNvPr id="1110" name="Google Shape;1110;p14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42"/>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Efficiency in Microsimulation</a:t>
            </a:r>
            <a:endParaRPr/>
          </a:p>
        </p:txBody>
      </p:sp>
      <p:sp>
        <p:nvSpPr>
          <p:cNvPr id="1116" name="Google Shape;1116;p142"/>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Microsimulation can be computationally intensive</a:t>
            </a:r>
            <a:endParaRPr/>
          </a:p>
          <a:p>
            <a:pPr marL="342900" lvl="0" indent="-228600" algn="l" rtl="0">
              <a:spcBef>
                <a:spcPts val="1640"/>
              </a:spcBef>
              <a:spcAft>
                <a:spcPts val="0"/>
              </a:spcAft>
              <a:buSzPts val="2200"/>
              <a:buChar char="•"/>
            </a:pPr>
            <a:r>
              <a:rPr lang="nl-NL"/>
              <a:t>An intuitive, but inefficient, approach is to simulate one individual at a time</a:t>
            </a: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p:txBody>
      </p:sp>
      <p:sp>
        <p:nvSpPr>
          <p:cNvPr id="1117" name="Google Shape;1117;p14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9</a:t>
            </a:fld>
            <a:endParaRPr/>
          </a:p>
        </p:txBody>
      </p:sp>
      <p:pic>
        <p:nvPicPr>
          <p:cNvPr id="1118" name="Google Shape;1118;p142"/>
          <p:cNvPicPr preferRelativeResize="0"/>
          <p:nvPr/>
        </p:nvPicPr>
        <p:blipFill rotWithShape="1">
          <a:blip r:embed="rId3">
            <a:alphaModFix/>
          </a:blip>
          <a:srcRect/>
          <a:stretch/>
        </p:blipFill>
        <p:spPr>
          <a:xfrm>
            <a:off x="1945386" y="2985141"/>
            <a:ext cx="5253228" cy="217787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2719</Words>
  <Application>Microsoft Office PowerPoint</Application>
  <PresentationFormat>On-screen Show (4:3)</PresentationFormat>
  <Paragraphs>1847</Paragraphs>
  <Slides>38</Slides>
  <Notes>38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38</vt:i4>
      </vt:variant>
    </vt:vector>
  </HeadingPairs>
  <TitlesOfParts>
    <vt:vector size="47" baseType="lpstr">
      <vt:lpstr>Verdana</vt:lpstr>
      <vt:lpstr>Courier New</vt:lpstr>
      <vt:lpstr>Arial</vt:lpstr>
      <vt:lpstr>Calibri</vt:lpstr>
      <vt:lpstr>Constantia</vt:lpstr>
      <vt:lpstr>DARTH Template presentation</vt:lpstr>
      <vt:lpstr>ThemeDARTH</vt:lpstr>
      <vt:lpstr>DARTH Template presentation</vt:lpstr>
      <vt:lpstr>DARTH Template presentation</vt:lpstr>
      <vt:lpstr>Microsimulation modeling in R</vt:lpstr>
      <vt:lpstr>Introduction to discrete time microsimulation</vt:lpstr>
      <vt:lpstr>What is microsimulation?</vt:lpstr>
      <vt:lpstr>Microsimulation Basics</vt:lpstr>
      <vt:lpstr>Pros/Cons of Microsimulation</vt:lpstr>
      <vt:lpstr>Individual state-transition model</vt:lpstr>
      <vt:lpstr>General Microsimulation</vt:lpstr>
      <vt:lpstr>Microsimulation in R </vt:lpstr>
      <vt:lpstr>Efficiency in Microsimulation</vt:lpstr>
      <vt:lpstr>Efficiency in Microsimulation</vt:lpstr>
      <vt:lpstr>Microsimulation in R</vt:lpstr>
      <vt:lpstr>Efficiency in Microsimulation</vt:lpstr>
      <vt:lpstr>iterative vs vectorized </vt:lpstr>
      <vt:lpstr>Individuals Characteristics</vt:lpstr>
      <vt:lpstr>PowerPoint Presentation</vt:lpstr>
      <vt:lpstr>Individuals Characteristics</vt:lpstr>
      <vt:lpstr>Individuals Characteristics</vt:lpstr>
      <vt:lpstr>Individuals Characteristics</vt:lpstr>
      <vt:lpstr>Individuals Characteristics</vt:lpstr>
      <vt:lpstr>Individuals Characteristics</vt:lpstr>
      <vt:lpstr>Individuals Characteristics</vt:lpstr>
      <vt:lpstr>R session </vt:lpstr>
      <vt:lpstr>3-state example</vt:lpstr>
      <vt:lpstr>PowerPoint Presentation</vt:lpstr>
      <vt:lpstr>State-residence </vt:lpstr>
      <vt:lpstr>State-residency</vt:lpstr>
      <vt:lpstr>Individuals Characteristics</vt:lpstr>
      <vt:lpstr>Individuals Characteristics</vt:lpstr>
      <vt:lpstr>Individuals Characteristics</vt:lpstr>
      <vt:lpstr>Individuals Characteristics</vt:lpstr>
      <vt:lpstr>Individuals Characteristics</vt:lpstr>
      <vt:lpstr>PSA</vt:lpstr>
      <vt:lpstr>Heterogeneity vs. uncertainty</vt:lpstr>
      <vt:lpstr>PowerPoint Presentation</vt:lpstr>
      <vt:lpstr>Presenting the PSA results</vt:lpstr>
      <vt:lpstr>PowerPoint Presentation</vt:lpstr>
      <vt:lpstr>Presenting the PSA results</vt:lpstr>
      <vt:lpstr>PSA in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cp:lastModifiedBy>Alan Yang</cp:lastModifiedBy>
  <cp:revision>5</cp:revision>
  <dcterms:modified xsi:type="dcterms:W3CDTF">2020-03-30T17:32:12Z</dcterms:modified>
</cp:coreProperties>
</file>