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27"/>
  </p:notesMasterIdLst>
  <p:sldIdLst>
    <p:sldId id="327" r:id="rId5"/>
    <p:sldId id="257" r:id="rId6"/>
    <p:sldId id="262" r:id="rId7"/>
    <p:sldId id="261" r:id="rId8"/>
    <p:sldId id="278" r:id="rId9"/>
    <p:sldId id="279" r:id="rId10"/>
    <p:sldId id="280" r:id="rId11"/>
    <p:sldId id="281" r:id="rId12"/>
    <p:sldId id="303" r:id="rId13"/>
    <p:sldId id="263" r:id="rId14"/>
    <p:sldId id="267" r:id="rId15"/>
    <p:sldId id="271" r:id="rId16"/>
    <p:sldId id="268" r:id="rId17"/>
    <p:sldId id="270" r:id="rId18"/>
    <p:sldId id="272" r:id="rId19"/>
    <p:sldId id="277" r:id="rId20"/>
    <p:sldId id="260" r:id="rId21"/>
    <p:sldId id="304" r:id="rId22"/>
    <p:sldId id="305" r:id="rId23"/>
    <p:sldId id="324" r:id="rId24"/>
    <p:sldId id="308"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8"/>
    <p:restoredTop sz="74286"/>
  </p:normalViewPr>
  <p:slideViewPr>
    <p:cSldViewPr snapToGrid="0" snapToObjects="1">
      <p:cViewPr varScale="1">
        <p:scale>
          <a:sx n="89" d="100"/>
          <a:sy n="89" d="100"/>
        </p:scale>
        <p:origin x="2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4/1/24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4/1/24</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4/1/24</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4/1/24</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4/1/24</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833337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1Department of Health Policy, School of Medicine, and Stanford Health Policy, Freeman-Spogli</a:t>
                      </a:r>
                    </a:p>
                    <a:p>
                      <a:r>
                        <a:rPr lang="en-US" sz="1200" kern="1200" dirty="0">
                          <a:solidFill>
                            <a:srgbClr val="FEF8F3"/>
                          </a:solidFill>
                          <a:effectLst/>
                          <a:latin typeface="+mn-lt"/>
                          <a:ea typeface="+mn-ea"/>
                          <a:cs typeface="+mn-cs"/>
                        </a:rPr>
                        <a:t>  Institute for International Studies, Stanford University, Stanford, California, USA</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the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202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3769" y="5282137"/>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CBA8F8D9-D679-DEAC-7840-3F460EAC99E6}"/>
              </a:ext>
            </a:extLst>
          </p:cNvPr>
          <p:cNvPicPr>
            <a:picLocks noChangeAspect="1"/>
          </p:cNvPicPr>
          <p:nvPr userDrawn="1"/>
        </p:nvPicPr>
        <p:blipFill>
          <a:blip r:embed="rId6"/>
          <a:stretch>
            <a:fillRect/>
          </a:stretch>
        </p:blipFill>
        <p:spPr>
          <a:xfrm>
            <a:off x="-3500" y="5058191"/>
            <a:ext cx="2016996" cy="880755"/>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4/1/24</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4/1/24</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4/1/24</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58C2B7-C5E0-901F-C2C2-A3FDCCF8EA46}"/>
              </a:ext>
            </a:extLst>
          </p:cNvPr>
          <p:cNvSpPr>
            <a:spLocks noGrp="1"/>
          </p:cNvSpPr>
          <p:nvPr>
            <p:ph type="subTitle" idx="1"/>
          </p:nvPr>
        </p:nvSpPr>
        <p:spPr/>
        <p:txBody>
          <a:bodyPr/>
          <a:lstStyle/>
          <a:p>
            <a:r>
              <a:rPr lang="en-US" dirty="0"/>
              <a:t>Advanced DARTH Workshop </a:t>
            </a:r>
          </a:p>
          <a:p>
            <a:r>
              <a:rPr lang="en-US" dirty="0"/>
              <a:t>April 2024</a:t>
            </a:r>
          </a:p>
        </p:txBody>
      </p:sp>
      <p:sp>
        <p:nvSpPr>
          <p:cNvPr id="3" name="Title 2">
            <a:extLst>
              <a:ext uri="{FF2B5EF4-FFF2-40B4-BE49-F238E27FC236}">
                <a16:creationId xmlns:a16="http://schemas.microsoft.com/office/drawing/2014/main" id="{543EE1A8-F801-0E74-BF36-1E49EA3FFEE9}"/>
              </a:ext>
            </a:extLst>
          </p:cNvPr>
          <p:cNvSpPr>
            <a:spLocks noGrp="1"/>
          </p:cNvSpPr>
          <p:nvPr>
            <p:ph type="ctrTitle"/>
          </p:nvPr>
        </p:nvSpPr>
        <p:spPr/>
        <p:txBody>
          <a:bodyPr/>
          <a:lstStyle/>
          <a:p>
            <a:r>
              <a:rPr lang="en-US" dirty="0"/>
              <a:t>Model Calibration</a:t>
            </a:r>
          </a:p>
        </p:txBody>
      </p:sp>
    </p:spTree>
    <p:extLst>
      <p:ext uri="{BB962C8B-B14F-4D97-AF65-F5344CB8AC3E}">
        <p14:creationId xmlns:p14="http://schemas.microsoft.com/office/powerpoint/2010/main" val="199861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19</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21</a:t>
            </a:fld>
            <a:endParaRPr/>
          </a:p>
        </p:txBody>
      </p:sp>
    </p:spTree>
    <p:extLst>
      <p:ext uri="{BB962C8B-B14F-4D97-AF65-F5344CB8AC3E}">
        <p14:creationId xmlns:p14="http://schemas.microsoft.com/office/powerpoint/2010/main" val="77428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customXml/itemProps2.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D89099-12E5-4F5F-BFBD-C5BF8BFBA1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3522</TotalTime>
  <Words>862</Words>
  <Application>Microsoft Macintosh PowerPoint</Application>
  <PresentationFormat>Widescreen</PresentationFormat>
  <Paragraphs>131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Courier</vt:lpstr>
      <vt:lpstr>Courier New</vt:lpstr>
      <vt:lpstr>Verdana</vt:lpstr>
      <vt:lpstr>ThemeDARTH_updates</vt:lpstr>
      <vt:lpstr>Model Calibration</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154</cp:revision>
  <cp:lastPrinted>2023-07-26T15:14:23Z</cp:lastPrinted>
  <dcterms:created xsi:type="dcterms:W3CDTF">2018-07-06T17:43:18Z</dcterms:created>
  <dcterms:modified xsi:type="dcterms:W3CDTF">2024-04-01T13:13:18Z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