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1"/>
  </p:notesMasterIdLst>
  <p:sldIdLst>
    <p:sldId id="256" r:id="rId2"/>
    <p:sldId id="699" r:id="rId3"/>
    <p:sldId id="257" r:id="rId4"/>
    <p:sldId id="700" r:id="rId5"/>
    <p:sldId id="286" r:id="rId6"/>
    <p:sldId id="288" r:id="rId7"/>
    <p:sldId id="708" r:id="rId8"/>
    <p:sldId id="261" r:id="rId9"/>
    <p:sldId id="262" r:id="rId10"/>
    <p:sldId id="263" r:id="rId11"/>
    <p:sldId id="701" r:id="rId12"/>
    <p:sldId id="264" r:id="rId13"/>
    <p:sldId id="703" r:id="rId14"/>
    <p:sldId id="272" r:id="rId15"/>
    <p:sldId id="273" r:id="rId16"/>
    <p:sldId id="705" r:id="rId17"/>
    <p:sldId id="706" r:id="rId18"/>
    <p:sldId id="707" r:id="rId19"/>
    <p:sldId id="287" r:id="rId20"/>
  </p:sldIdLst>
  <p:sldSz cx="9144000" cy="6858000" type="screen4x3"/>
  <p:notesSz cx="6858000" cy="9144000"/>
  <p:embeddedFontLst>
    <p:embeddedFont>
      <p:font typeface="Constantia" panose="0203060205030603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o22FZrhYsM29fr/zBuDuqIPaK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1B483B-A4B5-41DC-A508-F0A8DB601373}">
  <a:tblStyle styleId="{341B483B-A4B5-41DC-A508-F0A8DB601373}"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0D171F-11E3-4932-AB01-0C9C6CF28CA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1"/>
    <p:restoredTop sz="94044"/>
  </p:normalViewPr>
  <p:slideViewPr>
    <p:cSldViewPr snapToGrid="0" snapToObjects="1">
      <p:cViewPr varScale="1">
        <p:scale>
          <a:sx n="99" d="100"/>
          <a:sy n="99"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Google Shape;1097;g4b2207deec_0_265:notes">
            <a:extLst>
              <a:ext uri="{FF2B5EF4-FFF2-40B4-BE49-F238E27FC236}">
                <a16:creationId xmlns:a16="http://schemas.microsoft.com/office/drawing/2014/main" id="{6F88AE58-8A84-FA42-ACE8-BD298F854B53}"/>
              </a:ext>
            </a:extLst>
          </p:cNvPr>
          <p:cNvSpPr txBox="1">
            <a:spLocks noGrp="1" noChangeArrowheads="1"/>
          </p:cNvSpPr>
          <p:nvPr>
            <p:ph type="body" idx="1"/>
          </p:nvPr>
        </p:nvSpPr>
        <p:spPr>
          <a:noFill/>
        </p:spPr>
        <p:txBody>
          <a:bodyPr lIns="86175" tIns="86175" rIns="86175" bIns="86175" anchor="ctr"/>
          <a:lstStyle/>
          <a:p>
            <a:pPr marL="0" indent="0" eaLnBrk="1" hangingPunct="1">
              <a:buSzPts val="1400"/>
            </a:pPr>
            <a:endParaRPr lang="en-US" altLang="en-US" sz="1300">
              <a:latin typeface="Calibri" panose="020F0502020204030204" pitchFamily="34" charset="0"/>
              <a:cs typeface="Arial" panose="020B0604020202020204" pitchFamily="34" charset="0"/>
              <a:sym typeface="Calibri" panose="020F0502020204030204" pitchFamily="34" charset="0"/>
            </a:endParaRPr>
          </a:p>
        </p:txBody>
      </p:sp>
      <p:sp>
        <p:nvSpPr>
          <p:cNvPr id="77827" name="Google Shape;1098;g4b2207deec_0_265:notes">
            <a:extLst>
              <a:ext uri="{FF2B5EF4-FFF2-40B4-BE49-F238E27FC236}">
                <a16:creationId xmlns:a16="http://schemas.microsoft.com/office/drawing/2014/main" id="{92D56665-2628-5245-B0A6-87D4B8156E7A}"/>
              </a:ext>
            </a:extLst>
          </p:cNvPr>
          <p:cNvSpPr>
            <a:spLocks noGrp="1" noRot="1" noChangeAspect="1" noTextEdit="1"/>
          </p:cNvSpPr>
          <p:nvPr>
            <p:ph type="sldImg" idx="2"/>
          </p:nvPr>
        </p:nvSpPr>
        <p:spPr>
          <a:xfrm>
            <a:off x="1144588" y="684213"/>
            <a:ext cx="4570412" cy="3429000"/>
          </a:xfrm>
          <a:noFill/>
          <a:ln>
            <a:headEnd/>
            <a:tailEnd/>
          </a:ln>
        </p:spPr>
      </p:sp>
    </p:spTree>
    <p:extLst>
      <p:ext uri="{BB962C8B-B14F-4D97-AF65-F5344CB8AC3E}">
        <p14:creationId xmlns:p14="http://schemas.microsoft.com/office/powerpoint/2010/main" val="3996180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4" name="Google Shape;1106;g4b2207deec_0_332:notes">
            <a:extLst>
              <a:ext uri="{FF2B5EF4-FFF2-40B4-BE49-F238E27FC236}">
                <a16:creationId xmlns:a16="http://schemas.microsoft.com/office/drawing/2014/main" id="{45CC87C2-B5E6-F647-B53C-92F0094DE751}"/>
              </a:ext>
            </a:extLst>
          </p:cNvPr>
          <p:cNvSpPr>
            <a:spLocks noGrp="1" noRot="1" noChangeAspect="1" noTextEdit="1"/>
          </p:cNvSpPr>
          <p:nvPr>
            <p:ph type="sldImg" idx="2"/>
          </p:nvPr>
        </p:nvSpPr>
        <p:spPr>
          <a:xfrm>
            <a:off x="1144588" y="684213"/>
            <a:ext cx="4570412" cy="3429000"/>
          </a:xfrm>
          <a:noFill/>
          <a:ln>
            <a:headEnd/>
            <a:tailEnd/>
          </a:ln>
        </p:spPr>
      </p:sp>
      <p:sp>
        <p:nvSpPr>
          <p:cNvPr id="79875" name="Google Shape;1107;g4b2207deec_0_332:notes">
            <a:extLst>
              <a:ext uri="{FF2B5EF4-FFF2-40B4-BE49-F238E27FC236}">
                <a16:creationId xmlns:a16="http://schemas.microsoft.com/office/drawing/2014/main" id="{D46CEE08-735F-5949-B32A-88E27DD039A7}"/>
              </a:ext>
            </a:extLst>
          </p:cNvPr>
          <p:cNvSpPr txBox="1">
            <a:spLocks noGrp="1" noChangeArrowheads="1"/>
          </p:cNvSpPr>
          <p:nvPr>
            <p:ph type="body" idx="1"/>
          </p:nvPr>
        </p:nvSpPr>
        <p:spPr>
          <a:noFill/>
        </p:spPr>
        <p:txBody>
          <a:bodyPr lIns="91075" tIns="45525" rIns="91075" bIns="45525"/>
          <a:lstStyle/>
          <a:p>
            <a:pPr marL="0" indent="0" eaLnBrk="1" hangingPunct="1">
              <a:buSzPts val="1400"/>
            </a:pPr>
            <a:endParaRPr lang="en-US" altLang="en-US" sz="1300">
              <a:latin typeface="Calibri" panose="020F0502020204030204" pitchFamily="34" charset="0"/>
              <a:cs typeface="Arial" panose="020B0604020202020204" pitchFamily="34" charset="0"/>
              <a:sym typeface="Calibri" panose="020F0502020204030204" pitchFamily="34" charset="0"/>
            </a:endParaRPr>
          </a:p>
        </p:txBody>
      </p:sp>
      <p:sp>
        <p:nvSpPr>
          <p:cNvPr id="79876" name="Google Shape;1108;g4b2207deec_0_332:notes">
            <a:extLst>
              <a:ext uri="{FF2B5EF4-FFF2-40B4-BE49-F238E27FC236}">
                <a16:creationId xmlns:a16="http://schemas.microsoft.com/office/drawing/2014/main" id="{AF164935-E6D6-1E4A-8E5A-E27F906CCC4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5" tIns="45525" rIns="91075" bIns="455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5278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7762" name="Google Shape;1245;g4ec30d519a_1_0:notes">
            <a:extLst>
              <a:ext uri="{FF2B5EF4-FFF2-40B4-BE49-F238E27FC236}">
                <a16:creationId xmlns:a16="http://schemas.microsoft.com/office/drawing/2014/main" id="{E8D36B9C-A146-EE42-AC67-140F1C09BBE0}"/>
              </a:ext>
            </a:extLst>
          </p:cNvPr>
          <p:cNvSpPr>
            <a:spLocks noGrp="1" noRot="1" noChangeAspect="1" noTextEdit="1"/>
          </p:cNvSpPr>
          <p:nvPr>
            <p:ph type="sldImg" idx="2"/>
          </p:nvPr>
        </p:nvSpPr>
        <p:spPr>
          <a:xfrm>
            <a:off x="1144588" y="684213"/>
            <a:ext cx="4570412" cy="3429000"/>
          </a:xfrm>
          <a:noFill/>
          <a:ln>
            <a:headEnd/>
            <a:tailEnd/>
          </a:ln>
        </p:spPr>
      </p:sp>
      <p:sp>
        <p:nvSpPr>
          <p:cNvPr id="117763" name="Google Shape;1246;g4ec30d519a_1_0:notes">
            <a:extLst>
              <a:ext uri="{FF2B5EF4-FFF2-40B4-BE49-F238E27FC236}">
                <a16:creationId xmlns:a16="http://schemas.microsoft.com/office/drawing/2014/main" id="{10C974A7-61D6-4C45-A217-7DBC9F8205C3}"/>
              </a:ext>
            </a:extLst>
          </p:cNvPr>
          <p:cNvSpPr txBox="1">
            <a:spLocks noGrp="1" noChangeArrowheads="1"/>
          </p:cNvSpPr>
          <p:nvPr>
            <p:ph type="body" idx="1"/>
          </p:nvPr>
        </p:nvSpPr>
        <p:spPr>
          <a:noFill/>
        </p:spPr>
        <p:txBody>
          <a:bodyPr lIns="91075" tIns="45525" rIns="91075" bIns="45525"/>
          <a:lstStyle/>
          <a:p>
            <a:pPr marL="0" indent="0" eaLnBrk="1" hangingPunct="1">
              <a:buSzPts val="1400"/>
            </a:pPr>
            <a:endParaRPr lang="en-US" altLang="en-US" sz="1300">
              <a:latin typeface="Calibri" panose="020F0502020204030204" pitchFamily="34" charset="0"/>
              <a:cs typeface="Arial" panose="020B0604020202020204" pitchFamily="34" charset="0"/>
              <a:sym typeface="Calibri" panose="020F0502020204030204" pitchFamily="34" charset="0"/>
            </a:endParaRPr>
          </a:p>
        </p:txBody>
      </p:sp>
      <p:sp>
        <p:nvSpPr>
          <p:cNvPr id="117764" name="Google Shape;1247;g4ec30d519a_1_0:notes">
            <a:extLst>
              <a:ext uri="{FF2B5EF4-FFF2-40B4-BE49-F238E27FC236}">
                <a16:creationId xmlns:a16="http://schemas.microsoft.com/office/drawing/2014/main" id="{90F8F854-3946-E940-B578-9875C27160A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5" tIns="45525" rIns="91075" bIns="455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13735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4b15509722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4b1550972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02" name="Google Shape;2002;g4b15509722_0_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349538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653739903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65373990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6" name="Google Shape;1986;g653739903c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18</a:t>
            </a:fld>
            <a:endParaRPr/>
          </a:p>
        </p:txBody>
      </p:sp>
    </p:spTree>
    <p:extLst>
      <p:ext uri="{BB962C8B-B14F-4D97-AF65-F5344CB8AC3E}">
        <p14:creationId xmlns:p14="http://schemas.microsoft.com/office/powerpoint/2010/main" val="199516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19</a:t>
            </a:fld>
            <a:endParaRPr/>
          </a:p>
        </p:txBody>
      </p:sp>
    </p:spTree>
    <p:extLst>
      <p:ext uri="{BB962C8B-B14F-4D97-AF65-F5344CB8AC3E}">
        <p14:creationId xmlns:p14="http://schemas.microsoft.com/office/powerpoint/2010/main" val="201798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8EFF712-648D-5148-B3D6-33C354A628EA}"/>
              </a:ext>
            </a:extLst>
          </p:cNvPr>
          <p:cNvSpPr>
            <a:spLocks noGrp="1" noRot="1" noChangeAspect="1" noTextEdit="1"/>
          </p:cNvSpPr>
          <p:nvPr>
            <p:ph type="sldImg"/>
          </p:nvPr>
        </p:nvSpPr>
        <p:spPr>
          <a:ln>
            <a:headEnd/>
            <a:tailEnd/>
          </a:ln>
        </p:spPr>
      </p:sp>
      <p:sp>
        <p:nvSpPr>
          <p:cNvPr id="59395" name="Notes Placeholder 2">
            <a:extLst>
              <a:ext uri="{FF2B5EF4-FFF2-40B4-BE49-F238E27FC236}">
                <a16:creationId xmlns:a16="http://schemas.microsoft.com/office/drawing/2014/main" id="{585A8DF2-81D4-BC4E-8F4D-CF7FE50208E3}"/>
              </a:ext>
            </a:extLst>
          </p:cNvPr>
          <p:cNvSpPr txBox="1">
            <a:spLocks noGrp="1" noChangeArrowheads="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59396" name="Slide Number Placeholder 3">
            <a:extLst>
              <a:ext uri="{FF2B5EF4-FFF2-40B4-BE49-F238E27FC236}">
                <a16:creationId xmlns:a16="http://schemas.microsoft.com/office/drawing/2014/main" id="{A52B1C77-8AE0-AF45-9FB2-A1DE23FEA39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3AA01AA-B49F-3A4B-A538-2C09B0B8955A}" type="slidenum">
              <a:rPr lang="nl-NL" altLang="en-US" sz="1200">
                <a:latin typeface="Calibri" panose="020F0502020204030204" pitchFamily="34" charset="0"/>
                <a:sym typeface="Calibri" panose="020F0502020204030204" pitchFamily="34" charset="0"/>
              </a:rPr>
              <a:pPr/>
              <a:t>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80336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1"/>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7" name="Google Shape;277;p6: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7:notes"/>
          <p:cNvSpPr txBox="1">
            <a:spLocks noGrp="1"/>
          </p:cNvSpPr>
          <p:nvPr>
            <p:ph type="body" idx="1"/>
          </p:nvPr>
        </p:nvSpPr>
        <p:spPr>
          <a:xfrm>
            <a:off x="685800" y="4343401"/>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5" name="Google Shape;315;p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8:notes"/>
          <p:cNvSpPr txBox="1">
            <a:spLocks noGrp="1"/>
          </p:cNvSpPr>
          <p:nvPr>
            <p:ph type="body" idx="1"/>
          </p:nvPr>
        </p:nvSpPr>
        <p:spPr>
          <a:xfrm>
            <a:off x="685800" y="4343401"/>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52" name="Google Shape;352;p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41"/>
          <p:cNvSpPr txBox="1">
            <a:spLocks noGrp="1"/>
          </p:cNvSpPr>
          <p:nvPr>
            <p:ph type="subTitle" idx="1"/>
          </p:nvPr>
        </p:nvSpPr>
        <p:spPr>
          <a:xfrm>
            <a:off x="827584" y="3501008"/>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FEF8F3"/>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a:endParaRPr/>
          </a:p>
        </p:txBody>
      </p:sp>
      <p:sp>
        <p:nvSpPr>
          <p:cNvPr id="18" name="Google Shape;18;p41"/>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41"/>
          <p:cNvSpPr txBox="1">
            <a:spLocks noGrp="1"/>
          </p:cNvSpPr>
          <p:nvPr>
            <p:ph type="ftr" idx="11"/>
          </p:nvPr>
        </p:nvSpPr>
        <p:spPr>
          <a:xfrm>
            <a:off x="649288" y="6453336"/>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1"/>
          <p:cNvSpPr/>
          <p:nvPr/>
        </p:nvSpPr>
        <p:spPr>
          <a:xfrm>
            <a:off x="1815852" y="764704"/>
            <a:ext cx="7308304" cy="2376264"/>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41"/>
          <p:cNvSpPr txBox="1">
            <a:spLocks noGrp="1"/>
          </p:cNvSpPr>
          <p:nvPr>
            <p:ph type="ctrTitle"/>
          </p:nvPr>
        </p:nvSpPr>
        <p:spPr>
          <a:xfrm>
            <a:off x="1815852" y="764704"/>
            <a:ext cx="7357120" cy="238462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4D99"/>
              </a:buClr>
              <a:buSzPts val="6600"/>
              <a:buFont typeface="Verdana"/>
              <a:buNone/>
              <a:defRPr sz="6600">
                <a:solidFill>
                  <a:srgbClr val="004D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1"/>
          <p:cNvSpPr txBox="1"/>
          <p:nvPr/>
        </p:nvSpPr>
        <p:spPr>
          <a:xfrm>
            <a:off x="653822" y="5807005"/>
            <a:ext cx="78500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3"/>
        <p:cNvGrpSpPr/>
        <p:nvPr/>
      </p:nvGrpSpPr>
      <p:grpSpPr>
        <a:xfrm>
          <a:off x="0" y="0"/>
          <a:ext cx="0" cy="0"/>
          <a:chOff x="0" y="0"/>
          <a:chExt cx="0" cy="0"/>
        </a:xfrm>
      </p:grpSpPr>
      <p:sp>
        <p:nvSpPr>
          <p:cNvPr id="114" name="Google Shape;114;p54"/>
          <p:cNvSpPr txBox="1">
            <a:spLocks noGrp="1"/>
          </p:cNvSpPr>
          <p:nvPr>
            <p:ph type="title"/>
          </p:nvPr>
        </p:nvSpPr>
        <p:spPr>
          <a:xfrm rot="5400000">
            <a:off x="5018410"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54"/>
          <p:cNvSpPr txBox="1">
            <a:spLocks noGrp="1"/>
          </p:cNvSpPr>
          <p:nvPr>
            <p:ph type="body" idx="1"/>
          </p:nvPr>
        </p:nvSpPr>
        <p:spPr>
          <a:xfrm rot="5400000">
            <a:off x="979810"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6" name="Google Shape;116;p54"/>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4"/>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118" name="Google Shape;118;p54"/>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19"/>
        <p:cNvGrpSpPr/>
        <p:nvPr/>
      </p:nvGrpSpPr>
      <p:grpSpPr>
        <a:xfrm>
          <a:off x="0" y="0"/>
          <a:ext cx="0" cy="0"/>
          <a:chOff x="0" y="0"/>
          <a:chExt cx="0" cy="0"/>
        </a:xfrm>
      </p:grpSpPr>
      <p:sp>
        <p:nvSpPr>
          <p:cNvPr id="120" name="Google Shape;120;p55"/>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55"/>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122" name="Google Shape;122;p55"/>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5"/>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24"/>
        <p:cNvGrpSpPr/>
        <p:nvPr/>
      </p:nvGrpSpPr>
      <p:grpSpPr>
        <a:xfrm>
          <a:off x="0" y="0"/>
          <a:ext cx="0" cy="0"/>
          <a:chOff x="0" y="0"/>
          <a:chExt cx="0" cy="0"/>
        </a:xfrm>
      </p:grpSpPr>
      <p:sp>
        <p:nvSpPr>
          <p:cNvPr id="125" name="Google Shape;125;p5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R="0" lvl="0" algn="l">
              <a:spcBef>
                <a:spcPts val="0"/>
              </a:spcBef>
              <a:spcAft>
                <a:spcPts val="0"/>
              </a:spcAft>
              <a:buClr>
                <a:schemeClr val="lt1"/>
              </a:buClr>
              <a:buSzPts val="1400"/>
              <a:buFont typeface="Verdana"/>
              <a:buNone/>
              <a:defRPr sz="1200">
                <a:solidFill>
                  <a:schemeClr val="lt1"/>
                </a:solidFill>
                <a:latin typeface="Verdana"/>
                <a:ea typeface="Verdana"/>
                <a:cs typeface="Verdana"/>
                <a:sym typeface="Verdana"/>
              </a:defRPr>
            </a:lvl1pPr>
            <a:lvl2pPr marR="0" lvl="1"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2pPr>
            <a:lvl3pPr marR="0" lvl="2"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3pPr>
            <a:lvl4pPr marR="0" lvl="3"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4pPr>
            <a:lvl5pPr marR="0" lvl="4"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5pPr>
            <a:lvl6pPr marR="0" lvl="5"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6pPr>
            <a:lvl7pPr marR="0" lvl="6"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7pPr>
            <a:lvl8pPr marR="0" lvl="7"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8pPr>
            <a:lvl9pPr marR="0" lvl="8"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9pPr>
          </a:lstStyle>
          <a:p>
            <a:endParaRPr/>
          </a:p>
        </p:txBody>
      </p:sp>
      <p:pic>
        <p:nvPicPr>
          <p:cNvPr id="126" name="Google Shape;126;p56"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27" name="Google Shape;127;p5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R="0" lvl="0" algn="l">
              <a:spcBef>
                <a:spcPts val="0"/>
              </a:spcBef>
              <a:spcAft>
                <a:spcPts val="0"/>
              </a:spcAft>
              <a:buClr>
                <a:schemeClr val="lt1"/>
              </a:buClr>
              <a:buSzPts val="1400"/>
              <a:buFont typeface="Verdana"/>
              <a:buNone/>
              <a:defRPr sz="1200">
                <a:solidFill>
                  <a:schemeClr val="lt1"/>
                </a:solidFill>
                <a:latin typeface="Verdana"/>
                <a:ea typeface="Verdana"/>
                <a:cs typeface="Verdana"/>
                <a:sym typeface="Verdana"/>
              </a:defRPr>
            </a:lvl1pPr>
            <a:lvl2pPr marR="0" lvl="1"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2pPr>
            <a:lvl3pPr marR="0" lvl="2"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3pPr>
            <a:lvl4pPr marR="0" lvl="3"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4pPr>
            <a:lvl5pPr marR="0" lvl="4"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5pPr>
            <a:lvl6pPr marR="0" lvl="5"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6pPr>
            <a:lvl7pPr marR="0" lvl="6"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7pPr>
            <a:lvl8pPr marR="0" lvl="7"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8pPr>
            <a:lvl9pPr marR="0" lvl="8" algn="l">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5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1pPr>
            <a:lvl2pPr marL="0" marR="0" lvl="1"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2pPr>
            <a:lvl3pPr marL="0" marR="0" lvl="2"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3pPr>
            <a:lvl4pPr marL="0" marR="0" lvl="3"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4pPr>
            <a:lvl5pPr marL="0" marR="0" lvl="4"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5pPr>
            <a:lvl6pPr marL="0" marR="0" lvl="5"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6pPr>
            <a:lvl7pPr marL="0" marR="0" lvl="6"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7pPr>
            <a:lvl8pPr marL="0" marR="0" lvl="7"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8pPr>
            <a:lvl9pPr marL="0" marR="0" lvl="8" indent="0" algn="ctr">
              <a:spcBef>
                <a:spcPts val="0"/>
              </a:spcBef>
              <a:spcAft>
                <a:spcPts val="0"/>
              </a:spcAft>
              <a:buClr>
                <a:schemeClr val="lt1"/>
              </a:buClr>
              <a:buSzPts val="1800"/>
              <a:buFont typeface="Verdana"/>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29" name="Google Shape;129;p56"/>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30" name="Google Shape;130;p56"/>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31" name="Google Shape;131;p56"/>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Verdana"/>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32" name="Google Shape;132;p56"/>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Verdana"/>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33" name="Google Shape;133;p5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900"/>
              <a:buFont typeface="Verdana"/>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sz="1800">
              <a:solidFill>
                <a:schemeClr val="dk1"/>
              </a:solidFill>
              <a:latin typeface="Verdana"/>
              <a:ea typeface="Verdana"/>
              <a:cs typeface="Verdana"/>
              <a:sym typeface="Verdana"/>
            </a:endParaRPr>
          </a:p>
          <a:p>
            <a:pPr marL="0" marR="0" lvl="0" indent="0" algn="l" rtl="0">
              <a:spcBef>
                <a:spcPts val="0"/>
              </a:spcBef>
              <a:spcAft>
                <a:spcPts val="0"/>
              </a:spcAft>
              <a:buClr>
                <a:schemeClr val="lt1"/>
              </a:buClr>
              <a:buSzPts val="900"/>
              <a:buFont typeface="Verdana"/>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sz="900">
              <a:solidFill>
                <a:schemeClr val="lt1"/>
              </a:solidFill>
              <a:latin typeface="Verdana"/>
              <a:ea typeface="Verdana"/>
              <a:cs typeface="Verdana"/>
              <a:sym typeface="Verdana"/>
            </a:endParaRPr>
          </a:p>
        </p:txBody>
      </p:sp>
      <p:sp>
        <p:nvSpPr>
          <p:cNvPr id="134" name="Google Shape;134;p56"/>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rgbClr val="004D99"/>
              </a:solidFill>
              <a:latin typeface="Verdana"/>
              <a:ea typeface="Verdana"/>
              <a:cs typeface="Verdana"/>
              <a:sym typeface="Verdana"/>
            </a:endParaRPr>
          </a:p>
        </p:txBody>
      </p:sp>
      <p:sp>
        <p:nvSpPr>
          <p:cNvPr id="135" name="Google Shape;135;p56"/>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Verdana"/>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36" name="Google Shape;136;p56"/>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Verdana"/>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37" name="Google Shape;137;p56"/>
          <p:cNvPicPr preferRelativeResize="0"/>
          <p:nvPr/>
        </p:nvPicPr>
        <p:blipFill rotWithShape="1">
          <a:blip r:embed="rId5">
            <a:alphaModFix/>
          </a:blip>
          <a:srcRect/>
          <a:stretch/>
        </p:blipFill>
        <p:spPr>
          <a:xfrm>
            <a:off x="1835700" y="4475625"/>
            <a:ext cx="576000" cy="576000"/>
          </a:xfrm>
          <a:prstGeom prst="rect">
            <a:avLst/>
          </a:prstGeom>
          <a:noFill/>
          <a:ln>
            <a:noFill/>
          </a:ln>
          <a:effectLst>
            <a:outerShdw blurRad="57150" dist="19050" dir="5400000" algn="bl" rotWithShape="0">
              <a:srgbClr val="000000">
                <a:alpha val="49803"/>
              </a:srgb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138"/>
        <p:cNvGrpSpPr/>
        <p:nvPr/>
      </p:nvGrpSpPr>
      <p:grpSpPr>
        <a:xfrm>
          <a:off x="0" y="0"/>
          <a:ext cx="0" cy="0"/>
          <a:chOff x="0" y="0"/>
          <a:chExt cx="0" cy="0"/>
        </a:xfrm>
      </p:grpSpPr>
      <p:sp>
        <p:nvSpPr>
          <p:cNvPr id="139" name="Google Shape;139;p57"/>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40" name="Google Shape;140;p57"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141" name="Google Shape;141;p57"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142" name="Google Shape;142;p57"/>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57"/>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lvl1pPr marL="0" lvl="0" indent="0" algn="ctr">
              <a:spcBef>
                <a:spcPts val="0"/>
              </a:spcBef>
              <a:buNone/>
              <a:defRPr sz="1800">
                <a:solidFill>
                  <a:schemeClr val="lt1"/>
                </a:solidFill>
                <a:latin typeface="Verdana"/>
                <a:ea typeface="Verdana"/>
                <a:cs typeface="Verdana"/>
                <a:sym typeface="Verdana"/>
              </a:defRPr>
            </a:lvl1pPr>
            <a:lvl2pPr marL="0" lvl="1" indent="0" algn="ctr">
              <a:spcBef>
                <a:spcPts val="0"/>
              </a:spcBef>
              <a:buNone/>
              <a:defRPr sz="1800">
                <a:solidFill>
                  <a:schemeClr val="lt1"/>
                </a:solidFill>
                <a:latin typeface="Verdana"/>
                <a:ea typeface="Verdana"/>
                <a:cs typeface="Verdana"/>
                <a:sym typeface="Verdana"/>
              </a:defRPr>
            </a:lvl2pPr>
            <a:lvl3pPr marL="0" lvl="2" indent="0" algn="ctr">
              <a:spcBef>
                <a:spcPts val="0"/>
              </a:spcBef>
              <a:buNone/>
              <a:defRPr sz="1800">
                <a:solidFill>
                  <a:schemeClr val="lt1"/>
                </a:solidFill>
                <a:latin typeface="Verdana"/>
                <a:ea typeface="Verdana"/>
                <a:cs typeface="Verdana"/>
                <a:sym typeface="Verdana"/>
              </a:defRPr>
            </a:lvl3pPr>
            <a:lvl4pPr marL="0" lvl="3" indent="0" algn="ctr">
              <a:spcBef>
                <a:spcPts val="0"/>
              </a:spcBef>
              <a:buNone/>
              <a:defRPr sz="1800">
                <a:solidFill>
                  <a:schemeClr val="lt1"/>
                </a:solidFill>
                <a:latin typeface="Verdana"/>
                <a:ea typeface="Verdana"/>
                <a:cs typeface="Verdana"/>
                <a:sym typeface="Verdana"/>
              </a:defRPr>
            </a:lvl4pPr>
            <a:lvl5pPr marL="0" lvl="4" indent="0" algn="ctr">
              <a:spcBef>
                <a:spcPts val="0"/>
              </a:spcBef>
              <a:buNone/>
              <a:defRPr sz="1800">
                <a:solidFill>
                  <a:schemeClr val="lt1"/>
                </a:solidFill>
                <a:latin typeface="Verdana"/>
                <a:ea typeface="Verdana"/>
                <a:cs typeface="Verdana"/>
                <a:sym typeface="Verdana"/>
              </a:defRPr>
            </a:lvl5pPr>
            <a:lvl6pPr marL="0" lvl="5" indent="0" algn="ctr">
              <a:spcBef>
                <a:spcPts val="0"/>
              </a:spcBef>
              <a:buNone/>
              <a:defRPr sz="1800">
                <a:solidFill>
                  <a:schemeClr val="lt1"/>
                </a:solidFill>
                <a:latin typeface="Verdana"/>
                <a:ea typeface="Verdana"/>
                <a:cs typeface="Verdana"/>
                <a:sym typeface="Verdana"/>
              </a:defRPr>
            </a:lvl6pPr>
            <a:lvl7pPr marL="0" lvl="6" indent="0" algn="ctr">
              <a:spcBef>
                <a:spcPts val="0"/>
              </a:spcBef>
              <a:buNone/>
              <a:defRPr sz="1800">
                <a:solidFill>
                  <a:schemeClr val="lt1"/>
                </a:solidFill>
                <a:latin typeface="Verdana"/>
                <a:ea typeface="Verdana"/>
                <a:cs typeface="Verdana"/>
                <a:sym typeface="Verdana"/>
              </a:defRPr>
            </a:lvl7pPr>
            <a:lvl8pPr marL="0" lvl="7" indent="0" algn="ctr">
              <a:spcBef>
                <a:spcPts val="0"/>
              </a:spcBef>
              <a:buNone/>
              <a:defRPr sz="1800">
                <a:solidFill>
                  <a:schemeClr val="lt1"/>
                </a:solidFill>
                <a:latin typeface="Verdana"/>
                <a:ea typeface="Verdana"/>
                <a:cs typeface="Verdana"/>
                <a:sym typeface="Verdana"/>
              </a:defRPr>
            </a:lvl8pPr>
            <a:lvl9pPr marL="0" lvl="8" indent="0" algn="ctr">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4" name="Google Shape;144;p57"/>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145" name="Google Shape;145;p57"/>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146" name="Google Shape;146;p57"/>
          <p:cNvSpPr txBox="1"/>
          <p:nvPr/>
        </p:nvSpPr>
        <p:spPr>
          <a:xfrm>
            <a:off x="2588275" y="4445271"/>
            <a:ext cx="41341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147" name="Google Shape;147;p57"/>
          <p:cNvSpPr txBox="1"/>
          <p:nvPr/>
        </p:nvSpPr>
        <p:spPr>
          <a:xfrm>
            <a:off x="2588275" y="3681088"/>
            <a:ext cx="557433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148" name="Google Shape;148;p57"/>
          <p:cNvSpPr txBox="1"/>
          <p:nvPr/>
        </p:nvSpPr>
        <p:spPr>
          <a:xfrm>
            <a:off x="653822" y="5807005"/>
            <a:ext cx="78500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sz="900">
              <a:solidFill>
                <a:schemeClr val="lt1"/>
              </a:solidFill>
              <a:latin typeface="Verdana"/>
              <a:ea typeface="Verdana"/>
              <a:cs typeface="Verdana"/>
              <a:sym typeface="Verdana"/>
            </a:endParaRPr>
          </a:p>
        </p:txBody>
      </p:sp>
      <p:sp>
        <p:nvSpPr>
          <p:cNvPr id="149" name="Google Shape;149;p57"/>
          <p:cNvSpPr/>
          <p:nvPr/>
        </p:nvSpPr>
        <p:spPr>
          <a:xfrm>
            <a:off x="1815058" y="620688"/>
            <a:ext cx="7308304" cy="1188132"/>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23"/>
        <p:cNvGrpSpPr/>
        <p:nvPr/>
      </p:nvGrpSpPr>
      <p:grpSpPr>
        <a:xfrm>
          <a:off x="0" y="0"/>
          <a:ext cx="0" cy="0"/>
          <a:chOff x="0" y="0"/>
          <a:chExt cx="0" cy="0"/>
        </a:xfrm>
      </p:grpSpPr>
      <p:sp>
        <p:nvSpPr>
          <p:cNvPr id="24" name="Google Shape;24;p42"/>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4000"/>
              <a:buFont typeface="Verdan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2"/>
          <p:cNvSpPr txBox="1">
            <a:spLocks noGrp="1"/>
          </p:cNvSpPr>
          <p:nvPr>
            <p:ph type="body" idx="1"/>
          </p:nvPr>
        </p:nvSpPr>
        <p:spPr>
          <a:xfrm>
            <a:off x="840432" y="1417638"/>
            <a:ext cx="7620000" cy="498316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42"/>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2"/>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28" name="Google Shape;28;p42"/>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3"/>
        <p:cNvGrpSpPr/>
        <p:nvPr/>
      </p:nvGrpSpPr>
      <p:grpSpPr>
        <a:xfrm>
          <a:off x="0" y="0"/>
          <a:ext cx="0" cy="0"/>
          <a:chOff x="0" y="0"/>
          <a:chExt cx="0" cy="0"/>
        </a:xfrm>
      </p:grpSpPr>
      <p:sp>
        <p:nvSpPr>
          <p:cNvPr id="54" name="Google Shape;54;p46"/>
          <p:cNvSpPr/>
          <p:nvPr/>
        </p:nvSpPr>
        <p:spPr>
          <a:xfrm>
            <a:off x="1835696" y="818458"/>
            <a:ext cx="7308304" cy="576064"/>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5" name="Google Shape;55;p46"/>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lvl1pPr marL="0" lvl="0" indent="0" algn="ctr">
              <a:spcBef>
                <a:spcPts val="0"/>
              </a:spcBef>
              <a:buNone/>
              <a:defRPr sz="1800">
                <a:solidFill>
                  <a:schemeClr val="lt1"/>
                </a:solidFill>
                <a:latin typeface="Verdana"/>
                <a:ea typeface="Verdana"/>
                <a:cs typeface="Verdana"/>
                <a:sym typeface="Verdana"/>
              </a:defRPr>
            </a:lvl1pPr>
            <a:lvl2pPr marL="0" lvl="1" indent="0" algn="ctr">
              <a:spcBef>
                <a:spcPts val="0"/>
              </a:spcBef>
              <a:buNone/>
              <a:defRPr sz="1800">
                <a:solidFill>
                  <a:schemeClr val="lt1"/>
                </a:solidFill>
                <a:latin typeface="Verdana"/>
                <a:ea typeface="Verdana"/>
                <a:cs typeface="Verdana"/>
                <a:sym typeface="Verdana"/>
              </a:defRPr>
            </a:lvl2pPr>
            <a:lvl3pPr marL="0" lvl="2" indent="0" algn="ctr">
              <a:spcBef>
                <a:spcPts val="0"/>
              </a:spcBef>
              <a:buNone/>
              <a:defRPr sz="1800">
                <a:solidFill>
                  <a:schemeClr val="lt1"/>
                </a:solidFill>
                <a:latin typeface="Verdana"/>
                <a:ea typeface="Verdana"/>
                <a:cs typeface="Verdana"/>
                <a:sym typeface="Verdana"/>
              </a:defRPr>
            </a:lvl3pPr>
            <a:lvl4pPr marL="0" lvl="3" indent="0" algn="ctr">
              <a:spcBef>
                <a:spcPts val="0"/>
              </a:spcBef>
              <a:buNone/>
              <a:defRPr sz="1800">
                <a:solidFill>
                  <a:schemeClr val="lt1"/>
                </a:solidFill>
                <a:latin typeface="Verdana"/>
                <a:ea typeface="Verdana"/>
                <a:cs typeface="Verdana"/>
                <a:sym typeface="Verdana"/>
              </a:defRPr>
            </a:lvl4pPr>
            <a:lvl5pPr marL="0" lvl="4" indent="0" algn="ctr">
              <a:spcBef>
                <a:spcPts val="0"/>
              </a:spcBef>
              <a:buNone/>
              <a:defRPr sz="1800">
                <a:solidFill>
                  <a:schemeClr val="lt1"/>
                </a:solidFill>
                <a:latin typeface="Verdana"/>
                <a:ea typeface="Verdana"/>
                <a:cs typeface="Verdana"/>
                <a:sym typeface="Verdana"/>
              </a:defRPr>
            </a:lvl5pPr>
            <a:lvl6pPr marL="0" lvl="5" indent="0" algn="ctr">
              <a:spcBef>
                <a:spcPts val="0"/>
              </a:spcBef>
              <a:buNone/>
              <a:defRPr sz="1800">
                <a:solidFill>
                  <a:schemeClr val="lt1"/>
                </a:solidFill>
                <a:latin typeface="Verdana"/>
                <a:ea typeface="Verdana"/>
                <a:cs typeface="Verdana"/>
                <a:sym typeface="Verdana"/>
              </a:defRPr>
            </a:lvl6pPr>
            <a:lvl7pPr marL="0" lvl="6" indent="0" algn="ctr">
              <a:spcBef>
                <a:spcPts val="0"/>
              </a:spcBef>
              <a:buNone/>
              <a:defRPr sz="1800">
                <a:solidFill>
                  <a:schemeClr val="lt1"/>
                </a:solidFill>
                <a:latin typeface="Verdana"/>
                <a:ea typeface="Verdana"/>
                <a:cs typeface="Verdana"/>
                <a:sym typeface="Verdana"/>
              </a:defRPr>
            </a:lvl7pPr>
            <a:lvl8pPr marL="0" lvl="7" indent="0" algn="ctr">
              <a:spcBef>
                <a:spcPts val="0"/>
              </a:spcBef>
              <a:buNone/>
              <a:defRPr sz="1800">
                <a:solidFill>
                  <a:schemeClr val="lt1"/>
                </a:solidFill>
                <a:latin typeface="Verdana"/>
                <a:ea typeface="Verdana"/>
                <a:cs typeface="Verdana"/>
                <a:sym typeface="Verdana"/>
              </a:defRPr>
            </a:lvl8pPr>
            <a:lvl9pPr marL="0" lvl="8" indent="0" algn="ctr">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 name="Google Shape;57;p46"/>
          <p:cNvSpPr txBox="1"/>
          <p:nvPr/>
        </p:nvSpPr>
        <p:spPr>
          <a:xfrm>
            <a:off x="653822" y="5807005"/>
            <a:ext cx="78500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lnSpc>
                <a:spcPct val="100000"/>
              </a:lnSpc>
              <a:spcBef>
                <a:spcPts val="0"/>
              </a:spcBef>
              <a:spcAft>
                <a:spcPts val="0"/>
              </a:spcAft>
              <a:buClr>
                <a:schemeClr val="lt1"/>
              </a:buClr>
              <a:buSzPts val="900"/>
              <a:buFont typeface="Verdana"/>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sz="900">
              <a:solidFill>
                <a:schemeClr val="lt1"/>
              </a:solidFill>
              <a:latin typeface="Verdana"/>
              <a:ea typeface="Verdana"/>
              <a:cs typeface="Verdana"/>
              <a:sym typeface="Verdana"/>
            </a:endParaRPr>
          </a:p>
        </p:txBody>
      </p:sp>
      <p:sp>
        <p:nvSpPr>
          <p:cNvPr id="58" name="Google Shape;58;p46" descr="Image result for hospital for sick children toronto vector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9" name="Google Shape;59;p46" descr="Image result for sick kids vector logo wiki"/>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46"/>
          <p:cNvSpPr/>
          <p:nvPr/>
        </p:nvSpPr>
        <p:spPr>
          <a:xfrm rot="5400000" flipH="1">
            <a:off x="-1201823" y="1708789"/>
            <a:ext cx="3024336" cy="3000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1" name="Google Shape;61;p46"/>
          <p:cNvSpPr txBox="1">
            <a:spLocks noGrp="1"/>
          </p:cNvSpPr>
          <p:nvPr>
            <p:ph type="subTitle" idx="1"/>
          </p:nvPr>
        </p:nvSpPr>
        <p:spPr>
          <a:xfrm>
            <a:off x="1835696" y="1628800"/>
            <a:ext cx="7056784"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FEF8F3"/>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a:endParaRPr/>
          </a:p>
        </p:txBody>
      </p:sp>
      <p:pic>
        <p:nvPicPr>
          <p:cNvPr id="62" name="Google Shape;62;p46" descr="\\storage.erasmusmc.nl\m\MyDocs\478030\My Documents\Desktop\The_Hospital_for_Sick_Children-logo-30EAA69EAC-seeklogo.com.png"/>
          <p:cNvPicPr preferRelativeResize="0"/>
          <p:nvPr/>
        </p:nvPicPr>
        <p:blipFill rotWithShape="1">
          <a:blip r:embed="rId2">
            <a:alphaModFix/>
          </a:blip>
          <a:srcRect/>
          <a:stretch/>
        </p:blipFill>
        <p:spPr>
          <a:xfrm>
            <a:off x="7772883" y="5323650"/>
            <a:ext cx="1224000" cy="367200"/>
          </a:xfrm>
          <a:prstGeom prst="rect">
            <a:avLst/>
          </a:prstGeom>
          <a:noFill/>
          <a:ln>
            <a:noFill/>
          </a:ln>
        </p:spPr>
      </p:pic>
      <p:pic>
        <p:nvPicPr>
          <p:cNvPr id="63" name="Google Shape;63;p46" descr="\\storage.erasmusmc.nl\m\MyDocs\478030\My Documents\Desktop\Pitt_logo.gif"/>
          <p:cNvPicPr preferRelativeResize="0"/>
          <p:nvPr/>
        </p:nvPicPr>
        <p:blipFill rotWithShape="1">
          <a:blip r:embed="rId3">
            <a:alphaModFix/>
          </a:blip>
          <a:srcRect/>
          <a:stretch/>
        </p:blipFill>
        <p:spPr>
          <a:xfrm>
            <a:off x="4928501" y="5255702"/>
            <a:ext cx="2664000" cy="508713"/>
          </a:xfrm>
          <a:prstGeom prst="rect">
            <a:avLst/>
          </a:prstGeom>
          <a:noFill/>
          <a:ln>
            <a:noFill/>
          </a:ln>
        </p:spPr>
      </p:pic>
      <p:pic>
        <p:nvPicPr>
          <p:cNvPr id="64" name="Google Shape;64;p46"/>
          <p:cNvPicPr preferRelativeResize="0"/>
          <p:nvPr/>
        </p:nvPicPr>
        <p:blipFill rotWithShape="1">
          <a:blip r:embed="rId4">
            <a:alphaModFix/>
          </a:blip>
          <a:srcRect/>
          <a:stretch/>
        </p:blipFill>
        <p:spPr>
          <a:xfrm>
            <a:off x="3451974" y="5306389"/>
            <a:ext cx="1296145" cy="384359"/>
          </a:xfrm>
          <a:prstGeom prst="rect">
            <a:avLst/>
          </a:prstGeom>
          <a:noFill/>
          <a:ln>
            <a:noFill/>
          </a:ln>
        </p:spPr>
      </p:pic>
      <p:pic>
        <p:nvPicPr>
          <p:cNvPr id="65" name="Google Shape;65;p46"/>
          <p:cNvPicPr preferRelativeResize="0"/>
          <p:nvPr/>
        </p:nvPicPr>
        <p:blipFill rotWithShape="1">
          <a:blip r:embed="rId5">
            <a:alphaModFix/>
          </a:blip>
          <a:srcRect/>
          <a:stretch/>
        </p:blipFill>
        <p:spPr>
          <a:xfrm>
            <a:off x="1186484" y="5306114"/>
            <a:ext cx="2016000" cy="415711"/>
          </a:xfrm>
          <a:prstGeom prst="rect">
            <a:avLst/>
          </a:prstGeom>
          <a:noFill/>
          <a:ln>
            <a:noFill/>
          </a:ln>
        </p:spPr>
      </p:pic>
      <p:pic>
        <p:nvPicPr>
          <p:cNvPr id="66" name="Google Shape;66;p46"/>
          <p:cNvPicPr preferRelativeResize="0"/>
          <p:nvPr/>
        </p:nvPicPr>
        <p:blipFill rotWithShape="1">
          <a:blip r:embed="rId6">
            <a:alphaModFix/>
          </a:blip>
          <a:srcRect/>
          <a:stretch/>
        </p:blipFill>
        <p:spPr>
          <a:xfrm>
            <a:off x="241682" y="4980651"/>
            <a:ext cx="711200" cy="901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872753" y="4918521"/>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3600"/>
              <a:buFont typeface="Verdan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7"/>
          <p:cNvSpPr txBox="1">
            <a:spLocks noGrp="1"/>
          </p:cNvSpPr>
          <p:nvPr>
            <p:ph type="body" idx="1"/>
          </p:nvPr>
        </p:nvSpPr>
        <p:spPr>
          <a:xfrm>
            <a:off x="872753" y="3284984"/>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88888"/>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70" name="Google Shape;70;p47"/>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7"/>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47"/>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4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46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9"/>
          <p:cNvSpPr txBox="1">
            <a:spLocks noGrp="1"/>
          </p:cNvSpPr>
          <p:nvPr>
            <p:ph type="body" idx="1"/>
          </p:nvPr>
        </p:nvSpPr>
        <p:spPr>
          <a:xfrm>
            <a:off x="840432"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83" name="Google Shape;83;p49"/>
          <p:cNvSpPr txBox="1">
            <a:spLocks noGrp="1"/>
          </p:cNvSpPr>
          <p:nvPr>
            <p:ph type="body" idx="2"/>
          </p:nvPr>
        </p:nvSpPr>
        <p:spPr>
          <a:xfrm>
            <a:off x="840432"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84" name="Google Shape;84;p49"/>
          <p:cNvSpPr txBox="1">
            <a:spLocks noGrp="1"/>
          </p:cNvSpPr>
          <p:nvPr>
            <p:ph type="body" idx="3"/>
          </p:nvPr>
        </p:nvSpPr>
        <p:spPr>
          <a:xfrm>
            <a:off x="4802832"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85" name="Google Shape;85;p49"/>
          <p:cNvSpPr txBox="1">
            <a:spLocks noGrp="1"/>
          </p:cNvSpPr>
          <p:nvPr>
            <p:ph type="body" idx="4"/>
          </p:nvPr>
        </p:nvSpPr>
        <p:spPr>
          <a:xfrm>
            <a:off x="4802832"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86" name="Google Shape;86;p49"/>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9"/>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49"/>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89"/>
        <p:cNvGrpSpPr/>
        <p:nvPr/>
      </p:nvGrpSpPr>
      <p:grpSpPr>
        <a:xfrm>
          <a:off x="0" y="0"/>
          <a:ext cx="0" cy="0"/>
          <a:chOff x="0" y="0"/>
          <a:chExt cx="0" cy="0"/>
        </a:xfrm>
      </p:grpSpPr>
      <p:sp>
        <p:nvSpPr>
          <p:cNvPr id="90" name="Google Shape;90;p50"/>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0"/>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92" name="Google Shape;92;p50"/>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3"/>
        <p:cNvGrpSpPr/>
        <p:nvPr/>
      </p:nvGrpSpPr>
      <p:grpSpPr>
        <a:xfrm>
          <a:off x="0" y="0"/>
          <a:ext cx="0" cy="0"/>
          <a:chOff x="0" y="0"/>
          <a:chExt cx="0" cy="0"/>
        </a:xfrm>
      </p:grpSpPr>
      <p:sp>
        <p:nvSpPr>
          <p:cNvPr id="94" name="Google Shape;94;p51"/>
          <p:cNvSpPr txBox="1">
            <a:spLocks noGrp="1"/>
          </p:cNvSpPr>
          <p:nvPr>
            <p:ph type="title"/>
          </p:nvPr>
        </p:nvSpPr>
        <p:spPr>
          <a:xfrm>
            <a:off x="976064" y="5315288"/>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200"/>
              <a:buFont typeface="Verdan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51"/>
          <p:cNvSpPr txBox="1">
            <a:spLocks noGrp="1"/>
          </p:cNvSpPr>
          <p:nvPr>
            <p:ph type="body" idx="1"/>
          </p:nvPr>
        </p:nvSpPr>
        <p:spPr>
          <a:xfrm>
            <a:off x="976062" y="5915744"/>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96" name="Google Shape;96;p51"/>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1"/>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98" name="Google Shape;98;p51"/>
          <p:cNvSpPr txBox="1">
            <a:spLocks noGrp="1"/>
          </p:cNvSpPr>
          <p:nvPr>
            <p:ph type="body" idx="2"/>
          </p:nvPr>
        </p:nvSpPr>
        <p:spPr>
          <a:xfrm>
            <a:off x="976063" y="200744"/>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9" name="Google Shape;99;p51"/>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0"/>
        <p:cNvGrpSpPr/>
        <p:nvPr/>
      </p:nvGrpSpPr>
      <p:grpSpPr>
        <a:xfrm>
          <a:off x="0" y="0"/>
          <a:ext cx="0" cy="0"/>
          <a:chOff x="0" y="0"/>
          <a:chExt cx="0" cy="0"/>
        </a:xfrm>
      </p:grpSpPr>
      <p:sp>
        <p:nvSpPr>
          <p:cNvPr id="101" name="Google Shape;101;p52"/>
          <p:cNvSpPr txBox="1">
            <a:spLocks noGrp="1"/>
          </p:cNvSpPr>
          <p:nvPr>
            <p:ph type="title"/>
          </p:nvPr>
        </p:nvSpPr>
        <p:spPr>
          <a:xfrm>
            <a:off x="952056" y="5085184"/>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Verdan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2"/>
          <p:cNvSpPr>
            <a:spLocks noGrp="1"/>
          </p:cNvSpPr>
          <p:nvPr>
            <p:ph type="pic" idx="2"/>
          </p:nvPr>
        </p:nvSpPr>
        <p:spPr>
          <a:xfrm>
            <a:off x="650304" y="0"/>
            <a:ext cx="8458200" cy="4941168"/>
          </a:xfrm>
          <a:prstGeom prst="rect">
            <a:avLst/>
          </a:prstGeom>
          <a:noFill/>
          <a:ln>
            <a:noFill/>
          </a:ln>
        </p:spPr>
      </p:sp>
      <p:sp>
        <p:nvSpPr>
          <p:cNvPr id="103" name="Google Shape;103;p52"/>
          <p:cNvSpPr txBox="1">
            <a:spLocks noGrp="1"/>
          </p:cNvSpPr>
          <p:nvPr>
            <p:ph type="body" idx="1"/>
          </p:nvPr>
        </p:nvSpPr>
        <p:spPr>
          <a:xfrm>
            <a:off x="952056" y="5685906"/>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4" name="Google Shape;104;p52"/>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2"/>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106" name="Google Shape;106;p52"/>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07"/>
        <p:cNvGrpSpPr/>
        <p:nvPr/>
      </p:nvGrpSpPr>
      <p:grpSpPr>
        <a:xfrm>
          <a:off x="0" y="0"/>
          <a:ext cx="0" cy="0"/>
          <a:chOff x="0" y="0"/>
          <a:chExt cx="0" cy="0"/>
        </a:xfrm>
      </p:grpSpPr>
      <p:sp>
        <p:nvSpPr>
          <p:cNvPr id="108" name="Google Shape;108;p53"/>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53"/>
          <p:cNvSpPr txBox="1">
            <a:spLocks noGrp="1"/>
          </p:cNvSpPr>
          <p:nvPr>
            <p:ph type="body" idx="1"/>
          </p:nvPr>
        </p:nvSpPr>
        <p:spPr>
          <a:xfrm rot="5400000">
            <a:off x="2454188" y="87052"/>
            <a:ext cx="468052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53"/>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3"/>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112" name="Google Shape;112;p53"/>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099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40"/>
          <p:cNvSpPr/>
          <p:nvPr/>
        </p:nvSpPr>
        <p:spPr>
          <a:xfrm>
            <a:off x="-22817" y="0"/>
            <a:ext cx="685800" cy="6859728"/>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40"/>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40"/>
          <p:cNvSpPr txBox="1">
            <a:spLocks noGrp="1"/>
          </p:cNvSpPr>
          <p:nvPr>
            <p:ph type="ftr" idx="11"/>
          </p:nvPr>
        </p:nvSpPr>
        <p:spPr>
          <a:xfrm>
            <a:off x="649288" y="6481911"/>
            <a:ext cx="6298976" cy="37458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40"/>
          <p:cNvSpPr txBox="1">
            <a:spLocks noGrp="1"/>
          </p:cNvSpPr>
          <p:nvPr>
            <p:ph type="dt" idx="10"/>
          </p:nvPr>
        </p:nvSpPr>
        <p:spPr>
          <a:xfrm rot="-5400000">
            <a:off x="-912812" y="53035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subTitle" idx="1"/>
          </p:nvPr>
        </p:nvSpPr>
        <p:spPr>
          <a:xfrm>
            <a:off x="1800224" y="3429000"/>
            <a:ext cx="7308280" cy="21077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r>
              <a:rPr lang="nl-NL"/>
              <a:t>Decision Modeling for Public Health Workshop</a:t>
            </a:r>
            <a:endParaRPr/>
          </a:p>
          <a:p>
            <a:pPr marL="0" lvl="0" indent="0" algn="l" rtl="0">
              <a:spcBef>
                <a:spcPts val="400"/>
              </a:spcBef>
              <a:spcAft>
                <a:spcPts val="0"/>
              </a:spcAft>
              <a:buSzPts val="2000"/>
              <a:buNone/>
            </a:pPr>
            <a:endParaRPr/>
          </a:p>
          <a:p>
            <a:pPr marL="0" lvl="0" indent="0" algn="l" rtl="0">
              <a:spcBef>
                <a:spcPts val="400"/>
              </a:spcBef>
              <a:spcAft>
                <a:spcPts val="0"/>
              </a:spcAft>
              <a:buSzPts val="2000"/>
              <a:buNone/>
            </a:pPr>
            <a:r>
              <a:rPr lang="nl-NL"/>
              <a:t>December 7, 2022</a:t>
            </a:r>
            <a:endParaRPr/>
          </a:p>
        </p:txBody>
      </p:sp>
      <p:sp>
        <p:nvSpPr>
          <p:cNvPr id="156" name="Google Shape;156;p1"/>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
        <p:nvSpPr>
          <p:cNvPr id="157" name="Google Shape;157;p1"/>
          <p:cNvSpPr txBox="1">
            <a:spLocks noGrp="1"/>
          </p:cNvSpPr>
          <p:nvPr>
            <p:ph type="ctrTitle"/>
          </p:nvPr>
        </p:nvSpPr>
        <p:spPr>
          <a:xfrm>
            <a:off x="1800224" y="800101"/>
            <a:ext cx="7308280" cy="22288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4D99"/>
              </a:buClr>
              <a:buSzPts val="5000"/>
              <a:buFont typeface="Verdana"/>
              <a:buNone/>
            </a:pPr>
            <a:r>
              <a:rPr lang="nl-NL" sz="5000"/>
              <a:t>State-transition models in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i="0" u="none" strike="noStrike" cap="none"/>
              <a:t>Transition Matrix Calculations</a:t>
            </a:r>
            <a:endParaRPr sz="4000" i="0" u="none" strike="noStrike" cap="none"/>
          </a:p>
        </p:txBody>
      </p:sp>
      <p:sp>
        <p:nvSpPr>
          <p:cNvPr id="355" name="Google Shape;355;p8"/>
          <p:cNvSpPr txBox="1">
            <a:spLocks noGrp="1"/>
          </p:cNvSpPr>
          <p:nvPr>
            <p:ph type="body"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SzPts val="2400"/>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356" name="Google Shape;356;p8"/>
          <p:cNvSpPr txBox="1">
            <a:spLocks noGrp="1"/>
          </p:cNvSpPr>
          <p:nvPr>
            <p:ph type="sldNum" idx="12"/>
          </p:nvPr>
        </p:nvSpPr>
        <p:spPr>
          <a:xfrm>
            <a:off x="8559864" y="6453336"/>
            <a:ext cx="548640" cy="3962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nl-NL"/>
              <a:t>10</a:t>
            </a:fld>
            <a:endParaRPr/>
          </a:p>
        </p:txBody>
      </p:sp>
      <p:graphicFrame>
        <p:nvGraphicFramePr>
          <p:cNvPr id="357" name="Google Shape;357;p8"/>
          <p:cNvGraphicFramePr/>
          <p:nvPr/>
        </p:nvGraphicFramePr>
        <p:xfrm>
          <a:off x="1946930" y="1993630"/>
          <a:ext cx="4023400" cy="1478320"/>
        </p:xfrm>
        <a:graphic>
          <a:graphicData uri="http://schemas.openxmlformats.org/drawingml/2006/table">
            <a:tbl>
              <a:tblPr>
                <a:noFill/>
                <a:tableStyleId>{F20D171F-11E3-4932-AB01-0C9C6CF28CAD}</a:tableStyleId>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Clr>
                          <a:schemeClr val="dk1"/>
                        </a:buClr>
                        <a:buSzPts val="1800"/>
                        <a:buFont typeface="Verdana"/>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58" name="Google Shape;358;p8"/>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359" name="Google Shape;359;p8"/>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360" name="Google Shape;360;p8"/>
          <p:cNvGrpSpPr/>
          <p:nvPr/>
        </p:nvGrpSpPr>
        <p:grpSpPr>
          <a:xfrm>
            <a:off x="4044053" y="5343366"/>
            <a:ext cx="2235200" cy="548700"/>
            <a:chOff x="4038643" y="4217897"/>
            <a:chExt cx="2235200" cy="548700"/>
          </a:xfrm>
        </p:grpSpPr>
        <p:grpSp>
          <p:nvGrpSpPr>
            <p:cNvPr id="361" name="Google Shape;361;p8"/>
            <p:cNvGrpSpPr/>
            <p:nvPr/>
          </p:nvGrpSpPr>
          <p:grpSpPr>
            <a:xfrm>
              <a:off x="4038643" y="4217897"/>
              <a:ext cx="2235200" cy="548700"/>
              <a:chOff x="1297709" y="3997072"/>
              <a:chExt cx="2235200" cy="548700"/>
            </a:xfrm>
          </p:grpSpPr>
          <p:sp>
            <p:nvSpPr>
              <p:cNvPr id="362" name="Google Shape;362;p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63" name="Google Shape;363;p8"/>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grpSp>
        <p:sp>
          <p:nvSpPr>
            <p:cNvPr id="364" name="Google Shape;364;p8"/>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365" name="Google Shape;365;p8"/>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366" name="Google Shape;366;p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367" name="Google Shape;367;p8"/>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368" name="Google Shape;368;p8"/>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369" name="Google Shape;369;p8"/>
          <p:cNvGrpSpPr/>
          <p:nvPr/>
        </p:nvGrpSpPr>
        <p:grpSpPr>
          <a:xfrm>
            <a:off x="6440131" y="4791775"/>
            <a:ext cx="2235200" cy="1645800"/>
            <a:chOff x="4826000" y="3611334"/>
            <a:chExt cx="2235200" cy="1645800"/>
          </a:xfrm>
        </p:grpSpPr>
        <p:sp>
          <p:nvSpPr>
            <p:cNvPr id="370" name="Google Shape;370;p8"/>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71" name="Google Shape;371;p8"/>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72" name="Google Shape;372;p8"/>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373" name="Google Shape;373;p8"/>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374" name="Google Shape;374;p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375" name="Google Shape;375;p8"/>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376" name="Google Shape;376;p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377" name="Google Shape;377;p8"/>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378" name="Google Shape;378;p8"/>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79" name="Google Shape;379;p8"/>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80" name="Google Shape;380;p8"/>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81" name="Google Shape;381;p8"/>
          <p:cNvGrpSpPr/>
          <p:nvPr/>
        </p:nvGrpSpPr>
        <p:grpSpPr>
          <a:xfrm>
            <a:off x="803754" y="5350814"/>
            <a:ext cx="2235200" cy="548700"/>
            <a:chOff x="1297709" y="3997072"/>
            <a:chExt cx="2235200" cy="548700"/>
          </a:xfrm>
        </p:grpSpPr>
        <p:sp>
          <p:nvSpPr>
            <p:cNvPr id="382" name="Google Shape;382;p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83" name="Google Shape;383;p8"/>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grpSp>
      <p:sp>
        <p:nvSpPr>
          <p:cNvPr id="384" name="Google Shape;384;p8"/>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385" name="Google Shape;385;p8"/>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386" name="Google Shape;386;p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387" name="Google Shape;387;p8"/>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388" name="Google Shape;388;p8"/>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389" name="Google Shape;389;p8"/>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390" name="Google Shape;390;p8"/>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lt1"/>
              </a:solidFill>
              <a:latin typeface="Arial"/>
              <a:ea typeface="Arial"/>
              <a:cs typeface="Arial"/>
              <a:sym typeface="Arial"/>
            </a:endParaRPr>
          </a:p>
        </p:txBody>
      </p:sp>
      <p:sp>
        <p:nvSpPr>
          <p:cNvPr id="391" name="Google Shape;391;p8"/>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lt1"/>
              </a:solidFill>
              <a:latin typeface="Arial"/>
              <a:ea typeface="Arial"/>
              <a:cs typeface="Arial"/>
              <a:sym typeface="Arial"/>
            </a:endParaRPr>
          </a:p>
        </p:txBody>
      </p:sp>
      <p:sp>
        <p:nvSpPr>
          <p:cNvPr id="392" name="Google Shape;392;p8"/>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lt1"/>
              </a:solidFill>
              <a:latin typeface="Arial"/>
              <a:ea typeface="Arial"/>
              <a:cs typeface="Arial"/>
              <a:sym typeface="Arial"/>
            </a:endParaRPr>
          </a:p>
        </p:txBody>
      </p:sp>
      <p:sp>
        <p:nvSpPr>
          <p:cNvPr id="393" name="Google Shape;393;p8"/>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31EB8B45-B19A-7747-92B3-7BA6B9302D99}"/>
              </a:ext>
            </a:extLst>
          </p:cNvPr>
          <p:cNvSpPr/>
          <p:nvPr/>
        </p:nvSpPr>
        <p:spPr>
          <a:xfrm>
            <a:off x="4454820" y="3275112"/>
            <a:ext cx="234360" cy="307777"/>
          </a:xfrm>
          <a:prstGeom prst="rect">
            <a:avLst/>
          </a:prstGeom>
        </p:spPr>
        <p:txBody>
          <a:bodyPr wrap="none">
            <a:spAutoFit/>
          </a:bodyPr>
          <a:lstStyle/>
          <a:p>
            <a:r>
              <a:rPr lang="en-US" dirty="0"/>
              <a:t> </a:t>
            </a:r>
          </a:p>
        </p:txBody>
      </p:sp>
      <p:sp>
        <p:nvSpPr>
          <p:cNvPr id="3" name="Rectangle 2">
            <a:extLst>
              <a:ext uri="{FF2B5EF4-FFF2-40B4-BE49-F238E27FC236}">
                <a16:creationId xmlns:a16="http://schemas.microsoft.com/office/drawing/2014/main" id="{38D8594E-5C81-4C4E-AA34-D03A6788EEAD}"/>
              </a:ext>
            </a:extLst>
          </p:cNvPr>
          <p:cNvSpPr/>
          <p:nvPr/>
        </p:nvSpPr>
        <p:spPr>
          <a:xfrm>
            <a:off x="4454820" y="3275112"/>
            <a:ext cx="234360" cy="307777"/>
          </a:xfrm>
          <a:prstGeom prst="rect">
            <a:avLst/>
          </a:prstGeom>
        </p:spPr>
        <p:txBody>
          <a:bodyPr wrap="none">
            <a:spAutoFit/>
          </a:bodyPr>
          <a:lstStyle/>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39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3"/>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39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FA61-2B3F-AE48-ABE9-352DD0627315}"/>
              </a:ext>
            </a:extLst>
          </p:cNvPr>
          <p:cNvSpPr>
            <a:spLocks noGrp="1"/>
          </p:cNvSpPr>
          <p:nvPr>
            <p:ph type="title"/>
          </p:nvPr>
        </p:nvSpPr>
        <p:spPr/>
        <p:txBody>
          <a:bodyPr/>
          <a:lstStyle/>
          <a:p>
            <a:r>
              <a:rPr lang="en-US" dirty="0"/>
              <a:t>Results in a Markov trace</a:t>
            </a:r>
          </a:p>
        </p:txBody>
      </p:sp>
      <p:pic>
        <p:nvPicPr>
          <p:cNvPr id="4" name="Picture 2" descr="https://lh3.googleusercontent.com/9itdRZKLaNSEQb-67iylqf0RRq2i9-cqxL3qZOOHsSuJehddElsXky62o13Byn-KZky9Uy2Gn7r917DMNCDAiXu8KoouF41UbmpbZXixzWqYFbXkxgkTVFvz1eNEeURBCvd6a_LdKzyDCrC1dEyhYMSbZfRP2hYcHeqT-IojvDLj9Y_9tHURSbu1oDdbStmcqQ17QfXbMw">
            <a:extLst>
              <a:ext uri="{FF2B5EF4-FFF2-40B4-BE49-F238E27FC236}">
                <a16:creationId xmlns:a16="http://schemas.microsoft.com/office/drawing/2014/main" id="{EE9CBB96-7B3A-644D-AB31-882C16A74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32" y="1826832"/>
            <a:ext cx="7620000" cy="351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1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Verdana"/>
              <a:buNone/>
            </a:pPr>
            <a:r>
              <a:rPr lang="nl-NL" sz="3600" dirty="0" err="1"/>
              <a:t>Calculate</a:t>
            </a:r>
            <a:r>
              <a:rPr lang="nl-NL" sz="3600" dirty="0"/>
              <a:t> </a:t>
            </a:r>
            <a:r>
              <a:rPr lang="nl-NL" sz="3600" dirty="0" err="1"/>
              <a:t>the</a:t>
            </a:r>
            <a:r>
              <a:rPr lang="nl-NL" sz="3600" dirty="0"/>
              <a:t> model </a:t>
            </a:r>
            <a:r>
              <a:rPr lang="nl-NL" sz="3600" dirty="0" err="1"/>
              <a:t>Outcomes</a:t>
            </a:r>
            <a:endParaRPr dirty="0"/>
          </a:p>
        </p:txBody>
      </p:sp>
      <p:sp>
        <p:nvSpPr>
          <p:cNvPr id="399" name="Google Shape;399;p9"/>
          <p:cNvSpPr txBox="1">
            <a:spLocks noGrp="1"/>
          </p:cNvSpPr>
          <p:nvPr>
            <p:ph type="body" idx="1"/>
          </p:nvPr>
        </p:nvSpPr>
        <p:spPr>
          <a:xfrm>
            <a:off x="840432" y="1417638"/>
            <a:ext cx="7620000" cy="4983162"/>
          </a:xfrm>
          <a:prstGeom prst="rect">
            <a:avLst/>
          </a:prstGeom>
          <a:noFill/>
          <a:ln>
            <a:noFill/>
          </a:ln>
        </p:spPr>
        <p:txBody>
          <a:bodyPr spcFirstLastPara="1" wrap="square" lIns="91425" tIns="45700" rIns="91425" bIns="45700" anchor="t" anchorCtr="0">
            <a:normAutofit/>
          </a:bodyPr>
          <a:lstStyle/>
          <a:p>
            <a:pPr marL="640080" lvl="1" indent="-228600" algn="l" rtl="0">
              <a:spcBef>
                <a:spcPts val="400"/>
              </a:spcBef>
              <a:spcAft>
                <a:spcPts val="0"/>
              </a:spcAft>
              <a:buSzPts val="2000"/>
              <a:buChar char="•"/>
            </a:pPr>
            <a:endParaRPr dirty="0"/>
          </a:p>
          <a:p>
            <a:pPr marL="342900" lvl="0" indent="-228600" algn="l" rtl="0">
              <a:spcBef>
                <a:spcPts val="440"/>
              </a:spcBef>
              <a:spcAft>
                <a:spcPts val="0"/>
              </a:spcAft>
              <a:buSzPts val="2200"/>
              <a:buChar char="•"/>
            </a:pPr>
            <a:r>
              <a:rPr lang="nl-NL" dirty="0"/>
              <a:t>At </a:t>
            </a:r>
            <a:r>
              <a:rPr lang="nl-NL" dirty="0" err="1"/>
              <a:t>each</a:t>
            </a:r>
            <a:r>
              <a:rPr lang="nl-NL" dirty="0"/>
              <a:t> </a:t>
            </a:r>
            <a:r>
              <a:rPr lang="nl-NL" dirty="0" err="1"/>
              <a:t>cycle</a:t>
            </a:r>
            <a:r>
              <a:rPr lang="nl-NL" dirty="0"/>
              <a:t>, </a:t>
            </a:r>
            <a:r>
              <a:rPr lang="nl-NL" dirty="0" err="1"/>
              <a:t>multiply</a:t>
            </a:r>
            <a:r>
              <a:rPr lang="nl-NL" dirty="0"/>
              <a:t> state-</a:t>
            </a:r>
            <a:r>
              <a:rPr lang="nl-NL" dirty="0" err="1"/>
              <a:t>specific</a:t>
            </a:r>
            <a:r>
              <a:rPr lang="nl-NL" dirty="0"/>
              <a:t> </a:t>
            </a:r>
            <a:r>
              <a:rPr lang="nl-NL" dirty="0" err="1"/>
              <a:t>outcomes</a:t>
            </a:r>
            <a:r>
              <a:rPr lang="nl-NL" dirty="0"/>
              <a:t> (</a:t>
            </a:r>
            <a:r>
              <a:rPr lang="nl-NL" dirty="0" err="1"/>
              <a:t>utilities</a:t>
            </a:r>
            <a:r>
              <a:rPr lang="nl-NL" dirty="0"/>
              <a:t> &amp; </a:t>
            </a:r>
            <a:r>
              <a:rPr lang="nl-NL" dirty="0" err="1"/>
              <a:t>costs</a:t>
            </a:r>
            <a:r>
              <a:rPr lang="nl-NL" dirty="0"/>
              <a:t>) </a:t>
            </a:r>
            <a:r>
              <a:rPr lang="nl-NL" dirty="0" err="1"/>
              <a:t>by</a:t>
            </a:r>
            <a:r>
              <a:rPr lang="nl-NL" dirty="0"/>
              <a:t> </a:t>
            </a:r>
            <a:r>
              <a:rPr lang="nl-NL" dirty="0" err="1"/>
              <a:t>proportion</a:t>
            </a:r>
            <a:r>
              <a:rPr lang="nl-NL" dirty="0"/>
              <a:t> of cohort in </a:t>
            </a:r>
            <a:r>
              <a:rPr lang="nl-NL" dirty="0" err="1"/>
              <a:t>each</a:t>
            </a:r>
            <a:r>
              <a:rPr lang="nl-NL" dirty="0"/>
              <a:t> state</a:t>
            </a:r>
          </a:p>
          <a:p>
            <a:pPr marL="342900" lvl="0" indent="-228600" algn="l" rtl="0">
              <a:spcBef>
                <a:spcPts val="440"/>
              </a:spcBef>
              <a:spcAft>
                <a:spcPts val="0"/>
              </a:spcAft>
              <a:buSzPts val="2200"/>
              <a:buChar char="•"/>
            </a:pPr>
            <a:endParaRPr dirty="0"/>
          </a:p>
          <a:p>
            <a:pPr marL="342900" lvl="0" indent="-228600" algn="l" rtl="0">
              <a:spcBef>
                <a:spcPts val="440"/>
              </a:spcBef>
              <a:spcAft>
                <a:spcPts val="0"/>
              </a:spcAft>
              <a:buSzPts val="2200"/>
              <a:buChar char="•"/>
            </a:pPr>
            <a:r>
              <a:rPr lang="nl-NL" dirty="0"/>
              <a:t>In CEA, </a:t>
            </a:r>
            <a:r>
              <a:rPr lang="nl-NL" dirty="0" err="1"/>
              <a:t>outcomes</a:t>
            </a:r>
            <a:r>
              <a:rPr lang="nl-NL" dirty="0"/>
              <a:t> are </a:t>
            </a:r>
            <a:r>
              <a:rPr lang="nl-NL" dirty="0" err="1"/>
              <a:t>discounted</a:t>
            </a:r>
            <a:r>
              <a:rPr lang="nl-NL" dirty="0"/>
              <a:t> </a:t>
            </a:r>
            <a:r>
              <a:rPr lang="nl-NL" dirty="0" err="1"/>
              <a:t>to</a:t>
            </a:r>
            <a:r>
              <a:rPr lang="nl-NL" dirty="0"/>
              <a:t> </a:t>
            </a:r>
            <a:r>
              <a:rPr lang="nl-NL" dirty="0" err="1"/>
              <a:t>reflect</a:t>
            </a:r>
            <a:r>
              <a:rPr lang="nl-NL" dirty="0"/>
              <a:t> time </a:t>
            </a:r>
            <a:r>
              <a:rPr lang="nl-NL" dirty="0" err="1"/>
              <a:t>preferences</a:t>
            </a:r>
            <a:endParaRPr dirty="0"/>
          </a:p>
          <a:p>
            <a:pPr marL="640080" lvl="1" indent="-228600" algn="l" rtl="0">
              <a:spcBef>
                <a:spcPts val="400"/>
              </a:spcBef>
              <a:spcAft>
                <a:spcPts val="0"/>
              </a:spcAft>
              <a:buSzPts val="2000"/>
              <a:buChar char="•"/>
            </a:pPr>
            <a:r>
              <a:rPr lang="nl-NL" dirty="0" err="1"/>
              <a:t>Prefer</a:t>
            </a:r>
            <a:r>
              <a:rPr lang="nl-NL" dirty="0"/>
              <a:t> benefits </a:t>
            </a:r>
            <a:r>
              <a:rPr lang="nl-NL" dirty="0" err="1"/>
              <a:t>now</a:t>
            </a:r>
            <a:r>
              <a:rPr lang="nl-NL" dirty="0"/>
              <a:t>, </a:t>
            </a:r>
            <a:r>
              <a:rPr lang="nl-NL" dirty="0" err="1"/>
              <a:t>costs</a:t>
            </a:r>
            <a:r>
              <a:rPr lang="nl-NL" dirty="0"/>
              <a:t> later</a:t>
            </a:r>
            <a:endParaRPr dirty="0"/>
          </a:p>
          <a:p>
            <a:pPr marL="640080" lvl="1" indent="-228600" algn="l" rtl="0">
              <a:spcBef>
                <a:spcPts val="400"/>
              </a:spcBef>
              <a:spcAft>
                <a:spcPts val="0"/>
              </a:spcAft>
              <a:buSzPts val="2000"/>
              <a:buChar char="•"/>
            </a:pPr>
            <a:r>
              <a:rPr lang="nl-NL" dirty="0" err="1"/>
              <a:t>Typical</a:t>
            </a:r>
            <a:r>
              <a:rPr lang="nl-NL" dirty="0"/>
              <a:t> discount </a:t>
            </a:r>
            <a:r>
              <a:rPr lang="nl-NL" dirty="0" err="1"/>
              <a:t>rate</a:t>
            </a:r>
            <a:r>
              <a:rPr lang="nl-NL" dirty="0"/>
              <a:t> of 3% per </a:t>
            </a:r>
            <a:r>
              <a:rPr lang="nl-NL" dirty="0" err="1"/>
              <a:t>year</a:t>
            </a:r>
            <a:r>
              <a:rPr lang="nl-NL" dirty="0"/>
              <a:t> in US</a:t>
            </a:r>
            <a:endParaRPr dirty="0"/>
          </a:p>
          <a:p>
            <a:pPr marL="640080" lvl="1" indent="-101600" algn="l" rtl="0">
              <a:spcBef>
                <a:spcPts val="400"/>
              </a:spcBef>
              <a:spcAft>
                <a:spcPts val="0"/>
              </a:spcAft>
              <a:buSzPts val="2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1080C-8AD1-BB42-A9A1-1514759EEA6C}"/>
              </a:ext>
            </a:extLst>
          </p:cNvPr>
          <p:cNvPicPr>
            <a:picLocks noChangeAspect="1"/>
          </p:cNvPicPr>
          <p:nvPr/>
        </p:nvPicPr>
        <p:blipFill>
          <a:blip r:embed="rId2"/>
          <a:stretch>
            <a:fillRect/>
          </a:stretch>
        </p:blipFill>
        <p:spPr>
          <a:xfrm>
            <a:off x="3781848" y="2899357"/>
            <a:ext cx="1943100" cy="1752600"/>
          </a:xfrm>
          <a:prstGeom prst="rect">
            <a:avLst/>
          </a:prstGeom>
        </p:spPr>
      </p:pic>
      <p:pic>
        <p:nvPicPr>
          <p:cNvPr id="5" name="Picture 4">
            <a:extLst>
              <a:ext uri="{FF2B5EF4-FFF2-40B4-BE49-F238E27FC236}">
                <a16:creationId xmlns:a16="http://schemas.microsoft.com/office/drawing/2014/main" id="{AD5E37A9-A6D1-3449-B6D2-98173880F503}"/>
              </a:ext>
            </a:extLst>
          </p:cNvPr>
          <p:cNvPicPr>
            <a:picLocks noChangeAspect="1"/>
          </p:cNvPicPr>
          <p:nvPr/>
        </p:nvPicPr>
        <p:blipFill>
          <a:blip r:embed="rId2"/>
          <a:stretch>
            <a:fillRect/>
          </a:stretch>
        </p:blipFill>
        <p:spPr>
          <a:xfrm>
            <a:off x="2581899" y="2899357"/>
            <a:ext cx="1943100" cy="1752600"/>
          </a:xfrm>
          <a:prstGeom prst="rect">
            <a:avLst/>
          </a:prstGeom>
        </p:spPr>
      </p:pic>
      <p:pic>
        <p:nvPicPr>
          <p:cNvPr id="6" name="Picture 5">
            <a:extLst>
              <a:ext uri="{FF2B5EF4-FFF2-40B4-BE49-F238E27FC236}">
                <a16:creationId xmlns:a16="http://schemas.microsoft.com/office/drawing/2014/main" id="{B3E43A1D-FF04-0C4D-8B36-728B2C6E135F}"/>
              </a:ext>
            </a:extLst>
          </p:cNvPr>
          <p:cNvPicPr>
            <a:picLocks noChangeAspect="1"/>
          </p:cNvPicPr>
          <p:nvPr/>
        </p:nvPicPr>
        <p:blipFill>
          <a:blip r:embed="rId2"/>
          <a:stretch>
            <a:fillRect/>
          </a:stretch>
        </p:blipFill>
        <p:spPr>
          <a:xfrm>
            <a:off x="5020098" y="2883258"/>
            <a:ext cx="1943100" cy="1752600"/>
          </a:xfrm>
          <a:prstGeom prst="rect">
            <a:avLst/>
          </a:prstGeom>
        </p:spPr>
      </p:pic>
      <p:sp>
        <p:nvSpPr>
          <p:cNvPr id="7" name="Rectangle 6">
            <a:extLst>
              <a:ext uri="{FF2B5EF4-FFF2-40B4-BE49-F238E27FC236}">
                <a16:creationId xmlns:a16="http://schemas.microsoft.com/office/drawing/2014/main" id="{62B970EB-FF5D-2648-AABC-43A4470DC276}"/>
              </a:ext>
            </a:extLst>
          </p:cNvPr>
          <p:cNvSpPr/>
          <p:nvPr/>
        </p:nvSpPr>
        <p:spPr>
          <a:xfrm>
            <a:off x="3781848" y="2351989"/>
            <a:ext cx="2454518" cy="523220"/>
          </a:xfrm>
          <a:prstGeom prst="rect">
            <a:avLst/>
          </a:prstGeom>
        </p:spPr>
        <p:txBody>
          <a:bodyPr wrap="none">
            <a:spAutoFit/>
          </a:bodyPr>
          <a:lstStyle/>
          <a:p>
            <a:r>
              <a:rPr lang="en-US" sz="2800" b="1" dirty="0">
                <a:solidFill>
                  <a:schemeClr val="accent3"/>
                </a:solidFill>
                <a:latin typeface="Verdana" panose="020B0604030504040204" pitchFamily="34" charset="0"/>
                <a:ea typeface="Verdana" panose="020B0604030504040204" pitchFamily="34" charset="0"/>
                <a:cs typeface="Verdana" panose="020B0604030504040204" pitchFamily="34" charset="0"/>
              </a:rPr>
              <a:t>Individuals</a:t>
            </a:r>
          </a:p>
        </p:txBody>
      </p:sp>
    </p:spTree>
    <p:extLst>
      <p:ext uri="{BB962C8B-B14F-4D97-AF65-F5344CB8AC3E}">
        <p14:creationId xmlns:p14="http://schemas.microsoft.com/office/powerpoint/2010/main" val="126291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Google Shape;1100;p140">
            <a:extLst>
              <a:ext uri="{FF2B5EF4-FFF2-40B4-BE49-F238E27FC236}">
                <a16:creationId xmlns:a16="http://schemas.microsoft.com/office/drawing/2014/main" id="{C0CB7990-87D9-4A4D-B5C4-EA9A5ED34143}"/>
              </a:ext>
            </a:extLst>
          </p:cNvPr>
          <p:cNvSpPr txBox="1">
            <a:spLocks noGrp="1" noChangeArrowheads="1"/>
          </p:cNvSpPr>
          <p:nvPr>
            <p:ph type="title"/>
          </p:nvPr>
        </p:nvSpPr>
        <p:spPr>
          <a:xfrm>
            <a:off x="839788" y="274638"/>
            <a:ext cx="7620000" cy="1143000"/>
          </a:xfrm>
        </p:spPr>
        <p:txBody>
          <a:bodyPr/>
          <a:lstStyle/>
          <a:p>
            <a:pPr eaLnBrk="1" hangingPunct="1">
              <a:spcBef>
                <a:spcPct val="0"/>
              </a:spcBef>
              <a:spcAft>
                <a:spcPct val="0"/>
              </a:spcAft>
              <a:buClr>
                <a:srgbClr val="000000"/>
              </a:buClr>
              <a:buFont typeface="Verdana" panose="020B0604030504040204" pitchFamily="34" charset="0"/>
              <a:buNone/>
            </a:pPr>
            <a:r>
              <a:rPr lang="nl-NL" altLang="en-US">
                <a:latin typeface="Verdana" panose="020B0604030504040204" pitchFamily="34" charset="0"/>
                <a:cs typeface="Arial" panose="020B0604020202020204" pitchFamily="34" charset="0"/>
                <a:sym typeface="Verdana" panose="020B0604030504040204" pitchFamily="34" charset="0"/>
              </a:rPr>
              <a:t>Implementation</a:t>
            </a:r>
            <a:endParaRPr lang="en-US" altLang="en-US">
              <a:latin typeface="Verdana" panose="020B0604030504040204" pitchFamily="34" charset="0"/>
              <a:cs typeface="Arial" panose="020B0604020202020204" pitchFamily="34" charset="0"/>
              <a:sym typeface="Verdana" panose="020B0604030504040204" pitchFamily="34" charset="0"/>
            </a:endParaRPr>
          </a:p>
        </p:txBody>
      </p:sp>
      <p:sp>
        <p:nvSpPr>
          <p:cNvPr id="1101" name="Google Shape;1101;p140">
            <a:extLst>
              <a:ext uri="{FF2B5EF4-FFF2-40B4-BE49-F238E27FC236}">
                <a16:creationId xmlns:a16="http://schemas.microsoft.com/office/drawing/2014/main" id="{1F400675-A5E5-1F47-AA8C-A31CF0077D6D}"/>
              </a:ext>
            </a:extLst>
          </p:cNvPr>
          <p:cNvSpPr txBox="1">
            <a:spLocks noGrp="1"/>
          </p:cNvSpPr>
          <p:nvPr>
            <p:ph type="body" idx="1"/>
          </p:nvPr>
        </p:nvSpPr>
        <p:spPr>
          <a:xfrm>
            <a:off x="839788" y="1417638"/>
            <a:ext cx="7620000" cy="4983162"/>
          </a:xfrm>
        </p:spPr>
        <p:txBody>
          <a:bodyPr/>
          <a:lstStyle/>
          <a:p>
            <a:pPr marL="342900" indent="-254000" eaLnBrk="1" hangingPunct="1">
              <a:spcBef>
                <a:spcPts val="1638"/>
              </a:spcBef>
              <a:spcAft>
                <a:spcPct val="0"/>
              </a:spcAft>
              <a:buClr>
                <a:schemeClr val="accent1"/>
              </a:buClr>
              <a:buSzPts val="2200"/>
            </a:pPr>
            <a:r>
              <a:rPr lang="nl-NL" altLang="en-US" sz="2200">
                <a:latin typeface="Verdana" panose="020B0604030504040204" pitchFamily="34" charset="0"/>
                <a:cs typeface="Arial" panose="020B0604020202020204" pitchFamily="34" charset="0"/>
                <a:sym typeface="Verdana" panose="020B0604030504040204" pitchFamily="34" charset="0"/>
              </a:rPr>
              <a:t>Simulating one individual at a time is an intuitive approach… </a:t>
            </a: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br>
              <a:rPr lang="en-US" altLang="en-US" sz="2200">
                <a:latin typeface="Verdana" panose="020B0604030504040204" pitchFamily="34" charset="0"/>
                <a:cs typeface="Arial" panose="020B0604020202020204" pitchFamily="34" charset="0"/>
                <a:sym typeface="Verdana" panose="020B0604030504040204" pitchFamily="34" charset="0"/>
              </a:rPr>
            </a:b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r>
              <a:rPr lang="nl-NL" altLang="en-US" sz="2200">
                <a:latin typeface="Verdana" panose="020B0604030504040204" pitchFamily="34" charset="0"/>
                <a:cs typeface="Arial" panose="020B0604020202020204" pitchFamily="34" charset="0"/>
                <a:sym typeface="Verdana" panose="020B0604030504040204" pitchFamily="34" charset="0"/>
              </a:rPr>
              <a:t>…. however, inefficent and can make a microsimulation computationally intensive</a:t>
            </a: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540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p:txBody>
      </p:sp>
      <p:pic>
        <p:nvPicPr>
          <p:cNvPr id="76804" name="Google Shape;1103;p140">
            <a:extLst>
              <a:ext uri="{FF2B5EF4-FFF2-40B4-BE49-F238E27FC236}">
                <a16:creationId xmlns:a16="http://schemas.microsoft.com/office/drawing/2014/main" id="{4F38273C-BB36-6042-A1DB-5190C0C0F850}"/>
              </a:ext>
            </a:extLst>
          </p:cNvPr>
          <p:cNvPicPr preferRelativeResize="0">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43000" y="3048000"/>
            <a:ext cx="4860925" cy="2120900"/>
          </a:xfrm>
          <a:prstGeom prst="rect">
            <a:avLst/>
          </a:prstGeom>
          <a:noFill/>
          <a:ln w="9525">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pic>
      <p:pic>
        <p:nvPicPr>
          <p:cNvPr id="76805" name="Picture 3">
            <a:extLst>
              <a:ext uri="{FF2B5EF4-FFF2-40B4-BE49-F238E27FC236}">
                <a16:creationId xmlns:a16="http://schemas.microsoft.com/office/drawing/2014/main" id="{62A1DBB3-1DDE-B248-BA3D-B7A82E7FFEC3}"/>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6307138" y="3429000"/>
            <a:ext cx="261937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741D8FFD-C5C3-C249-B1EB-F23218C0EBDC}"/>
              </a:ext>
            </a:extLst>
          </p:cNvPr>
          <p:cNvCxnSpPr/>
          <p:nvPr/>
        </p:nvCxnSpPr>
        <p:spPr>
          <a:xfrm>
            <a:off x="6481763" y="3227388"/>
            <a:ext cx="215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807" name="TextBox 7">
            <a:extLst>
              <a:ext uri="{FF2B5EF4-FFF2-40B4-BE49-F238E27FC236}">
                <a16:creationId xmlns:a16="http://schemas.microsoft.com/office/drawing/2014/main" id="{E31C31DD-1F5E-9840-8F47-814664C09241}"/>
              </a:ext>
            </a:extLst>
          </p:cNvPr>
          <p:cNvSpPr txBox="1">
            <a:spLocks noChangeArrowheads="1"/>
          </p:cNvSpPr>
          <p:nvPr/>
        </p:nvSpPr>
        <p:spPr bwMode="auto">
          <a:xfrm>
            <a:off x="6481763" y="2894013"/>
            <a:ext cx="233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t</a:t>
            </a:r>
          </a:p>
        </p:txBody>
      </p:sp>
      <p:cxnSp>
        <p:nvCxnSpPr>
          <p:cNvPr id="13" name="Straight Arrow Connector 12">
            <a:extLst>
              <a:ext uri="{FF2B5EF4-FFF2-40B4-BE49-F238E27FC236}">
                <a16:creationId xmlns:a16="http://schemas.microsoft.com/office/drawing/2014/main" id="{ECA9C7B1-3A81-A14E-8618-7B43638D4210}"/>
              </a:ext>
            </a:extLst>
          </p:cNvPr>
          <p:cNvCxnSpPr>
            <a:cxnSpLocks/>
          </p:cNvCxnSpPr>
          <p:nvPr/>
        </p:nvCxnSpPr>
        <p:spPr>
          <a:xfrm>
            <a:off x="6189663" y="3403600"/>
            <a:ext cx="0" cy="140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809" name="TextBox 14">
            <a:extLst>
              <a:ext uri="{FF2B5EF4-FFF2-40B4-BE49-F238E27FC236}">
                <a16:creationId xmlns:a16="http://schemas.microsoft.com/office/drawing/2014/main" id="{B7B4E6F9-2449-8C46-9207-58B6D8EC2516}"/>
              </a:ext>
            </a:extLst>
          </p:cNvPr>
          <p:cNvSpPr txBox="1">
            <a:spLocks noChangeArrowheads="1"/>
          </p:cNvSpPr>
          <p:nvPr/>
        </p:nvSpPr>
        <p:spPr bwMode="auto">
          <a:xfrm>
            <a:off x="6072188" y="3073400"/>
            <a:ext cx="225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i</a:t>
            </a:r>
          </a:p>
        </p:txBody>
      </p:sp>
    </p:spTree>
    <p:extLst>
      <p:ext uri="{BB962C8B-B14F-4D97-AF65-F5344CB8AC3E}">
        <p14:creationId xmlns:p14="http://schemas.microsoft.com/office/powerpoint/2010/main" val="111292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Google Shape;1110;p141">
            <a:extLst>
              <a:ext uri="{FF2B5EF4-FFF2-40B4-BE49-F238E27FC236}">
                <a16:creationId xmlns:a16="http://schemas.microsoft.com/office/drawing/2014/main" id="{22F0833E-E15E-7B45-9A29-83C31E456CC4}"/>
              </a:ext>
            </a:extLst>
          </p:cNvPr>
          <p:cNvSpPr txBox="1">
            <a:spLocks noGrp="1" noChangeArrowheads="1"/>
          </p:cNvSpPr>
          <p:nvPr>
            <p:ph type="title"/>
          </p:nvPr>
        </p:nvSpPr>
        <p:spPr>
          <a:xfrm>
            <a:off x="839788" y="274638"/>
            <a:ext cx="8118475" cy="1143000"/>
          </a:xfrm>
        </p:spPr>
        <p:txBody>
          <a:bodyPr/>
          <a:lstStyle/>
          <a:p>
            <a:pPr eaLnBrk="1" hangingPunct="1">
              <a:spcBef>
                <a:spcPct val="0"/>
              </a:spcBef>
              <a:spcAft>
                <a:spcPct val="0"/>
              </a:spcAft>
              <a:buClr>
                <a:srgbClr val="000000"/>
              </a:buClr>
              <a:buFont typeface="Verdana" panose="020B0604030504040204" pitchFamily="34" charset="0"/>
              <a:buNone/>
            </a:pPr>
            <a:r>
              <a:rPr lang="nl-NL" altLang="en-US">
                <a:latin typeface="Verdana" panose="020B0604030504040204" pitchFamily="34" charset="0"/>
                <a:cs typeface="Arial" panose="020B0604020202020204" pitchFamily="34" charset="0"/>
                <a:sym typeface="Verdana" panose="020B0604030504040204" pitchFamily="34" charset="0"/>
              </a:rPr>
              <a:t>Efficiency in Microsimulation </a:t>
            </a:r>
            <a:endParaRPr lang="en-US" altLang="en-US">
              <a:latin typeface="Verdana" panose="020B0604030504040204" pitchFamily="34" charset="0"/>
              <a:cs typeface="Arial" panose="020B0604020202020204" pitchFamily="34" charset="0"/>
              <a:sym typeface="Verdana" panose="020B0604030504040204" pitchFamily="34" charset="0"/>
            </a:endParaRPr>
          </a:p>
        </p:txBody>
      </p:sp>
      <p:sp>
        <p:nvSpPr>
          <p:cNvPr id="1111" name="Google Shape;1111;p141">
            <a:extLst>
              <a:ext uri="{FF2B5EF4-FFF2-40B4-BE49-F238E27FC236}">
                <a16:creationId xmlns:a16="http://schemas.microsoft.com/office/drawing/2014/main" id="{2891B7D7-06F8-BA46-8362-AFF94D065212}"/>
              </a:ext>
            </a:extLst>
          </p:cNvPr>
          <p:cNvSpPr txBox="1">
            <a:spLocks noGrp="1"/>
          </p:cNvSpPr>
          <p:nvPr>
            <p:ph type="body" idx="1"/>
          </p:nvPr>
        </p:nvSpPr>
        <p:spPr>
          <a:xfrm>
            <a:off x="839788" y="1417638"/>
            <a:ext cx="7620000" cy="5149850"/>
          </a:xfrm>
        </p:spPr>
        <p:txBody>
          <a:bodyPr/>
          <a:lstStyle/>
          <a:p>
            <a:pPr marL="342900" indent="-228600" eaLnBrk="1" hangingPunct="1">
              <a:spcBef>
                <a:spcPct val="0"/>
              </a:spcBef>
              <a:spcAft>
                <a:spcPct val="0"/>
              </a:spcAft>
              <a:buClr>
                <a:schemeClr val="accent1"/>
              </a:buClr>
              <a:buSzPts val="2200"/>
            </a:pPr>
            <a:r>
              <a:rPr lang="nl-NL" altLang="en-US" sz="2200">
                <a:latin typeface="Verdana" panose="020B0604030504040204" pitchFamily="34" charset="0"/>
                <a:cs typeface="Arial" panose="020B0604020202020204" pitchFamily="34" charset="0"/>
                <a:sym typeface="Verdana" panose="020B0604030504040204" pitchFamily="34" charset="0"/>
              </a:rPr>
              <a:t>”</a:t>
            </a:r>
            <a:r>
              <a:rPr lang="nl-NL" altLang="en-US" sz="2200" b="1">
                <a:latin typeface="Verdana" panose="020B0604030504040204" pitchFamily="34" charset="0"/>
                <a:cs typeface="Arial" panose="020B0604020202020204" pitchFamily="34" charset="0"/>
                <a:sym typeface="Verdana" panose="020B0604030504040204" pitchFamily="34" charset="0"/>
              </a:rPr>
              <a:t>Batch process</a:t>
            </a:r>
            <a:r>
              <a:rPr lang="nl-NL" altLang="en-US" sz="2200">
                <a:latin typeface="Verdana" panose="020B0604030504040204" pitchFamily="34" charset="0"/>
                <a:cs typeface="Arial" panose="020B0604020202020204" pitchFamily="34" charset="0"/>
                <a:sym typeface="Verdana" panose="020B0604030504040204" pitchFamily="34" charset="0"/>
              </a:rPr>
              <a:t>” individual at each time step    (one for-loops, function </a:t>
            </a:r>
            <a:r>
              <a:rPr lang="nl-NL" altLang="en-US" sz="2200">
                <a:latin typeface="Andale Mono" panose="020B0509000000000004" pitchFamily="49" charset="0"/>
                <a:cs typeface="Arial" panose="020B0604020202020204" pitchFamily="34" charset="0"/>
                <a:sym typeface="Verdana" panose="020B0604030504040204" pitchFamily="34" charset="0"/>
              </a:rPr>
              <a:t>samplev </a:t>
            </a:r>
            <a:r>
              <a:rPr lang="nl-NL" altLang="en-US" sz="2200">
                <a:latin typeface="Verdana" panose="020B0604030504040204" pitchFamily="34" charset="0"/>
                <a:cs typeface="Arial" panose="020B0604020202020204" pitchFamily="34" charset="0"/>
                <a:sym typeface="Verdana" panose="020B0604030504040204" pitchFamily="34" charset="0"/>
              </a:rPr>
              <a:t>)</a:t>
            </a: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639763" lvl="1" indent="-101600" eaLnBrk="1" hangingPunct="1">
              <a:spcBef>
                <a:spcPts val="1600"/>
              </a:spcBef>
              <a:spcAft>
                <a:spcPct val="0"/>
              </a:spcAft>
              <a:buClr>
                <a:schemeClr val="accent2"/>
              </a:buClr>
              <a:buSzPts val="2000"/>
              <a:buFont typeface="Arial" panose="020B0604020202020204" pitchFamily="34" charset="0"/>
              <a:buNone/>
            </a:pPr>
            <a:endParaRPr lang="en-US" altLang="en-US" sz="20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1638"/>
              </a:spcBef>
              <a:spcAft>
                <a:spcPct val="0"/>
              </a:spcAft>
              <a:buClr>
                <a:schemeClr val="accent1"/>
              </a:buClr>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16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4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4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4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a:p>
            <a:pPr marL="342900" indent="-228600" eaLnBrk="1" hangingPunct="1">
              <a:spcBef>
                <a:spcPts val="438"/>
              </a:spcBef>
              <a:spcAft>
                <a:spcPct val="0"/>
              </a:spcAft>
              <a:buClr>
                <a:schemeClr val="accent1"/>
              </a:buClr>
              <a:buSzPts val="2200"/>
              <a:buFont typeface="Arial" panose="020B0604020202020204" pitchFamily="34" charset="0"/>
              <a:buNone/>
            </a:pPr>
            <a:endParaRPr lang="en-US" altLang="en-US" sz="2200">
              <a:latin typeface="Verdana" panose="020B0604030504040204" pitchFamily="34" charset="0"/>
              <a:cs typeface="Arial" panose="020B0604020202020204" pitchFamily="34" charset="0"/>
              <a:sym typeface="Verdana" panose="020B0604030504040204" pitchFamily="34" charset="0"/>
            </a:endParaRPr>
          </a:p>
        </p:txBody>
      </p:sp>
      <p:grpSp>
        <p:nvGrpSpPr>
          <p:cNvPr id="78852" name="Google Shape;1113;p141">
            <a:extLst>
              <a:ext uri="{FF2B5EF4-FFF2-40B4-BE49-F238E27FC236}">
                <a16:creationId xmlns:a16="http://schemas.microsoft.com/office/drawing/2014/main" id="{1270AE37-0C85-0644-B3B9-7690113F552C}"/>
              </a:ext>
            </a:extLst>
          </p:cNvPr>
          <p:cNvGrpSpPr>
            <a:grpSpLocks/>
          </p:cNvGrpSpPr>
          <p:nvPr/>
        </p:nvGrpSpPr>
        <p:grpSpPr bwMode="auto">
          <a:xfrm>
            <a:off x="2146300" y="2792413"/>
            <a:ext cx="300038" cy="817562"/>
            <a:chOff x="4314" y="3281"/>
            <a:chExt cx="355" cy="966"/>
          </a:xfrm>
        </p:grpSpPr>
        <p:sp>
          <p:nvSpPr>
            <p:cNvPr id="78912" name="Google Shape;1114;p141">
              <a:extLst>
                <a:ext uri="{FF2B5EF4-FFF2-40B4-BE49-F238E27FC236}">
                  <a16:creationId xmlns:a16="http://schemas.microsoft.com/office/drawing/2014/main" id="{717C59B2-134D-444D-AF2D-5BE2E6E0016E}"/>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3" name="Google Shape;1115;p141">
              <a:extLst>
                <a:ext uri="{FF2B5EF4-FFF2-40B4-BE49-F238E27FC236}">
                  <a16:creationId xmlns:a16="http://schemas.microsoft.com/office/drawing/2014/main" id="{9DB7D251-F73D-CB44-81C2-61E68EF29B69}"/>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4" name="Google Shape;1116;p141">
              <a:extLst>
                <a:ext uri="{FF2B5EF4-FFF2-40B4-BE49-F238E27FC236}">
                  <a16:creationId xmlns:a16="http://schemas.microsoft.com/office/drawing/2014/main" id="{CF18D4B2-BC85-D14B-9EAD-B37DB61BCD85}"/>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5" name="Google Shape;1117;p141">
              <a:extLst>
                <a:ext uri="{FF2B5EF4-FFF2-40B4-BE49-F238E27FC236}">
                  <a16:creationId xmlns:a16="http://schemas.microsoft.com/office/drawing/2014/main" id="{F75DAE28-15F9-5249-B95F-AB1A2D601BA8}"/>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6" name="Google Shape;1118;p141">
              <a:extLst>
                <a:ext uri="{FF2B5EF4-FFF2-40B4-BE49-F238E27FC236}">
                  <a16:creationId xmlns:a16="http://schemas.microsoft.com/office/drawing/2014/main" id="{10154AFA-7201-C940-89EA-D36FE1B729EF}"/>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7" name="Google Shape;1119;p141">
              <a:extLst>
                <a:ext uri="{FF2B5EF4-FFF2-40B4-BE49-F238E27FC236}">
                  <a16:creationId xmlns:a16="http://schemas.microsoft.com/office/drawing/2014/main" id="{A332D400-C098-AA4E-B383-2ADC9A563A5F}"/>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78853" name="Google Shape;1120;p141">
            <a:extLst>
              <a:ext uri="{FF2B5EF4-FFF2-40B4-BE49-F238E27FC236}">
                <a16:creationId xmlns:a16="http://schemas.microsoft.com/office/drawing/2014/main" id="{188953E7-3FC0-F042-A31C-2187B457365F}"/>
              </a:ext>
            </a:extLst>
          </p:cNvPr>
          <p:cNvSpPr txBox="1">
            <a:spLocks noChangeArrowheads="1"/>
          </p:cNvSpPr>
          <p:nvPr/>
        </p:nvSpPr>
        <p:spPr bwMode="auto">
          <a:xfrm>
            <a:off x="1349375" y="3008313"/>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Zoe:</a:t>
            </a:r>
            <a:endParaRPr lang="en-US" altLang="en-US"/>
          </a:p>
        </p:txBody>
      </p:sp>
      <p:grpSp>
        <p:nvGrpSpPr>
          <p:cNvPr id="78854" name="Google Shape;1121;p141">
            <a:extLst>
              <a:ext uri="{FF2B5EF4-FFF2-40B4-BE49-F238E27FC236}">
                <a16:creationId xmlns:a16="http://schemas.microsoft.com/office/drawing/2014/main" id="{5CF4DB31-B349-F14D-AA08-CF623F306887}"/>
              </a:ext>
            </a:extLst>
          </p:cNvPr>
          <p:cNvGrpSpPr>
            <a:grpSpLocks/>
          </p:cNvGrpSpPr>
          <p:nvPr/>
        </p:nvGrpSpPr>
        <p:grpSpPr bwMode="auto">
          <a:xfrm>
            <a:off x="1227138" y="3773488"/>
            <a:ext cx="1219200" cy="817562"/>
            <a:chOff x="762912" y="4644567"/>
            <a:chExt cx="1219111" cy="817563"/>
          </a:xfrm>
        </p:grpSpPr>
        <p:grpSp>
          <p:nvGrpSpPr>
            <p:cNvPr id="78904" name="Google Shape;1122;p141">
              <a:extLst>
                <a:ext uri="{FF2B5EF4-FFF2-40B4-BE49-F238E27FC236}">
                  <a16:creationId xmlns:a16="http://schemas.microsoft.com/office/drawing/2014/main" id="{B2438374-EB3C-0941-8470-E2D6C1625F06}"/>
                </a:ext>
              </a:extLst>
            </p:cNvPr>
            <p:cNvGrpSpPr>
              <a:grpSpLocks/>
            </p:cNvGrpSpPr>
            <p:nvPr/>
          </p:nvGrpSpPr>
          <p:grpSpPr bwMode="auto">
            <a:xfrm>
              <a:off x="1681505" y="4644567"/>
              <a:ext cx="300518" cy="817563"/>
              <a:chOff x="4314" y="3281"/>
              <a:chExt cx="355" cy="966"/>
            </a:xfrm>
          </p:grpSpPr>
          <p:sp>
            <p:nvSpPr>
              <p:cNvPr id="78906" name="Google Shape;1123;p141">
                <a:extLst>
                  <a:ext uri="{FF2B5EF4-FFF2-40B4-BE49-F238E27FC236}">
                    <a16:creationId xmlns:a16="http://schemas.microsoft.com/office/drawing/2014/main" id="{A215C53B-21B3-2741-8F6F-7069CC6D2347}"/>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7" name="Google Shape;1124;p141">
                <a:extLst>
                  <a:ext uri="{FF2B5EF4-FFF2-40B4-BE49-F238E27FC236}">
                    <a16:creationId xmlns:a16="http://schemas.microsoft.com/office/drawing/2014/main" id="{96885748-E322-6E49-99CD-30824B3CF98B}"/>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8" name="Google Shape;1125;p141">
                <a:extLst>
                  <a:ext uri="{FF2B5EF4-FFF2-40B4-BE49-F238E27FC236}">
                    <a16:creationId xmlns:a16="http://schemas.microsoft.com/office/drawing/2014/main" id="{B3983CB3-8EE2-8E4D-8F9A-5711572BF112}"/>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9" name="Google Shape;1126;p141">
                <a:extLst>
                  <a:ext uri="{FF2B5EF4-FFF2-40B4-BE49-F238E27FC236}">
                    <a16:creationId xmlns:a16="http://schemas.microsoft.com/office/drawing/2014/main" id="{9883E41D-96DB-7A41-AF33-9263F09BC943}"/>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0" name="Google Shape;1127;p141">
                <a:extLst>
                  <a:ext uri="{FF2B5EF4-FFF2-40B4-BE49-F238E27FC236}">
                    <a16:creationId xmlns:a16="http://schemas.microsoft.com/office/drawing/2014/main" id="{535F7FCB-7F4B-DB4F-A1EF-F0EB8BBFEE8B}"/>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11" name="Google Shape;1128;p141">
                <a:extLst>
                  <a:ext uri="{FF2B5EF4-FFF2-40B4-BE49-F238E27FC236}">
                    <a16:creationId xmlns:a16="http://schemas.microsoft.com/office/drawing/2014/main" id="{666C2812-427A-1F44-B0F7-2917245E4202}"/>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78905" name="Google Shape;1129;p141">
              <a:extLst>
                <a:ext uri="{FF2B5EF4-FFF2-40B4-BE49-F238E27FC236}">
                  <a16:creationId xmlns:a16="http://schemas.microsoft.com/office/drawing/2014/main" id="{F27EB7C2-FEDE-BF4E-8BE5-44B29300B067}"/>
                </a:ext>
              </a:extLst>
            </p:cNvPr>
            <p:cNvSpPr txBox="1">
              <a:spLocks noChangeArrowheads="1"/>
            </p:cNvSpPr>
            <p:nvPr/>
          </p:nvSpPr>
          <p:spPr bwMode="auto">
            <a:xfrm>
              <a:off x="762912" y="4831444"/>
              <a:ext cx="753600"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Eline:</a:t>
              </a:r>
              <a:endParaRPr lang="en-US" altLang="en-US"/>
            </a:p>
          </p:txBody>
        </p:sp>
      </p:grpSp>
      <p:grpSp>
        <p:nvGrpSpPr>
          <p:cNvPr id="78855" name="Google Shape;1130;p141">
            <a:extLst>
              <a:ext uri="{FF2B5EF4-FFF2-40B4-BE49-F238E27FC236}">
                <a16:creationId xmlns:a16="http://schemas.microsoft.com/office/drawing/2014/main" id="{E47D101D-0D5F-D542-BBE7-EC5ADB5133B9}"/>
              </a:ext>
            </a:extLst>
          </p:cNvPr>
          <p:cNvGrpSpPr>
            <a:grpSpLocks/>
          </p:cNvGrpSpPr>
          <p:nvPr/>
        </p:nvGrpSpPr>
        <p:grpSpPr bwMode="auto">
          <a:xfrm>
            <a:off x="1044575" y="4784725"/>
            <a:ext cx="1401763" cy="817563"/>
            <a:chOff x="633103" y="5654505"/>
            <a:chExt cx="1401482" cy="817563"/>
          </a:xfrm>
        </p:grpSpPr>
        <p:grpSp>
          <p:nvGrpSpPr>
            <p:cNvPr id="78896" name="Google Shape;1131;p141">
              <a:extLst>
                <a:ext uri="{FF2B5EF4-FFF2-40B4-BE49-F238E27FC236}">
                  <a16:creationId xmlns:a16="http://schemas.microsoft.com/office/drawing/2014/main" id="{AF23AE7F-C6CE-4041-859A-EE800837438D}"/>
                </a:ext>
              </a:extLst>
            </p:cNvPr>
            <p:cNvGrpSpPr>
              <a:grpSpLocks/>
            </p:cNvGrpSpPr>
            <p:nvPr/>
          </p:nvGrpSpPr>
          <p:grpSpPr bwMode="auto">
            <a:xfrm>
              <a:off x="1734067" y="5654505"/>
              <a:ext cx="300518" cy="817563"/>
              <a:chOff x="4314" y="3281"/>
              <a:chExt cx="355" cy="966"/>
            </a:xfrm>
          </p:grpSpPr>
          <p:sp>
            <p:nvSpPr>
              <p:cNvPr id="78898" name="Google Shape;1132;p141">
                <a:extLst>
                  <a:ext uri="{FF2B5EF4-FFF2-40B4-BE49-F238E27FC236}">
                    <a16:creationId xmlns:a16="http://schemas.microsoft.com/office/drawing/2014/main" id="{9C2B6B15-6D44-BF4B-865B-3723C361E92F}"/>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899" name="Google Shape;1133;p141">
                <a:extLst>
                  <a:ext uri="{FF2B5EF4-FFF2-40B4-BE49-F238E27FC236}">
                    <a16:creationId xmlns:a16="http://schemas.microsoft.com/office/drawing/2014/main" id="{94269336-248C-564D-AF0A-89BC0E7BFA67}"/>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0" name="Google Shape;1134;p141">
                <a:extLst>
                  <a:ext uri="{FF2B5EF4-FFF2-40B4-BE49-F238E27FC236}">
                    <a16:creationId xmlns:a16="http://schemas.microsoft.com/office/drawing/2014/main" id="{AB04DB11-2341-4E4B-96ED-DCCE97CBCB1D}"/>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1" name="Google Shape;1135;p141">
                <a:extLst>
                  <a:ext uri="{FF2B5EF4-FFF2-40B4-BE49-F238E27FC236}">
                    <a16:creationId xmlns:a16="http://schemas.microsoft.com/office/drawing/2014/main" id="{BD246E7E-A694-7944-9834-24593F40C729}"/>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2" name="Google Shape;1136;p141">
                <a:extLst>
                  <a:ext uri="{FF2B5EF4-FFF2-40B4-BE49-F238E27FC236}">
                    <a16:creationId xmlns:a16="http://schemas.microsoft.com/office/drawing/2014/main" id="{0F1F0A80-9B2B-2846-AE1B-DABBC233C447}"/>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78903" name="Google Shape;1137;p141">
                <a:extLst>
                  <a:ext uri="{FF2B5EF4-FFF2-40B4-BE49-F238E27FC236}">
                    <a16:creationId xmlns:a16="http://schemas.microsoft.com/office/drawing/2014/main" id="{A428E231-1F7F-8347-89C2-D146C4C1701E}"/>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78897" name="Google Shape;1138;p141">
              <a:extLst>
                <a:ext uri="{FF2B5EF4-FFF2-40B4-BE49-F238E27FC236}">
                  <a16:creationId xmlns:a16="http://schemas.microsoft.com/office/drawing/2014/main" id="{445EC9D8-7B9B-464B-82E1-A1A8076B700C}"/>
                </a:ext>
              </a:extLst>
            </p:cNvPr>
            <p:cNvSpPr txBox="1">
              <a:spLocks noChangeArrowheads="1"/>
            </p:cNvSpPr>
            <p:nvPr/>
          </p:nvSpPr>
          <p:spPr bwMode="auto">
            <a:xfrm>
              <a:off x="633103" y="5841393"/>
              <a:ext cx="932247"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Petros:</a:t>
              </a:r>
              <a:endParaRPr lang="en-US" altLang="en-US"/>
            </a:p>
          </p:txBody>
        </p:sp>
      </p:grpSp>
      <p:sp>
        <p:nvSpPr>
          <p:cNvPr id="1139" name="Google Shape;1139;p141">
            <a:extLst>
              <a:ext uri="{FF2B5EF4-FFF2-40B4-BE49-F238E27FC236}">
                <a16:creationId xmlns:a16="http://schemas.microsoft.com/office/drawing/2014/main" id="{D618CB92-F4F8-BD49-9DA3-40123D1CAD8B}"/>
              </a:ext>
            </a:extLst>
          </p:cNvPr>
          <p:cNvSpPr>
            <a:spLocks noChangeArrowheads="1"/>
          </p:cNvSpPr>
          <p:nvPr/>
        </p:nvSpPr>
        <p:spPr bwMode="auto">
          <a:xfrm>
            <a:off x="2774950" y="2995613"/>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40" name="Google Shape;1140;p141">
            <a:extLst>
              <a:ext uri="{FF2B5EF4-FFF2-40B4-BE49-F238E27FC236}">
                <a16:creationId xmlns:a16="http://schemas.microsoft.com/office/drawing/2014/main" id="{A71E3976-BF6B-6E4A-B2B7-65FBECBED63A}"/>
              </a:ext>
            </a:extLst>
          </p:cNvPr>
          <p:cNvSpPr>
            <a:spLocks noChangeArrowheads="1"/>
          </p:cNvSpPr>
          <p:nvPr/>
        </p:nvSpPr>
        <p:spPr bwMode="auto">
          <a:xfrm>
            <a:off x="3232150" y="2995613"/>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41" name="Google Shape;1141;p141">
            <a:extLst>
              <a:ext uri="{FF2B5EF4-FFF2-40B4-BE49-F238E27FC236}">
                <a16:creationId xmlns:a16="http://schemas.microsoft.com/office/drawing/2014/main" id="{8901422C-39C6-A14F-ADE4-731A1A261EFC}"/>
              </a:ext>
            </a:extLst>
          </p:cNvPr>
          <p:cNvSpPr>
            <a:spLocks noChangeArrowheads="1"/>
          </p:cNvSpPr>
          <p:nvPr/>
        </p:nvSpPr>
        <p:spPr bwMode="auto">
          <a:xfrm>
            <a:off x="3689350" y="2995613"/>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42" name="Google Shape;1142;p141">
            <a:extLst>
              <a:ext uri="{FF2B5EF4-FFF2-40B4-BE49-F238E27FC236}">
                <a16:creationId xmlns:a16="http://schemas.microsoft.com/office/drawing/2014/main" id="{DB574A2D-8930-8844-B70D-7D5ACDE105BF}"/>
              </a:ext>
            </a:extLst>
          </p:cNvPr>
          <p:cNvSpPr>
            <a:spLocks noChangeArrowheads="1"/>
          </p:cNvSpPr>
          <p:nvPr/>
        </p:nvSpPr>
        <p:spPr bwMode="auto">
          <a:xfrm>
            <a:off x="4160838" y="2995613"/>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43" name="Google Shape;1143;p141">
            <a:extLst>
              <a:ext uri="{FF2B5EF4-FFF2-40B4-BE49-F238E27FC236}">
                <a16:creationId xmlns:a16="http://schemas.microsoft.com/office/drawing/2014/main" id="{FEA5FFC9-2C32-0C45-85F1-22776C319DBA}"/>
              </a:ext>
            </a:extLst>
          </p:cNvPr>
          <p:cNvSpPr>
            <a:spLocks noChangeArrowheads="1"/>
          </p:cNvSpPr>
          <p:nvPr/>
        </p:nvSpPr>
        <p:spPr bwMode="auto">
          <a:xfrm>
            <a:off x="5989638" y="2995613"/>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44" name="Google Shape;1144;p141">
            <a:extLst>
              <a:ext uri="{FF2B5EF4-FFF2-40B4-BE49-F238E27FC236}">
                <a16:creationId xmlns:a16="http://schemas.microsoft.com/office/drawing/2014/main" id="{45596219-463D-0A4F-99B9-0EE8231DC9B9}"/>
              </a:ext>
            </a:extLst>
          </p:cNvPr>
          <p:cNvSpPr>
            <a:spLocks noChangeArrowheads="1"/>
          </p:cNvSpPr>
          <p:nvPr/>
        </p:nvSpPr>
        <p:spPr bwMode="auto">
          <a:xfrm>
            <a:off x="6446838" y="2995613"/>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45" name="Google Shape;1145;p141">
            <a:extLst>
              <a:ext uri="{FF2B5EF4-FFF2-40B4-BE49-F238E27FC236}">
                <a16:creationId xmlns:a16="http://schemas.microsoft.com/office/drawing/2014/main" id="{9088A934-AA2C-1C4B-8127-4B476AAFBE61}"/>
              </a:ext>
            </a:extLst>
          </p:cNvPr>
          <p:cNvSpPr>
            <a:spLocks noChangeArrowheads="1"/>
          </p:cNvSpPr>
          <p:nvPr/>
        </p:nvSpPr>
        <p:spPr bwMode="auto">
          <a:xfrm>
            <a:off x="6897688" y="2995613"/>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46" name="Google Shape;1146;p141">
            <a:extLst>
              <a:ext uri="{FF2B5EF4-FFF2-40B4-BE49-F238E27FC236}">
                <a16:creationId xmlns:a16="http://schemas.microsoft.com/office/drawing/2014/main" id="{A65CC8AD-5B83-7E49-A8EB-4AF63E470626}"/>
              </a:ext>
            </a:extLst>
          </p:cNvPr>
          <p:cNvSpPr>
            <a:spLocks noChangeArrowheads="1"/>
          </p:cNvSpPr>
          <p:nvPr/>
        </p:nvSpPr>
        <p:spPr bwMode="auto">
          <a:xfrm>
            <a:off x="4618038" y="2995613"/>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47" name="Google Shape;1147;p141">
            <a:extLst>
              <a:ext uri="{FF2B5EF4-FFF2-40B4-BE49-F238E27FC236}">
                <a16:creationId xmlns:a16="http://schemas.microsoft.com/office/drawing/2014/main" id="{92DBFD8C-608F-644D-AB4E-AF8EA28FD29F}"/>
              </a:ext>
            </a:extLst>
          </p:cNvPr>
          <p:cNvSpPr>
            <a:spLocks noChangeArrowheads="1"/>
          </p:cNvSpPr>
          <p:nvPr/>
        </p:nvSpPr>
        <p:spPr bwMode="auto">
          <a:xfrm>
            <a:off x="5075238" y="2995613"/>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48" name="Google Shape;1148;p141">
            <a:extLst>
              <a:ext uri="{FF2B5EF4-FFF2-40B4-BE49-F238E27FC236}">
                <a16:creationId xmlns:a16="http://schemas.microsoft.com/office/drawing/2014/main" id="{4A426AAA-794C-5342-B976-26106BAA4653}"/>
              </a:ext>
            </a:extLst>
          </p:cNvPr>
          <p:cNvSpPr>
            <a:spLocks noChangeArrowheads="1"/>
          </p:cNvSpPr>
          <p:nvPr/>
        </p:nvSpPr>
        <p:spPr bwMode="auto">
          <a:xfrm>
            <a:off x="5532438" y="2995613"/>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49" name="Google Shape;1149;p141">
            <a:extLst>
              <a:ext uri="{FF2B5EF4-FFF2-40B4-BE49-F238E27FC236}">
                <a16:creationId xmlns:a16="http://schemas.microsoft.com/office/drawing/2014/main" id="{0460F759-26DF-DE42-95F5-5E24B456B183}"/>
              </a:ext>
            </a:extLst>
          </p:cNvPr>
          <p:cNvSpPr>
            <a:spLocks noChangeArrowheads="1"/>
          </p:cNvSpPr>
          <p:nvPr/>
        </p:nvSpPr>
        <p:spPr bwMode="auto">
          <a:xfrm>
            <a:off x="2774950" y="405130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50" name="Google Shape;1150;p141">
            <a:extLst>
              <a:ext uri="{FF2B5EF4-FFF2-40B4-BE49-F238E27FC236}">
                <a16:creationId xmlns:a16="http://schemas.microsoft.com/office/drawing/2014/main" id="{BCB25CFA-70C5-5F43-992F-22878D8DEA26}"/>
              </a:ext>
            </a:extLst>
          </p:cNvPr>
          <p:cNvSpPr>
            <a:spLocks noChangeArrowheads="1"/>
          </p:cNvSpPr>
          <p:nvPr/>
        </p:nvSpPr>
        <p:spPr bwMode="auto">
          <a:xfrm>
            <a:off x="3232150" y="405130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51" name="Google Shape;1151;p141">
            <a:extLst>
              <a:ext uri="{FF2B5EF4-FFF2-40B4-BE49-F238E27FC236}">
                <a16:creationId xmlns:a16="http://schemas.microsoft.com/office/drawing/2014/main" id="{B7418EE0-C79D-CE45-8047-4B9A5FB3EC28}"/>
              </a:ext>
            </a:extLst>
          </p:cNvPr>
          <p:cNvSpPr>
            <a:spLocks noChangeArrowheads="1"/>
          </p:cNvSpPr>
          <p:nvPr/>
        </p:nvSpPr>
        <p:spPr bwMode="auto">
          <a:xfrm>
            <a:off x="3689350" y="405130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52" name="Google Shape;1152;p141">
            <a:extLst>
              <a:ext uri="{FF2B5EF4-FFF2-40B4-BE49-F238E27FC236}">
                <a16:creationId xmlns:a16="http://schemas.microsoft.com/office/drawing/2014/main" id="{4E8388A6-A4BE-6C44-BF95-E470A80D4FEF}"/>
              </a:ext>
            </a:extLst>
          </p:cNvPr>
          <p:cNvSpPr>
            <a:spLocks noChangeArrowheads="1"/>
          </p:cNvSpPr>
          <p:nvPr/>
        </p:nvSpPr>
        <p:spPr bwMode="auto">
          <a:xfrm>
            <a:off x="4160838" y="405130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53" name="Google Shape;1153;p141">
            <a:extLst>
              <a:ext uri="{FF2B5EF4-FFF2-40B4-BE49-F238E27FC236}">
                <a16:creationId xmlns:a16="http://schemas.microsoft.com/office/drawing/2014/main" id="{F0C66BE6-37ED-724A-9FB8-B6C4E617399B}"/>
              </a:ext>
            </a:extLst>
          </p:cNvPr>
          <p:cNvSpPr>
            <a:spLocks noChangeArrowheads="1"/>
          </p:cNvSpPr>
          <p:nvPr/>
        </p:nvSpPr>
        <p:spPr bwMode="auto">
          <a:xfrm>
            <a:off x="598963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4" name="Google Shape;1154;p141">
            <a:extLst>
              <a:ext uri="{FF2B5EF4-FFF2-40B4-BE49-F238E27FC236}">
                <a16:creationId xmlns:a16="http://schemas.microsoft.com/office/drawing/2014/main" id="{290069D7-2C04-584A-99A8-CCB3B77C6E5B}"/>
              </a:ext>
            </a:extLst>
          </p:cNvPr>
          <p:cNvSpPr>
            <a:spLocks noChangeArrowheads="1"/>
          </p:cNvSpPr>
          <p:nvPr/>
        </p:nvSpPr>
        <p:spPr bwMode="auto">
          <a:xfrm>
            <a:off x="644683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5" name="Google Shape;1155;p141">
            <a:extLst>
              <a:ext uri="{FF2B5EF4-FFF2-40B4-BE49-F238E27FC236}">
                <a16:creationId xmlns:a16="http://schemas.microsoft.com/office/drawing/2014/main" id="{D01566F0-2B6B-FE4B-9467-E72643338317}"/>
              </a:ext>
            </a:extLst>
          </p:cNvPr>
          <p:cNvSpPr>
            <a:spLocks noChangeArrowheads="1"/>
          </p:cNvSpPr>
          <p:nvPr/>
        </p:nvSpPr>
        <p:spPr bwMode="auto">
          <a:xfrm>
            <a:off x="689768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6" name="Google Shape;1156;p141">
            <a:extLst>
              <a:ext uri="{FF2B5EF4-FFF2-40B4-BE49-F238E27FC236}">
                <a16:creationId xmlns:a16="http://schemas.microsoft.com/office/drawing/2014/main" id="{B2BC3649-4D97-7446-847A-746D00837D21}"/>
              </a:ext>
            </a:extLst>
          </p:cNvPr>
          <p:cNvSpPr>
            <a:spLocks noChangeArrowheads="1"/>
          </p:cNvSpPr>
          <p:nvPr/>
        </p:nvSpPr>
        <p:spPr bwMode="auto">
          <a:xfrm>
            <a:off x="461803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7" name="Google Shape;1157;p141">
            <a:extLst>
              <a:ext uri="{FF2B5EF4-FFF2-40B4-BE49-F238E27FC236}">
                <a16:creationId xmlns:a16="http://schemas.microsoft.com/office/drawing/2014/main" id="{C4C486DF-7E6C-A043-84E7-95946408B807}"/>
              </a:ext>
            </a:extLst>
          </p:cNvPr>
          <p:cNvSpPr>
            <a:spLocks noChangeArrowheads="1"/>
          </p:cNvSpPr>
          <p:nvPr/>
        </p:nvSpPr>
        <p:spPr bwMode="auto">
          <a:xfrm>
            <a:off x="507523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8" name="Google Shape;1158;p141">
            <a:extLst>
              <a:ext uri="{FF2B5EF4-FFF2-40B4-BE49-F238E27FC236}">
                <a16:creationId xmlns:a16="http://schemas.microsoft.com/office/drawing/2014/main" id="{33370A5A-5E13-324B-A495-617C57F38117}"/>
              </a:ext>
            </a:extLst>
          </p:cNvPr>
          <p:cNvSpPr>
            <a:spLocks noChangeArrowheads="1"/>
          </p:cNvSpPr>
          <p:nvPr/>
        </p:nvSpPr>
        <p:spPr bwMode="auto">
          <a:xfrm>
            <a:off x="5532438" y="405130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59" name="Google Shape;1159;p141">
            <a:extLst>
              <a:ext uri="{FF2B5EF4-FFF2-40B4-BE49-F238E27FC236}">
                <a16:creationId xmlns:a16="http://schemas.microsoft.com/office/drawing/2014/main" id="{0DED393E-12DB-9946-9F1B-E4BEB74F90EB}"/>
              </a:ext>
            </a:extLst>
          </p:cNvPr>
          <p:cNvSpPr>
            <a:spLocks noChangeArrowheads="1"/>
          </p:cNvSpPr>
          <p:nvPr/>
        </p:nvSpPr>
        <p:spPr bwMode="auto">
          <a:xfrm>
            <a:off x="2779713" y="506095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60" name="Google Shape;1160;p141">
            <a:extLst>
              <a:ext uri="{FF2B5EF4-FFF2-40B4-BE49-F238E27FC236}">
                <a16:creationId xmlns:a16="http://schemas.microsoft.com/office/drawing/2014/main" id="{392EB437-6E44-E94A-8A44-38CC346417E3}"/>
              </a:ext>
            </a:extLst>
          </p:cNvPr>
          <p:cNvSpPr>
            <a:spLocks noChangeArrowheads="1"/>
          </p:cNvSpPr>
          <p:nvPr/>
        </p:nvSpPr>
        <p:spPr bwMode="auto">
          <a:xfrm>
            <a:off x="3236913" y="5060950"/>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H</a:t>
            </a:r>
            <a:endParaRPr lang="en-US" altLang="en-US"/>
          </a:p>
        </p:txBody>
      </p:sp>
      <p:sp>
        <p:nvSpPr>
          <p:cNvPr id="1161" name="Google Shape;1161;p141">
            <a:extLst>
              <a:ext uri="{FF2B5EF4-FFF2-40B4-BE49-F238E27FC236}">
                <a16:creationId xmlns:a16="http://schemas.microsoft.com/office/drawing/2014/main" id="{85B8F53B-CD62-ED4A-A3CC-C6B5AD8EB168}"/>
              </a:ext>
            </a:extLst>
          </p:cNvPr>
          <p:cNvSpPr>
            <a:spLocks noChangeArrowheads="1"/>
          </p:cNvSpPr>
          <p:nvPr/>
        </p:nvSpPr>
        <p:spPr bwMode="auto">
          <a:xfrm>
            <a:off x="3705225"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2" name="Google Shape;1162;p141">
            <a:extLst>
              <a:ext uri="{FF2B5EF4-FFF2-40B4-BE49-F238E27FC236}">
                <a16:creationId xmlns:a16="http://schemas.microsoft.com/office/drawing/2014/main" id="{3D163E01-118F-A84E-8BA5-EC93F12F261E}"/>
              </a:ext>
            </a:extLst>
          </p:cNvPr>
          <p:cNvSpPr>
            <a:spLocks noChangeArrowheads="1"/>
          </p:cNvSpPr>
          <p:nvPr/>
        </p:nvSpPr>
        <p:spPr bwMode="auto">
          <a:xfrm>
            <a:off x="41656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3" name="Google Shape;1163;p141">
            <a:extLst>
              <a:ext uri="{FF2B5EF4-FFF2-40B4-BE49-F238E27FC236}">
                <a16:creationId xmlns:a16="http://schemas.microsoft.com/office/drawing/2014/main" id="{37B40D50-892E-FD42-9B2B-698F45C99D7C}"/>
              </a:ext>
            </a:extLst>
          </p:cNvPr>
          <p:cNvSpPr>
            <a:spLocks noChangeArrowheads="1"/>
          </p:cNvSpPr>
          <p:nvPr/>
        </p:nvSpPr>
        <p:spPr bwMode="auto">
          <a:xfrm>
            <a:off x="59944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4" name="Google Shape;1164;p141">
            <a:extLst>
              <a:ext uri="{FF2B5EF4-FFF2-40B4-BE49-F238E27FC236}">
                <a16:creationId xmlns:a16="http://schemas.microsoft.com/office/drawing/2014/main" id="{E15A8286-5D21-7F41-82FE-8DCBCFD04434}"/>
              </a:ext>
            </a:extLst>
          </p:cNvPr>
          <p:cNvSpPr>
            <a:spLocks noChangeArrowheads="1"/>
          </p:cNvSpPr>
          <p:nvPr/>
        </p:nvSpPr>
        <p:spPr bwMode="auto">
          <a:xfrm>
            <a:off x="64516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5" name="Google Shape;1165;p141">
            <a:extLst>
              <a:ext uri="{FF2B5EF4-FFF2-40B4-BE49-F238E27FC236}">
                <a16:creationId xmlns:a16="http://schemas.microsoft.com/office/drawing/2014/main" id="{A9FBB01C-2DF0-BB47-AC1F-AE31BB9824E7}"/>
              </a:ext>
            </a:extLst>
          </p:cNvPr>
          <p:cNvSpPr>
            <a:spLocks noChangeArrowheads="1"/>
          </p:cNvSpPr>
          <p:nvPr/>
        </p:nvSpPr>
        <p:spPr bwMode="auto">
          <a:xfrm>
            <a:off x="6902450" y="5060950"/>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D</a:t>
            </a:r>
            <a:endParaRPr lang="en-US" altLang="en-US"/>
          </a:p>
        </p:txBody>
      </p:sp>
      <p:sp>
        <p:nvSpPr>
          <p:cNvPr id="1166" name="Google Shape;1166;p141">
            <a:extLst>
              <a:ext uri="{FF2B5EF4-FFF2-40B4-BE49-F238E27FC236}">
                <a16:creationId xmlns:a16="http://schemas.microsoft.com/office/drawing/2014/main" id="{E8B8E2BE-3721-FF4D-93D4-0B93D945D586}"/>
              </a:ext>
            </a:extLst>
          </p:cNvPr>
          <p:cNvSpPr>
            <a:spLocks noChangeArrowheads="1"/>
          </p:cNvSpPr>
          <p:nvPr/>
        </p:nvSpPr>
        <p:spPr bwMode="auto">
          <a:xfrm>
            <a:off x="46228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7" name="Google Shape;1167;p141">
            <a:extLst>
              <a:ext uri="{FF2B5EF4-FFF2-40B4-BE49-F238E27FC236}">
                <a16:creationId xmlns:a16="http://schemas.microsoft.com/office/drawing/2014/main" id="{31926AB5-E285-9B4A-961A-B0910532DEF2}"/>
              </a:ext>
            </a:extLst>
          </p:cNvPr>
          <p:cNvSpPr>
            <a:spLocks noChangeArrowheads="1"/>
          </p:cNvSpPr>
          <p:nvPr/>
        </p:nvSpPr>
        <p:spPr bwMode="auto">
          <a:xfrm>
            <a:off x="50800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8" name="Google Shape;1168;p141">
            <a:extLst>
              <a:ext uri="{FF2B5EF4-FFF2-40B4-BE49-F238E27FC236}">
                <a16:creationId xmlns:a16="http://schemas.microsoft.com/office/drawing/2014/main" id="{0973E4B5-4390-0444-9042-E8A04BD9AE15}"/>
              </a:ext>
            </a:extLst>
          </p:cNvPr>
          <p:cNvSpPr>
            <a:spLocks noChangeArrowheads="1"/>
          </p:cNvSpPr>
          <p:nvPr/>
        </p:nvSpPr>
        <p:spPr bwMode="auto">
          <a:xfrm>
            <a:off x="5537200" y="5060950"/>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S</a:t>
            </a:r>
            <a:endParaRPr lang="en-US" altLang="en-US"/>
          </a:p>
        </p:txBody>
      </p:sp>
      <p:sp>
        <p:nvSpPr>
          <p:cNvPr id="1169" name="Google Shape;1169;p141">
            <a:extLst>
              <a:ext uri="{FF2B5EF4-FFF2-40B4-BE49-F238E27FC236}">
                <a16:creationId xmlns:a16="http://schemas.microsoft.com/office/drawing/2014/main" id="{2D8BDD90-4428-2041-8746-031EF84010F0}"/>
              </a:ext>
            </a:extLst>
          </p:cNvPr>
          <p:cNvSpPr txBox="1">
            <a:spLocks noChangeArrowheads="1"/>
          </p:cNvSpPr>
          <p:nvPr/>
        </p:nvSpPr>
        <p:spPr bwMode="auto">
          <a:xfrm>
            <a:off x="2833688"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1</a:t>
            </a:r>
            <a:endParaRPr lang="en-US" altLang="en-US" sz="1800" i="1" baseline="-25000">
              <a:latin typeface="Calibri" panose="020F0502020204030204" pitchFamily="34" charset="0"/>
              <a:sym typeface="Calibri" panose="020F0502020204030204" pitchFamily="34" charset="0"/>
            </a:endParaRPr>
          </a:p>
        </p:txBody>
      </p:sp>
      <p:sp>
        <p:nvSpPr>
          <p:cNvPr id="1170" name="Google Shape;1170;p141">
            <a:extLst>
              <a:ext uri="{FF2B5EF4-FFF2-40B4-BE49-F238E27FC236}">
                <a16:creationId xmlns:a16="http://schemas.microsoft.com/office/drawing/2014/main" id="{5E71FEEC-B407-7444-AD5D-0377CC390C38}"/>
              </a:ext>
            </a:extLst>
          </p:cNvPr>
          <p:cNvSpPr txBox="1">
            <a:spLocks noChangeArrowheads="1"/>
          </p:cNvSpPr>
          <p:nvPr/>
        </p:nvSpPr>
        <p:spPr bwMode="auto">
          <a:xfrm>
            <a:off x="3290888"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2</a:t>
            </a:r>
            <a:endParaRPr lang="en-US" altLang="en-US" sz="1800" i="1" baseline="-25000">
              <a:latin typeface="Calibri" panose="020F0502020204030204" pitchFamily="34" charset="0"/>
              <a:sym typeface="Calibri" panose="020F0502020204030204" pitchFamily="34" charset="0"/>
            </a:endParaRPr>
          </a:p>
        </p:txBody>
      </p:sp>
      <p:sp>
        <p:nvSpPr>
          <p:cNvPr id="1171" name="Google Shape;1171;p141">
            <a:extLst>
              <a:ext uri="{FF2B5EF4-FFF2-40B4-BE49-F238E27FC236}">
                <a16:creationId xmlns:a16="http://schemas.microsoft.com/office/drawing/2014/main" id="{CB1D3156-438A-CE4A-9793-2076822D347E}"/>
              </a:ext>
            </a:extLst>
          </p:cNvPr>
          <p:cNvSpPr txBox="1">
            <a:spLocks noChangeArrowheads="1"/>
          </p:cNvSpPr>
          <p:nvPr/>
        </p:nvSpPr>
        <p:spPr bwMode="auto">
          <a:xfrm>
            <a:off x="3756025"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3</a:t>
            </a:r>
            <a:endParaRPr lang="en-US" altLang="en-US" sz="1800" i="1" baseline="-25000">
              <a:latin typeface="Calibri" panose="020F0502020204030204" pitchFamily="34" charset="0"/>
              <a:sym typeface="Calibri" panose="020F0502020204030204" pitchFamily="34" charset="0"/>
            </a:endParaRPr>
          </a:p>
        </p:txBody>
      </p:sp>
      <p:sp>
        <p:nvSpPr>
          <p:cNvPr id="1172" name="Google Shape;1172;p141">
            <a:extLst>
              <a:ext uri="{FF2B5EF4-FFF2-40B4-BE49-F238E27FC236}">
                <a16:creationId xmlns:a16="http://schemas.microsoft.com/office/drawing/2014/main" id="{CBF2F18C-E4B4-544F-BD6B-AFECEE593B09}"/>
              </a:ext>
            </a:extLst>
          </p:cNvPr>
          <p:cNvSpPr txBox="1">
            <a:spLocks noChangeArrowheads="1"/>
          </p:cNvSpPr>
          <p:nvPr/>
        </p:nvSpPr>
        <p:spPr bwMode="auto">
          <a:xfrm>
            <a:off x="4213225"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4</a:t>
            </a:r>
            <a:endParaRPr lang="en-US" altLang="en-US" sz="1800" i="1" baseline="-25000">
              <a:latin typeface="Calibri" panose="020F0502020204030204" pitchFamily="34" charset="0"/>
              <a:sym typeface="Calibri" panose="020F0502020204030204" pitchFamily="34" charset="0"/>
            </a:endParaRPr>
          </a:p>
        </p:txBody>
      </p:sp>
      <p:sp>
        <p:nvSpPr>
          <p:cNvPr id="1173" name="Google Shape;1173;p141">
            <a:extLst>
              <a:ext uri="{FF2B5EF4-FFF2-40B4-BE49-F238E27FC236}">
                <a16:creationId xmlns:a16="http://schemas.microsoft.com/office/drawing/2014/main" id="{91252B4A-667B-F54A-8B27-C95F773357AC}"/>
              </a:ext>
            </a:extLst>
          </p:cNvPr>
          <p:cNvSpPr txBox="1">
            <a:spLocks noChangeArrowheads="1"/>
          </p:cNvSpPr>
          <p:nvPr/>
        </p:nvSpPr>
        <p:spPr bwMode="auto">
          <a:xfrm>
            <a:off x="4672013"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5</a:t>
            </a:r>
            <a:endParaRPr lang="en-US" altLang="en-US" sz="1800" i="1" baseline="-25000">
              <a:latin typeface="Calibri" panose="020F0502020204030204" pitchFamily="34" charset="0"/>
              <a:sym typeface="Calibri" panose="020F0502020204030204" pitchFamily="34" charset="0"/>
            </a:endParaRPr>
          </a:p>
        </p:txBody>
      </p:sp>
      <p:sp>
        <p:nvSpPr>
          <p:cNvPr id="1174" name="Google Shape;1174;p141">
            <a:extLst>
              <a:ext uri="{FF2B5EF4-FFF2-40B4-BE49-F238E27FC236}">
                <a16:creationId xmlns:a16="http://schemas.microsoft.com/office/drawing/2014/main" id="{5C8AFA11-0841-0D47-AD9E-B5DB48287C39}"/>
              </a:ext>
            </a:extLst>
          </p:cNvPr>
          <p:cNvSpPr txBox="1">
            <a:spLocks noChangeArrowheads="1"/>
          </p:cNvSpPr>
          <p:nvPr/>
        </p:nvSpPr>
        <p:spPr bwMode="auto">
          <a:xfrm>
            <a:off x="5129213"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6</a:t>
            </a:r>
            <a:endParaRPr lang="en-US" altLang="en-US" sz="1800" i="1" baseline="-25000">
              <a:latin typeface="Calibri" panose="020F0502020204030204" pitchFamily="34" charset="0"/>
              <a:sym typeface="Calibri" panose="020F0502020204030204" pitchFamily="34" charset="0"/>
            </a:endParaRPr>
          </a:p>
        </p:txBody>
      </p:sp>
      <p:sp>
        <p:nvSpPr>
          <p:cNvPr id="1175" name="Google Shape;1175;p141">
            <a:extLst>
              <a:ext uri="{FF2B5EF4-FFF2-40B4-BE49-F238E27FC236}">
                <a16:creationId xmlns:a16="http://schemas.microsoft.com/office/drawing/2014/main" id="{43E46C98-D77A-BA42-8BF8-8500BFE5B581}"/>
              </a:ext>
            </a:extLst>
          </p:cNvPr>
          <p:cNvSpPr txBox="1">
            <a:spLocks noChangeArrowheads="1"/>
          </p:cNvSpPr>
          <p:nvPr/>
        </p:nvSpPr>
        <p:spPr bwMode="auto">
          <a:xfrm>
            <a:off x="5588000"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7</a:t>
            </a:r>
            <a:endParaRPr lang="en-US" altLang="en-US" sz="1800" i="1" baseline="-25000">
              <a:latin typeface="Calibri" panose="020F0502020204030204" pitchFamily="34" charset="0"/>
              <a:sym typeface="Calibri" panose="020F0502020204030204" pitchFamily="34" charset="0"/>
            </a:endParaRPr>
          </a:p>
        </p:txBody>
      </p:sp>
      <p:sp>
        <p:nvSpPr>
          <p:cNvPr id="1176" name="Google Shape;1176;p141">
            <a:extLst>
              <a:ext uri="{FF2B5EF4-FFF2-40B4-BE49-F238E27FC236}">
                <a16:creationId xmlns:a16="http://schemas.microsoft.com/office/drawing/2014/main" id="{497F508B-A338-EC48-9363-0775FA76B155}"/>
              </a:ext>
            </a:extLst>
          </p:cNvPr>
          <p:cNvSpPr txBox="1">
            <a:spLocks noChangeArrowheads="1"/>
          </p:cNvSpPr>
          <p:nvPr/>
        </p:nvSpPr>
        <p:spPr bwMode="auto">
          <a:xfrm>
            <a:off x="6046788"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8</a:t>
            </a:r>
            <a:endParaRPr lang="en-US" altLang="en-US" sz="1800" i="1" baseline="-25000">
              <a:latin typeface="Calibri" panose="020F0502020204030204" pitchFamily="34" charset="0"/>
              <a:sym typeface="Calibri" panose="020F0502020204030204" pitchFamily="34" charset="0"/>
            </a:endParaRPr>
          </a:p>
        </p:txBody>
      </p:sp>
      <p:sp>
        <p:nvSpPr>
          <p:cNvPr id="1177" name="Google Shape;1177;p141">
            <a:extLst>
              <a:ext uri="{FF2B5EF4-FFF2-40B4-BE49-F238E27FC236}">
                <a16:creationId xmlns:a16="http://schemas.microsoft.com/office/drawing/2014/main" id="{6BAF1038-8125-3D46-A40F-012A65DA36DD}"/>
              </a:ext>
            </a:extLst>
          </p:cNvPr>
          <p:cNvSpPr txBox="1">
            <a:spLocks noChangeArrowheads="1"/>
          </p:cNvSpPr>
          <p:nvPr/>
        </p:nvSpPr>
        <p:spPr bwMode="auto">
          <a:xfrm>
            <a:off x="6503988" y="2595563"/>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9</a:t>
            </a:r>
            <a:endParaRPr lang="en-US" altLang="en-US" sz="1800" i="1" baseline="-25000">
              <a:latin typeface="Calibri" panose="020F0502020204030204" pitchFamily="34" charset="0"/>
              <a:sym typeface="Calibri" panose="020F0502020204030204" pitchFamily="34" charset="0"/>
            </a:endParaRPr>
          </a:p>
        </p:txBody>
      </p:sp>
      <p:sp>
        <p:nvSpPr>
          <p:cNvPr id="1178" name="Google Shape;1178;p141">
            <a:extLst>
              <a:ext uri="{FF2B5EF4-FFF2-40B4-BE49-F238E27FC236}">
                <a16:creationId xmlns:a16="http://schemas.microsoft.com/office/drawing/2014/main" id="{D42C44F8-0BAC-0547-84D1-239C89F67785}"/>
              </a:ext>
            </a:extLst>
          </p:cNvPr>
          <p:cNvSpPr txBox="1">
            <a:spLocks noChangeArrowheads="1"/>
          </p:cNvSpPr>
          <p:nvPr/>
        </p:nvSpPr>
        <p:spPr bwMode="auto">
          <a:xfrm>
            <a:off x="6954838" y="2603500"/>
            <a:ext cx="41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i="1">
                <a:latin typeface="Calibri" panose="020F0502020204030204" pitchFamily="34" charset="0"/>
                <a:sym typeface="Calibri" panose="020F0502020204030204" pitchFamily="34" charset="0"/>
              </a:rPr>
              <a:t>t</a:t>
            </a:r>
            <a:r>
              <a:rPr lang="nl-NL" altLang="en-US" sz="1800" baseline="-25000">
                <a:latin typeface="Calibri" panose="020F0502020204030204" pitchFamily="34" charset="0"/>
                <a:sym typeface="Calibri" panose="020F0502020204030204" pitchFamily="34" charset="0"/>
              </a:rPr>
              <a:t>10</a:t>
            </a:r>
            <a:endParaRPr lang="en-US" altLang="en-US" sz="1800" i="1" baseline="-250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02600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6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4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6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oogle Shape;1251;p145">
            <a:extLst>
              <a:ext uri="{FF2B5EF4-FFF2-40B4-BE49-F238E27FC236}">
                <a16:creationId xmlns:a16="http://schemas.microsoft.com/office/drawing/2014/main" id="{A9D49789-E670-234D-A603-B7F5A2E1D991}"/>
              </a:ext>
            </a:extLst>
          </p:cNvPr>
          <p:cNvGrpSpPr>
            <a:grpSpLocks/>
          </p:cNvGrpSpPr>
          <p:nvPr/>
        </p:nvGrpSpPr>
        <p:grpSpPr bwMode="auto">
          <a:xfrm>
            <a:off x="1765300" y="3783013"/>
            <a:ext cx="300038" cy="817562"/>
            <a:chOff x="4314" y="3281"/>
            <a:chExt cx="355" cy="966"/>
          </a:xfrm>
        </p:grpSpPr>
        <p:sp>
          <p:nvSpPr>
            <p:cNvPr id="116845" name="Google Shape;1252;p145">
              <a:extLst>
                <a:ext uri="{FF2B5EF4-FFF2-40B4-BE49-F238E27FC236}">
                  <a16:creationId xmlns:a16="http://schemas.microsoft.com/office/drawing/2014/main" id="{7B213BED-A81E-344D-8B85-429B221935B6}"/>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6" name="Google Shape;1253;p145">
              <a:extLst>
                <a:ext uri="{FF2B5EF4-FFF2-40B4-BE49-F238E27FC236}">
                  <a16:creationId xmlns:a16="http://schemas.microsoft.com/office/drawing/2014/main" id="{91C1DB7D-7D6E-8548-9E5E-DC0AE30B4C5A}"/>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7" name="Google Shape;1254;p145">
              <a:extLst>
                <a:ext uri="{FF2B5EF4-FFF2-40B4-BE49-F238E27FC236}">
                  <a16:creationId xmlns:a16="http://schemas.microsoft.com/office/drawing/2014/main" id="{B82C26CA-47CA-B04F-B0C7-CAF9E509BE82}"/>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8" name="Google Shape;1255;p145">
              <a:extLst>
                <a:ext uri="{FF2B5EF4-FFF2-40B4-BE49-F238E27FC236}">
                  <a16:creationId xmlns:a16="http://schemas.microsoft.com/office/drawing/2014/main" id="{2F6A101D-024B-A648-B524-30C505C2AEE3}"/>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9" name="Google Shape;1256;p145">
              <a:extLst>
                <a:ext uri="{FF2B5EF4-FFF2-40B4-BE49-F238E27FC236}">
                  <a16:creationId xmlns:a16="http://schemas.microsoft.com/office/drawing/2014/main" id="{EDF74B33-9863-164B-B1E1-CB9E6F1B643B}"/>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50" name="Google Shape;1257;p145">
              <a:extLst>
                <a:ext uri="{FF2B5EF4-FFF2-40B4-BE49-F238E27FC236}">
                  <a16:creationId xmlns:a16="http://schemas.microsoft.com/office/drawing/2014/main" id="{A95B167C-94A8-4648-8B96-612DFAC3518B}"/>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116739" name="Google Shape;1258;p145">
            <a:extLst>
              <a:ext uri="{FF2B5EF4-FFF2-40B4-BE49-F238E27FC236}">
                <a16:creationId xmlns:a16="http://schemas.microsoft.com/office/drawing/2014/main" id="{17CCD2BC-F91D-F946-BFAD-B8866F949D38}"/>
              </a:ext>
            </a:extLst>
          </p:cNvPr>
          <p:cNvGrpSpPr>
            <a:grpSpLocks/>
          </p:cNvGrpSpPr>
          <p:nvPr/>
        </p:nvGrpSpPr>
        <p:grpSpPr bwMode="auto">
          <a:xfrm>
            <a:off x="846138" y="4764088"/>
            <a:ext cx="1219200" cy="817562"/>
            <a:chOff x="762912" y="4644567"/>
            <a:chExt cx="1219111" cy="817563"/>
          </a:xfrm>
        </p:grpSpPr>
        <p:grpSp>
          <p:nvGrpSpPr>
            <p:cNvPr id="116837" name="Google Shape;1259;p145">
              <a:extLst>
                <a:ext uri="{FF2B5EF4-FFF2-40B4-BE49-F238E27FC236}">
                  <a16:creationId xmlns:a16="http://schemas.microsoft.com/office/drawing/2014/main" id="{A57D8AD5-A107-CB40-93CD-29D20BAB44D2}"/>
                </a:ext>
              </a:extLst>
            </p:cNvPr>
            <p:cNvGrpSpPr>
              <a:grpSpLocks/>
            </p:cNvGrpSpPr>
            <p:nvPr/>
          </p:nvGrpSpPr>
          <p:grpSpPr bwMode="auto">
            <a:xfrm>
              <a:off x="1681505" y="4644567"/>
              <a:ext cx="300518" cy="817563"/>
              <a:chOff x="4314" y="3281"/>
              <a:chExt cx="355" cy="966"/>
            </a:xfrm>
          </p:grpSpPr>
          <p:sp>
            <p:nvSpPr>
              <p:cNvPr id="116839" name="Google Shape;1260;p145">
                <a:extLst>
                  <a:ext uri="{FF2B5EF4-FFF2-40B4-BE49-F238E27FC236}">
                    <a16:creationId xmlns:a16="http://schemas.microsoft.com/office/drawing/2014/main" id="{6B500F10-B045-6D40-9A78-A8F2E4B9DA0F}"/>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0" name="Google Shape;1261;p145">
                <a:extLst>
                  <a:ext uri="{FF2B5EF4-FFF2-40B4-BE49-F238E27FC236}">
                    <a16:creationId xmlns:a16="http://schemas.microsoft.com/office/drawing/2014/main" id="{FAA717F7-A745-174E-B8DB-2BFDA48B9673}"/>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1" name="Google Shape;1262;p145">
                <a:extLst>
                  <a:ext uri="{FF2B5EF4-FFF2-40B4-BE49-F238E27FC236}">
                    <a16:creationId xmlns:a16="http://schemas.microsoft.com/office/drawing/2014/main" id="{86295E6B-2EC5-9F4D-B1FF-226AEF4CDE42}"/>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2" name="Google Shape;1263;p145">
                <a:extLst>
                  <a:ext uri="{FF2B5EF4-FFF2-40B4-BE49-F238E27FC236}">
                    <a16:creationId xmlns:a16="http://schemas.microsoft.com/office/drawing/2014/main" id="{381E3FA9-9564-544E-964E-FE37C2AE3F56}"/>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3" name="Google Shape;1264;p145">
                <a:extLst>
                  <a:ext uri="{FF2B5EF4-FFF2-40B4-BE49-F238E27FC236}">
                    <a16:creationId xmlns:a16="http://schemas.microsoft.com/office/drawing/2014/main" id="{9DE002FE-DC77-4A43-A97E-B21F67692EFD}"/>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44" name="Google Shape;1265;p145">
                <a:extLst>
                  <a:ext uri="{FF2B5EF4-FFF2-40B4-BE49-F238E27FC236}">
                    <a16:creationId xmlns:a16="http://schemas.microsoft.com/office/drawing/2014/main" id="{602C9F38-9F19-4C4E-946C-BF28AC011BD2}"/>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116838" name="Google Shape;1266;p145">
              <a:extLst>
                <a:ext uri="{FF2B5EF4-FFF2-40B4-BE49-F238E27FC236}">
                  <a16:creationId xmlns:a16="http://schemas.microsoft.com/office/drawing/2014/main" id="{F42932B0-789D-B345-BD97-5EB0D637AF50}"/>
                </a:ext>
              </a:extLst>
            </p:cNvPr>
            <p:cNvSpPr txBox="1">
              <a:spLocks noChangeArrowheads="1"/>
            </p:cNvSpPr>
            <p:nvPr/>
          </p:nvSpPr>
          <p:spPr bwMode="auto">
            <a:xfrm>
              <a:off x="762912" y="4831444"/>
              <a:ext cx="753600"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Eline</a:t>
              </a:r>
              <a:endParaRPr lang="en-US" altLang="en-US"/>
            </a:p>
          </p:txBody>
        </p:sp>
      </p:grpSp>
      <p:grpSp>
        <p:nvGrpSpPr>
          <p:cNvPr id="116740" name="Google Shape;1267;p145">
            <a:extLst>
              <a:ext uri="{FF2B5EF4-FFF2-40B4-BE49-F238E27FC236}">
                <a16:creationId xmlns:a16="http://schemas.microsoft.com/office/drawing/2014/main" id="{DD1CF658-BFF2-2A4D-A634-C9F67926CD0D}"/>
              </a:ext>
            </a:extLst>
          </p:cNvPr>
          <p:cNvGrpSpPr>
            <a:grpSpLocks/>
          </p:cNvGrpSpPr>
          <p:nvPr/>
        </p:nvGrpSpPr>
        <p:grpSpPr bwMode="auto">
          <a:xfrm>
            <a:off x="728663" y="5775325"/>
            <a:ext cx="1336675" cy="817563"/>
            <a:chOff x="697966" y="5654505"/>
            <a:chExt cx="1336619" cy="817563"/>
          </a:xfrm>
        </p:grpSpPr>
        <p:grpSp>
          <p:nvGrpSpPr>
            <p:cNvPr id="116829" name="Google Shape;1268;p145">
              <a:extLst>
                <a:ext uri="{FF2B5EF4-FFF2-40B4-BE49-F238E27FC236}">
                  <a16:creationId xmlns:a16="http://schemas.microsoft.com/office/drawing/2014/main" id="{CF11702A-AFB1-3E40-A26F-B5E04581CC5E}"/>
                </a:ext>
              </a:extLst>
            </p:cNvPr>
            <p:cNvGrpSpPr>
              <a:grpSpLocks/>
            </p:cNvGrpSpPr>
            <p:nvPr/>
          </p:nvGrpSpPr>
          <p:grpSpPr bwMode="auto">
            <a:xfrm>
              <a:off x="1734067" y="5654505"/>
              <a:ext cx="300518" cy="817563"/>
              <a:chOff x="4314" y="3281"/>
              <a:chExt cx="355" cy="966"/>
            </a:xfrm>
          </p:grpSpPr>
          <p:sp>
            <p:nvSpPr>
              <p:cNvPr id="116831" name="Google Shape;1269;p145">
                <a:extLst>
                  <a:ext uri="{FF2B5EF4-FFF2-40B4-BE49-F238E27FC236}">
                    <a16:creationId xmlns:a16="http://schemas.microsoft.com/office/drawing/2014/main" id="{BD549F19-D521-F543-98B8-76A5A54FD14A}"/>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32" name="Google Shape;1270;p145">
                <a:extLst>
                  <a:ext uri="{FF2B5EF4-FFF2-40B4-BE49-F238E27FC236}">
                    <a16:creationId xmlns:a16="http://schemas.microsoft.com/office/drawing/2014/main" id="{B515E8D1-8E10-1F4F-BCD9-0258C8466A75}"/>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33" name="Google Shape;1271;p145">
                <a:extLst>
                  <a:ext uri="{FF2B5EF4-FFF2-40B4-BE49-F238E27FC236}">
                    <a16:creationId xmlns:a16="http://schemas.microsoft.com/office/drawing/2014/main" id="{21185108-127B-0C45-88DB-DB5F24E0FDF5}"/>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34" name="Google Shape;1272;p145">
                <a:extLst>
                  <a:ext uri="{FF2B5EF4-FFF2-40B4-BE49-F238E27FC236}">
                    <a16:creationId xmlns:a16="http://schemas.microsoft.com/office/drawing/2014/main" id="{4C942D91-5CBD-ED40-96FC-2F630593DEFA}"/>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35" name="Google Shape;1273;p145">
                <a:extLst>
                  <a:ext uri="{FF2B5EF4-FFF2-40B4-BE49-F238E27FC236}">
                    <a16:creationId xmlns:a16="http://schemas.microsoft.com/office/drawing/2014/main" id="{9E93D63A-D70F-7342-838D-93CB5D27574F}"/>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36" name="Google Shape;1274;p145">
                <a:extLst>
                  <a:ext uri="{FF2B5EF4-FFF2-40B4-BE49-F238E27FC236}">
                    <a16:creationId xmlns:a16="http://schemas.microsoft.com/office/drawing/2014/main" id="{F789191E-7430-E448-A1EC-0B05D3D220CF}"/>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116830" name="Google Shape;1275;p145">
              <a:extLst>
                <a:ext uri="{FF2B5EF4-FFF2-40B4-BE49-F238E27FC236}">
                  <a16:creationId xmlns:a16="http://schemas.microsoft.com/office/drawing/2014/main" id="{74AE7F23-DFA9-B447-AA44-3B9C59AAFB61}"/>
                </a:ext>
              </a:extLst>
            </p:cNvPr>
            <p:cNvSpPr txBox="1">
              <a:spLocks noChangeArrowheads="1"/>
            </p:cNvSpPr>
            <p:nvPr/>
          </p:nvSpPr>
          <p:spPr bwMode="auto">
            <a:xfrm>
              <a:off x="697966" y="5841382"/>
              <a:ext cx="867300"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Petros</a:t>
              </a:r>
              <a:endParaRPr lang="en-US" altLang="en-US"/>
            </a:p>
          </p:txBody>
        </p:sp>
      </p:grpSp>
      <p:sp>
        <p:nvSpPr>
          <p:cNvPr id="116741" name="Google Shape;1276;p145">
            <a:extLst>
              <a:ext uri="{FF2B5EF4-FFF2-40B4-BE49-F238E27FC236}">
                <a16:creationId xmlns:a16="http://schemas.microsoft.com/office/drawing/2014/main" id="{0DDB738C-7EC5-1E47-A896-BD2B2288EF1D}"/>
              </a:ext>
            </a:extLst>
          </p:cNvPr>
          <p:cNvSpPr>
            <a:spLocks noChangeArrowheads="1"/>
          </p:cNvSpPr>
          <p:nvPr/>
        </p:nvSpPr>
        <p:spPr bwMode="auto">
          <a:xfrm>
            <a:off x="2393950" y="3986213"/>
            <a:ext cx="914400"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35</a:t>
            </a:r>
            <a:endParaRPr lang="en-US" altLang="en-US"/>
          </a:p>
        </p:txBody>
      </p:sp>
      <p:sp>
        <p:nvSpPr>
          <p:cNvPr id="89094" name="Google Shape;1277;p145">
            <a:extLst>
              <a:ext uri="{FF2B5EF4-FFF2-40B4-BE49-F238E27FC236}">
                <a16:creationId xmlns:a16="http://schemas.microsoft.com/office/drawing/2014/main" id="{B7B40208-52E7-1647-86AB-47316B862A40}"/>
              </a:ext>
            </a:extLst>
          </p:cNvPr>
          <p:cNvSpPr>
            <a:spLocks noChangeArrowheads="1"/>
          </p:cNvSpPr>
          <p:nvPr/>
        </p:nvSpPr>
        <p:spPr bwMode="auto">
          <a:xfrm>
            <a:off x="3308350" y="3986213"/>
            <a:ext cx="1082675"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dirty="0">
                <a:latin typeface="Verdana" panose="020B0604030504040204" pitchFamily="34" charset="0"/>
                <a:sym typeface="Verdana" panose="020B0604030504040204" pitchFamily="34" charset="0"/>
              </a:rPr>
              <a:t>Female</a:t>
            </a:r>
            <a:endParaRPr lang="en-US" altLang="en-US" dirty="0"/>
          </a:p>
        </p:txBody>
      </p:sp>
      <p:sp>
        <p:nvSpPr>
          <p:cNvPr id="116743" name="Google Shape;1278;p145">
            <a:extLst>
              <a:ext uri="{FF2B5EF4-FFF2-40B4-BE49-F238E27FC236}">
                <a16:creationId xmlns:a16="http://schemas.microsoft.com/office/drawing/2014/main" id="{E64E4BA8-FD37-914A-8CAE-7CDC139F9609}"/>
              </a:ext>
            </a:extLst>
          </p:cNvPr>
          <p:cNvSpPr>
            <a:spLocks noChangeArrowheads="1"/>
          </p:cNvSpPr>
          <p:nvPr/>
        </p:nvSpPr>
        <p:spPr bwMode="auto">
          <a:xfrm>
            <a:off x="2398713" y="3413125"/>
            <a:ext cx="914400" cy="369888"/>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solidFill>
                  <a:schemeClr val="bg1"/>
                </a:solidFill>
                <a:latin typeface="Verdana" panose="020B0604030504040204" pitchFamily="34" charset="0"/>
                <a:sym typeface="Verdana" panose="020B0604030504040204" pitchFamily="34" charset="0"/>
              </a:rPr>
              <a:t>age</a:t>
            </a:r>
            <a:endParaRPr lang="en-US" altLang="en-US" sz="1800">
              <a:solidFill>
                <a:schemeClr val="bg1"/>
              </a:solidFill>
              <a:latin typeface="Verdana" panose="020B0604030504040204" pitchFamily="34" charset="0"/>
              <a:sym typeface="Verdana" panose="020B0604030504040204" pitchFamily="34" charset="0"/>
            </a:endParaRPr>
          </a:p>
        </p:txBody>
      </p:sp>
      <p:sp>
        <p:nvSpPr>
          <p:cNvPr id="116744" name="Google Shape;1279;p145">
            <a:extLst>
              <a:ext uri="{FF2B5EF4-FFF2-40B4-BE49-F238E27FC236}">
                <a16:creationId xmlns:a16="http://schemas.microsoft.com/office/drawing/2014/main" id="{618695BA-5732-C148-BF90-EF205CF598D2}"/>
              </a:ext>
            </a:extLst>
          </p:cNvPr>
          <p:cNvSpPr>
            <a:spLocks noChangeArrowheads="1"/>
          </p:cNvSpPr>
          <p:nvPr/>
        </p:nvSpPr>
        <p:spPr bwMode="auto">
          <a:xfrm>
            <a:off x="2393950" y="5041900"/>
            <a:ext cx="914400"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28</a:t>
            </a:r>
            <a:endParaRPr lang="en-US" altLang="en-US" sz="1800">
              <a:latin typeface="Verdana" panose="020B0604030504040204" pitchFamily="34" charset="0"/>
              <a:sym typeface="Verdana" panose="020B0604030504040204" pitchFamily="34" charset="0"/>
            </a:endParaRPr>
          </a:p>
        </p:txBody>
      </p:sp>
      <p:sp>
        <p:nvSpPr>
          <p:cNvPr id="89097" name="Google Shape;1280;p145">
            <a:extLst>
              <a:ext uri="{FF2B5EF4-FFF2-40B4-BE49-F238E27FC236}">
                <a16:creationId xmlns:a16="http://schemas.microsoft.com/office/drawing/2014/main" id="{C5FFB652-DB24-5E42-AF42-18F2504B38E1}"/>
              </a:ext>
            </a:extLst>
          </p:cNvPr>
          <p:cNvSpPr>
            <a:spLocks noChangeArrowheads="1"/>
          </p:cNvSpPr>
          <p:nvPr/>
        </p:nvSpPr>
        <p:spPr bwMode="auto">
          <a:xfrm>
            <a:off x="3308350" y="5041900"/>
            <a:ext cx="1082675"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dirty="0">
                <a:latin typeface="Verdana" panose="020B0604030504040204" pitchFamily="34" charset="0"/>
                <a:sym typeface="Verdana" panose="020B0604030504040204" pitchFamily="34" charset="0"/>
              </a:rPr>
              <a:t>Female</a:t>
            </a:r>
            <a:endParaRPr lang="en-US" altLang="en-US" dirty="0"/>
          </a:p>
        </p:txBody>
      </p:sp>
      <p:sp>
        <p:nvSpPr>
          <p:cNvPr id="116746" name="Google Shape;1281;p145">
            <a:extLst>
              <a:ext uri="{FF2B5EF4-FFF2-40B4-BE49-F238E27FC236}">
                <a16:creationId xmlns:a16="http://schemas.microsoft.com/office/drawing/2014/main" id="{D5D0D629-1FC1-4B45-8715-5957F2634DED}"/>
              </a:ext>
            </a:extLst>
          </p:cNvPr>
          <p:cNvSpPr>
            <a:spLocks noChangeArrowheads="1"/>
          </p:cNvSpPr>
          <p:nvPr/>
        </p:nvSpPr>
        <p:spPr bwMode="auto">
          <a:xfrm>
            <a:off x="2398713" y="6051550"/>
            <a:ext cx="914400"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36</a:t>
            </a:r>
            <a:endParaRPr lang="en-US" altLang="en-US" sz="1800">
              <a:latin typeface="Verdana" panose="020B0604030504040204" pitchFamily="34" charset="0"/>
              <a:sym typeface="Verdana" panose="020B0604030504040204" pitchFamily="34" charset="0"/>
            </a:endParaRPr>
          </a:p>
        </p:txBody>
      </p:sp>
      <p:sp>
        <p:nvSpPr>
          <p:cNvPr id="89099" name="Google Shape;1282;p145">
            <a:extLst>
              <a:ext uri="{FF2B5EF4-FFF2-40B4-BE49-F238E27FC236}">
                <a16:creationId xmlns:a16="http://schemas.microsoft.com/office/drawing/2014/main" id="{CCD68309-F93D-3842-8652-6A3307BE2B1E}"/>
              </a:ext>
            </a:extLst>
          </p:cNvPr>
          <p:cNvSpPr>
            <a:spLocks noChangeArrowheads="1"/>
          </p:cNvSpPr>
          <p:nvPr/>
        </p:nvSpPr>
        <p:spPr bwMode="auto">
          <a:xfrm>
            <a:off x="3324225" y="6051550"/>
            <a:ext cx="1082675"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a:latin typeface="Verdana" panose="020B0604030504040204" pitchFamily="34" charset="0"/>
                <a:sym typeface="Verdana" panose="020B0604030504040204" pitchFamily="34" charset="0"/>
              </a:rPr>
              <a:t>Male</a:t>
            </a:r>
            <a:endParaRPr lang="en-US" altLang="en-US"/>
          </a:p>
        </p:txBody>
      </p:sp>
      <p:sp>
        <p:nvSpPr>
          <p:cNvPr id="116748" name="Google Shape;1283;p145">
            <a:extLst>
              <a:ext uri="{FF2B5EF4-FFF2-40B4-BE49-F238E27FC236}">
                <a16:creationId xmlns:a16="http://schemas.microsoft.com/office/drawing/2014/main" id="{9EF6D1A6-BF5B-B64F-9B05-EA0B7988A289}"/>
              </a:ext>
            </a:extLst>
          </p:cNvPr>
          <p:cNvSpPr>
            <a:spLocks noChangeArrowheads="1"/>
          </p:cNvSpPr>
          <p:nvPr/>
        </p:nvSpPr>
        <p:spPr bwMode="auto">
          <a:xfrm>
            <a:off x="3308350" y="3413125"/>
            <a:ext cx="1082675" cy="369888"/>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solidFill>
                  <a:schemeClr val="bg1"/>
                </a:solidFill>
                <a:latin typeface="Verdana" panose="020B0604030504040204" pitchFamily="34" charset="0"/>
                <a:sym typeface="Verdana" panose="020B0604030504040204" pitchFamily="34" charset="0"/>
              </a:rPr>
              <a:t> sex</a:t>
            </a:r>
            <a:endParaRPr lang="en-US" altLang="en-US" sz="1800">
              <a:solidFill>
                <a:schemeClr val="bg1"/>
              </a:solidFill>
              <a:latin typeface="Verdana" panose="020B0604030504040204" pitchFamily="34" charset="0"/>
              <a:sym typeface="Verdana" panose="020B0604030504040204" pitchFamily="34" charset="0"/>
            </a:endParaRPr>
          </a:p>
        </p:txBody>
      </p:sp>
      <p:sp>
        <p:nvSpPr>
          <p:cNvPr id="116749" name="Google Shape;1284;p145">
            <a:extLst>
              <a:ext uri="{FF2B5EF4-FFF2-40B4-BE49-F238E27FC236}">
                <a16:creationId xmlns:a16="http://schemas.microsoft.com/office/drawing/2014/main" id="{C8C1CC0F-76F0-7A4C-87F1-738C4DF93223}"/>
              </a:ext>
            </a:extLst>
          </p:cNvPr>
          <p:cNvSpPr>
            <a:spLocks noChangeArrowheads="1"/>
          </p:cNvSpPr>
          <p:nvPr/>
        </p:nvSpPr>
        <p:spPr bwMode="auto">
          <a:xfrm>
            <a:off x="4391025" y="3413125"/>
            <a:ext cx="1066800" cy="369888"/>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solidFill>
                  <a:schemeClr val="bg1"/>
                </a:solidFill>
                <a:latin typeface="Verdana" panose="020B0604030504040204" pitchFamily="34" charset="0"/>
                <a:sym typeface="Verdana" panose="020B0604030504040204" pitchFamily="34" charset="0"/>
              </a:rPr>
              <a:t>height</a:t>
            </a:r>
            <a:endParaRPr lang="en-US" altLang="en-US">
              <a:solidFill>
                <a:schemeClr val="bg1"/>
              </a:solidFill>
            </a:endParaRPr>
          </a:p>
        </p:txBody>
      </p:sp>
      <p:sp>
        <p:nvSpPr>
          <p:cNvPr id="116750" name="Google Shape;1285;p145">
            <a:extLst>
              <a:ext uri="{FF2B5EF4-FFF2-40B4-BE49-F238E27FC236}">
                <a16:creationId xmlns:a16="http://schemas.microsoft.com/office/drawing/2014/main" id="{63202F56-7A0D-254C-8F03-3D020AF963C2}"/>
              </a:ext>
            </a:extLst>
          </p:cNvPr>
          <p:cNvSpPr>
            <a:spLocks noChangeArrowheads="1"/>
          </p:cNvSpPr>
          <p:nvPr/>
        </p:nvSpPr>
        <p:spPr bwMode="auto">
          <a:xfrm>
            <a:off x="4375150" y="3986213"/>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1.55</a:t>
            </a:r>
            <a:endParaRPr lang="en-US" altLang="en-US"/>
          </a:p>
        </p:txBody>
      </p:sp>
      <p:sp>
        <p:nvSpPr>
          <p:cNvPr id="116751" name="Google Shape;1286;p145">
            <a:extLst>
              <a:ext uri="{FF2B5EF4-FFF2-40B4-BE49-F238E27FC236}">
                <a16:creationId xmlns:a16="http://schemas.microsoft.com/office/drawing/2014/main" id="{B69AC6FB-19AC-6D4E-841D-107A868C38B9}"/>
              </a:ext>
            </a:extLst>
          </p:cNvPr>
          <p:cNvSpPr>
            <a:spLocks noChangeArrowheads="1"/>
          </p:cNvSpPr>
          <p:nvPr/>
        </p:nvSpPr>
        <p:spPr bwMode="auto">
          <a:xfrm>
            <a:off x="4375150" y="5041900"/>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1.68</a:t>
            </a:r>
            <a:endParaRPr lang="en-US" altLang="en-US"/>
          </a:p>
        </p:txBody>
      </p:sp>
      <p:sp>
        <p:nvSpPr>
          <p:cNvPr id="116752" name="Google Shape;1287;p145">
            <a:extLst>
              <a:ext uri="{FF2B5EF4-FFF2-40B4-BE49-F238E27FC236}">
                <a16:creationId xmlns:a16="http://schemas.microsoft.com/office/drawing/2014/main" id="{E6287502-2A77-D14E-92CB-C56C750027D7}"/>
              </a:ext>
            </a:extLst>
          </p:cNvPr>
          <p:cNvSpPr>
            <a:spLocks noChangeArrowheads="1"/>
          </p:cNvSpPr>
          <p:nvPr/>
        </p:nvSpPr>
        <p:spPr bwMode="auto">
          <a:xfrm>
            <a:off x="4391025" y="6051550"/>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1.89</a:t>
            </a:r>
            <a:endParaRPr lang="en-US" altLang="en-US" sz="1800">
              <a:latin typeface="Verdana" panose="020B0604030504040204" pitchFamily="34" charset="0"/>
              <a:sym typeface="Verdana" panose="020B0604030504040204" pitchFamily="34" charset="0"/>
            </a:endParaRPr>
          </a:p>
        </p:txBody>
      </p:sp>
      <p:sp>
        <p:nvSpPr>
          <p:cNvPr id="89105" name="Google Shape;1288;p145">
            <a:extLst>
              <a:ext uri="{FF2B5EF4-FFF2-40B4-BE49-F238E27FC236}">
                <a16:creationId xmlns:a16="http://schemas.microsoft.com/office/drawing/2014/main" id="{920D43B6-9343-F74B-A1D2-3AB5D99B7B98}"/>
              </a:ext>
            </a:extLst>
          </p:cNvPr>
          <p:cNvSpPr>
            <a:spLocks noChangeArrowheads="1"/>
          </p:cNvSpPr>
          <p:nvPr/>
        </p:nvSpPr>
        <p:spPr bwMode="auto">
          <a:xfrm>
            <a:off x="5473700" y="6051550"/>
            <a:ext cx="1081088"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a:latin typeface="Verdana" panose="020B0604030504040204" pitchFamily="34" charset="0"/>
                <a:sym typeface="Verdana" panose="020B0604030504040204" pitchFamily="34" charset="0"/>
              </a:rPr>
              <a:t>Greece</a:t>
            </a:r>
            <a:endParaRPr lang="en-US" altLang="en-US" sz="1800">
              <a:latin typeface="Verdana" panose="020B0604030504040204" pitchFamily="34" charset="0"/>
              <a:sym typeface="Verdana" panose="020B0604030504040204" pitchFamily="34" charset="0"/>
            </a:endParaRPr>
          </a:p>
        </p:txBody>
      </p:sp>
      <p:sp>
        <p:nvSpPr>
          <p:cNvPr id="89106" name="Google Shape;1289;p145">
            <a:extLst>
              <a:ext uri="{FF2B5EF4-FFF2-40B4-BE49-F238E27FC236}">
                <a16:creationId xmlns:a16="http://schemas.microsoft.com/office/drawing/2014/main" id="{10BAA670-6FD5-C944-B80D-597637582A02}"/>
              </a:ext>
            </a:extLst>
          </p:cNvPr>
          <p:cNvSpPr>
            <a:spLocks noChangeArrowheads="1"/>
          </p:cNvSpPr>
          <p:nvPr/>
        </p:nvSpPr>
        <p:spPr bwMode="auto">
          <a:xfrm>
            <a:off x="5441950" y="5041900"/>
            <a:ext cx="1082675"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a:latin typeface="Verdana" panose="020B0604030504040204" pitchFamily="34" charset="0"/>
                <a:sym typeface="Verdana" panose="020B0604030504040204" pitchFamily="34" charset="0"/>
              </a:rPr>
              <a:t>NL</a:t>
            </a:r>
            <a:endParaRPr lang="en-US" altLang="en-US"/>
          </a:p>
        </p:txBody>
      </p:sp>
      <p:sp>
        <p:nvSpPr>
          <p:cNvPr id="89107" name="Google Shape;1290;p145">
            <a:extLst>
              <a:ext uri="{FF2B5EF4-FFF2-40B4-BE49-F238E27FC236}">
                <a16:creationId xmlns:a16="http://schemas.microsoft.com/office/drawing/2014/main" id="{9B79D6AD-ED8A-E343-96C8-AC2763F8CC2E}"/>
              </a:ext>
            </a:extLst>
          </p:cNvPr>
          <p:cNvSpPr>
            <a:spLocks noChangeArrowheads="1"/>
          </p:cNvSpPr>
          <p:nvPr/>
        </p:nvSpPr>
        <p:spPr bwMode="auto">
          <a:xfrm>
            <a:off x="5441950" y="3986213"/>
            <a:ext cx="1082675" cy="457200"/>
          </a:xfrm>
          <a:prstGeom prst="rect">
            <a:avLst/>
          </a:prstGeom>
          <a:solidFill>
            <a:schemeClr val="accent6">
              <a:lumMod val="20000"/>
              <a:lumOff val="80000"/>
            </a:schemeClr>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r>
              <a:rPr lang="nl-NL" altLang="en-US" sz="1800">
                <a:latin typeface="Verdana" panose="020B0604030504040204" pitchFamily="34" charset="0"/>
                <a:sym typeface="Verdana" panose="020B0604030504040204" pitchFamily="34" charset="0"/>
              </a:rPr>
              <a:t>Taiwan</a:t>
            </a:r>
            <a:endParaRPr lang="en-US" altLang="en-US"/>
          </a:p>
        </p:txBody>
      </p:sp>
      <p:sp>
        <p:nvSpPr>
          <p:cNvPr id="116756" name="Google Shape;1291;p145">
            <a:extLst>
              <a:ext uri="{FF2B5EF4-FFF2-40B4-BE49-F238E27FC236}">
                <a16:creationId xmlns:a16="http://schemas.microsoft.com/office/drawing/2014/main" id="{ECC80C2F-BA47-1A48-963D-F2CA13317256}"/>
              </a:ext>
            </a:extLst>
          </p:cNvPr>
          <p:cNvSpPr>
            <a:spLocks noChangeArrowheads="1"/>
          </p:cNvSpPr>
          <p:nvPr/>
        </p:nvSpPr>
        <p:spPr bwMode="auto">
          <a:xfrm>
            <a:off x="5457825" y="3413125"/>
            <a:ext cx="1066800" cy="369888"/>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dirty="0">
                <a:solidFill>
                  <a:schemeClr val="bg1"/>
                </a:solidFill>
                <a:latin typeface="Verdana" panose="020B0604030504040204" pitchFamily="34" charset="0"/>
                <a:sym typeface="Verdana" panose="020B0604030504040204" pitchFamily="34" charset="0"/>
              </a:rPr>
              <a:t>Country of birth</a:t>
            </a:r>
            <a:endParaRPr lang="en-US" altLang="en-US" sz="1200" dirty="0">
              <a:solidFill>
                <a:schemeClr val="bg1"/>
              </a:solidFill>
            </a:endParaRPr>
          </a:p>
        </p:txBody>
      </p:sp>
      <p:grpSp>
        <p:nvGrpSpPr>
          <p:cNvPr id="116757" name="Google Shape;1292;p145">
            <a:extLst>
              <a:ext uri="{FF2B5EF4-FFF2-40B4-BE49-F238E27FC236}">
                <a16:creationId xmlns:a16="http://schemas.microsoft.com/office/drawing/2014/main" id="{3F38DC2C-140B-3C4B-B290-653A7FF89DC3}"/>
              </a:ext>
            </a:extLst>
          </p:cNvPr>
          <p:cNvGrpSpPr>
            <a:grpSpLocks/>
          </p:cNvGrpSpPr>
          <p:nvPr/>
        </p:nvGrpSpPr>
        <p:grpSpPr bwMode="auto">
          <a:xfrm>
            <a:off x="4572000" y="1195388"/>
            <a:ext cx="231775" cy="517525"/>
            <a:chOff x="4314" y="3281"/>
            <a:chExt cx="355" cy="966"/>
          </a:xfrm>
        </p:grpSpPr>
        <p:sp>
          <p:nvSpPr>
            <p:cNvPr id="116823" name="Google Shape;1293;p145">
              <a:extLst>
                <a:ext uri="{FF2B5EF4-FFF2-40B4-BE49-F238E27FC236}">
                  <a16:creationId xmlns:a16="http://schemas.microsoft.com/office/drawing/2014/main" id="{E82C9E06-74F6-9147-BA15-71F41BAA6064}"/>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4" name="Google Shape;1294;p145">
              <a:extLst>
                <a:ext uri="{FF2B5EF4-FFF2-40B4-BE49-F238E27FC236}">
                  <a16:creationId xmlns:a16="http://schemas.microsoft.com/office/drawing/2014/main" id="{DDB1EC65-7197-1A4A-95A9-80401320CE99}"/>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5" name="Google Shape;1295;p145">
              <a:extLst>
                <a:ext uri="{FF2B5EF4-FFF2-40B4-BE49-F238E27FC236}">
                  <a16:creationId xmlns:a16="http://schemas.microsoft.com/office/drawing/2014/main" id="{3EDB4521-CAD8-7E4C-B6B6-83782F9BD67A}"/>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6" name="Google Shape;1296;p145">
              <a:extLst>
                <a:ext uri="{FF2B5EF4-FFF2-40B4-BE49-F238E27FC236}">
                  <a16:creationId xmlns:a16="http://schemas.microsoft.com/office/drawing/2014/main" id="{431E0BA2-AC0B-6B42-A5D6-FF0BA93FDC96}"/>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7" name="Google Shape;1297;p145">
              <a:extLst>
                <a:ext uri="{FF2B5EF4-FFF2-40B4-BE49-F238E27FC236}">
                  <a16:creationId xmlns:a16="http://schemas.microsoft.com/office/drawing/2014/main" id="{9BD1A003-3243-E74C-8111-4046EC4AF850}"/>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8" name="Google Shape;1298;p145">
              <a:extLst>
                <a:ext uri="{FF2B5EF4-FFF2-40B4-BE49-F238E27FC236}">
                  <a16:creationId xmlns:a16="http://schemas.microsoft.com/office/drawing/2014/main" id="{6BD2DADF-B072-5441-A2B9-75F7BD6AD249}"/>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116758" name="Google Shape;1299;p145">
            <a:extLst>
              <a:ext uri="{FF2B5EF4-FFF2-40B4-BE49-F238E27FC236}">
                <a16:creationId xmlns:a16="http://schemas.microsoft.com/office/drawing/2014/main" id="{0FD3E41C-11D3-3C4D-9DBB-E2FFCA8F00B6}"/>
              </a:ext>
            </a:extLst>
          </p:cNvPr>
          <p:cNvGrpSpPr>
            <a:grpSpLocks/>
          </p:cNvGrpSpPr>
          <p:nvPr/>
        </p:nvGrpSpPr>
        <p:grpSpPr bwMode="auto">
          <a:xfrm>
            <a:off x="3865563" y="1816100"/>
            <a:ext cx="938212" cy="517525"/>
            <a:chOff x="762912" y="4644567"/>
            <a:chExt cx="1219111" cy="817563"/>
          </a:xfrm>
        </p:grpSpPr>
        <p:grpSp>
          <p:nvGrpSpPr>
            <p:cNvPr id="116815" name="Google Shape;1300;p145">
              <a:extLst>
                <a:ext uri="{FF2B5EF4-FFF2-40B4-BE49-F238E27FC236}">
                  <a16:creationId xmlns:a16="http://schemas.microsoft.com/office/drawing/2014/main" id="{FF928F23-652C-1142-9C55-1B59418E55BC}"/>
                </a:ext>
              </a:extLst>
            </p:cNvPr>
            <p:cNvGrpSpPr>
              <a:grpSpLocks/>
            </p:cNvGrpSpPr>
            <p:nvPr/>
          </p:nvGrpSpPr>
          <p:grpSpPr bwMode="auto">
            <a:xfrm>
              <a:off x="1681505" y="4644567"/>
              <a:ext cx="300518" cy="817563"/>
              <a:chOff x="4314" y="3281"/>
              <a:chExt cx="355" cy="966"/>
            </a:xfrm>
          </p:grpSpPr>
          <p:sp>
            <p:nvSpPr>
              <p:cNvPr id="116817" name="Google Shape;1301;p145">
                <a:extLst>
                  <a:ext uri="{FF2B5EF4-FFF2-40B4-BE49-F238E27FC236}">
                    <a16:creationId xmlns:a16="http://schemas.microsoft.com/office/drawing/2014/main" id="{CD0DCA7B-7F95-2546-9505-F6851FE7BEC1}"/>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8" name="Google Shape;1302;p145">
                <a:extLst>
                  <a:ext uri="{FF2B5EF4-FFF2-40B4-BE49-F238E27FC236}">
                    <a16:creationId xmlns:a16="http://schemas.microsoft.com/office/drawing/2014/main" id="{9AE5D7D7-5403-924E-9F5A-9DA39E05A1EE}"/>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9" name="Google Shape;1303;p145">
                <a:extLst>
                  <a:ext uri="{FF2B5EF4-FFF2-40B4-BE49-F238E27FC236}">
                    <a16:creationId xmlns:a16="http://schemas.microsoft.com/office/drawing/2014/main" id="{4C0A4307-894B-B340-A586-05BF233F1D3F}"/>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0" name="Google Shape;1304;p145">
                <a:extLst>
                  <a:ext uri="{FF2B5EF4-FFF2-40B4-BE49-F238E27FC236}">
                    <a16:creationId xmlns:a16="http://schemas.microsoft.com/office/drawing/2014/main" id="{15C34D35-41BF-2347-AF02-33FB3DC123EE}"/>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1" name="Google Shape;1305;p145">
                <a:extLst>
                  <a:ext uri="{FF2B5EF4-FFF2-40B4-BE49-F238E27FC236}">
                    <a16:creationId xmlns:a16="http://schemas.microsoft.com/office/drawing/2014/main" id="{0E4D39C8-ABDF-AF4D-91A7-58D3DEEF4C4B}"/>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22" name="Google Shape;1306;p145">
                <a:extLst>
                  <a:ext uri="{FF2B5EF4-FFF2-40B4-BE49-F238E27FC236}">
                    <a16:creationId xmlns:a16="http://schemas.microsoft.com/office/drawing/2014/main" id="{9D4A2087-EB4F-F24A-A0E6-7890792E8550}"/>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116816" name="Google Shape;1307;p145">
              <a:extLst>
                <a:ext uri="{FF2B5EF4-FFF2-40B4-BE49-F238E27FC236}">
                  <a16:creationId xmlns:a16="http://schemas.microsoft.com/office/drawing/2014/main" id="{E8C36465-48A7-EB4B-947F-0DD57D96890D}"/>
                </a:ext>
              </a:extLst>
            </p:cNvPr>
            <p:cNvSpPr txBox="1">
              <a:spLocks noChangeArrowheads="1"/>
            </p:cNvSpPr>
            <p:nvPr/>
          </p:nvSpPr>
          <p:spPr bwMode="auto">
            <a:xfrm>
              <a:off x="762912" y="4831444"/>
              <a:ext cx="753600"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200">
                  <a:latin typeface="Constantia" panose="02030602050306030303" pitchFamily="18" charset="0"/>
                  <a:sym typeface="Constantia" panose="02030602050306030303" pitchFamily="18" charset="0"/>
                </a:rPr>
                <a:t>Eline</a:t>
              </a:r>
              <a:endParaRPr lang="en-US" altLang="en-US" sz="800"/>
            </a:p>
          </p:txBody>
        </p:sp>
      </p:grpSp>
      <p:grpSp>
        <p:nvGrpSpPr>
          <p:cNvPr id="116759" name="Google Shape;1308;p145">
            <a:extLst>
              <a:ext uri="{FF2B5EF4-FFF2-40B4-BE49-F238E27FC236}">
                <a16:creationId xmlns:a16="http://schemas.microsoft.com/office/drawing/2014/main" id="{E203AA55-3513-414A-AF2C-E13C0BCF679B}"/>
              </a:ext>
            </a:extLst>
          </p:cNvPr>
          <p:cNvGrpSpPr>
            <a:grpSpLocks/>
          </p:cNvGrpSpPr>
          <p:nvPr/>
        </p:nvGrpSpPr>
        <p:grpSpPr bwMode="auto">
          <a:xfrm>
            <a:off x="3775075" y="2454275"/>
            <a:ext cx="1028700" cy="517525"/>
            <a:chOff x="697966" y="5654505"/>
            <a:chExt cx="1336619" cy="817563"/>
          </a:xfrm>
        </p:grpSpPr>
        <p:grpSp>
          <p:nvGrpSpPr>
            <p:cNvPr id="116807" name="Google Shape;1309;p145">
              <a:extLst>
                <a:ext uri="{FF2B5EF4-FFF2-40B4-BE49-F238E27FC236}">
                  <a16:creationId xmlns:a16="http://schemas.microsoft.com/office/drawing/2014/main" id="{9EDC9B0C-4BE4-724C-A5AC-80E7FBD659D6}"/>
                </a:ext>
              </a:extLst>
            </p:cNvPr>
            <p:cNvGrpSpPr>
              <a:grpSpLocks/>
            </p:cNvGrpSpPr>
            <p:nvPr/>
          </p:nvGrpSpPr>
          <p:grpSpPr bwMode="auto">
            <a:xfrm>
              <a:off x="1734067" y="5654505"/>
              <a:ext cx="300518" cy="817563"/>
              <a:chOff x="4314" y="3281"/>
              <a:chExt cx="355" cy="966"/>
            </a:xfrm>
          </p:grpSpPr>
          <p:sp>
            <p:nvSpPr>
              <p:cNvPr id="116809" name="Google Shape;1310;p145">
                <a:extLst>
                  <a:ext uri="{FF2B5EF4-FFF2-40B4-BE49-F238E27FC236}">
                    <a16:creationId xmlns:a16="http://schemas.microsoft.com/office/drawing/2014/main" id="{01F4BB6C-5C6F-F94C-9B54-B1550D4152DB}"/>
                  </a:ext>
                </a:extLst>
              </p:cNvPr>
              <p:cNvSpPr>
                <a:spLocks/>
              </p:cNvSpPr>
              <p:nvPr/>
            </p:nvSpPr>
            <p:spPr bwMode="auto">
              <a:xfrm>
                <a:off x="4380" y="3281"/>
                <a:ext cx="196" cy="215"/>
              </a:xfrm>
              <a:custGeom>
                <a:avLst/>
                <a:gdLst>
                  <a:gd name="T0" fmla="*/ 1 w 391"/>
                  <a:gd name="T1" fmla="*/ 0 h 429"/>
                  <a:gd name="T2" fmla="*/ 1 w 391"/>
                  <a:gd name="T3" fmla="*/ 0 h 429"/>
                  <a:gd name="T4" fmla="*/ 1 w 391"/>
                  <a:gd name="T5" fmla="*/ 1 h 429"/>
                  <a:gd name="T6" fmla="*/ 1 w 391"/>
                  <a:gd name="T7" fmla="*/ 1 h 429"/>
                  <a:gd name="T8" fmla="*/ 1 w 391"/>
                  <a:gd name="T9" fmla="*/ 1 h 429"/>
                  <a:gd name="T10" fmla="*/ 1 w 391"/>
                  <a:gd name="T11" fmla="*/ 1 h 429"/>
                  <a:gd name="T12" fmla="*/ 1 w 391"/>
                  <a:gd name="T13" fmla="*/ 1 h 429"/>
                  <a:gd name="T14" fmla="*/ 1 w 391"/>
                  <a:gd name="T15" fmla="*/ 1 h 429"/>
                  <a:gd name="T16" fmla="*/ 1 w 391"/>
                  <a:gd name="T17" fmla="*/ 1 h 429"/>
                  <a:gd name="T18" fmla="*/ 1 w 391"/>
                  <a:gd name="T19" fmla="*/ 1 h 429"/>
                  <a:gd name="T20" fmla="*/ 1 w 391"/>
                  <a:gd name="T21" fmla="*/ 1 h 429"/>
                  <a:gd name="T22" fmla="*/ 1 w 391"/>
                  <a:gd name="T23" fmla="*/ 1 h 429"/>
                  <a:gd name="T24" fmla="*/ 1 w 391"/>
                  <a:gd name="T25" fmla="*/ 1 h 429"/>
                  <a:gd name="T26" fmla="*/ 1 w 391"/>
                  <a:gd name="T27" fmla="*/ 1 h 429"/>
                  <a:gd name="T28" fmla="*/ 1 w 391"/>
                  <a:gd name="T29" fmla="*/ 1 h 429"/>
                  <a:gd name="T30" fmla="*/ 1 w 391"/>
                  <a:gd name="T31" fmla="*/ 1 h 429"/>
                  <a:gd name="T32" fmla="*/ 1 w 391"/>
                  <a:gd name="T33" fmla="*/ 1 h 429"/>
                  <a:gd name="T34" fmla="*/ 1 w 391"/>
                  <a:gd name="T35" fmla="*/ 1 h 429"/>
                  <a:gd name="T36" fmla="*/ 1 w 391"/>
                  <a:gd name="T37" fmla="*/ 1 h 429"/>
                  <a:gd name="T38" fmla="*/ 0 w 391"/>
                  <a:gd name="T39" fmla="*/ 1 h 429"/>
                  <a:gd name="T40" fmla="*/ 1 w 391"/>
                  <a:gd name="T41" fmla="*/ 1 h 429"/>
                  <a:gd name="T42" fmla="*/ 1 w 391"/>
                  <a:gd name="T43" fmla="*/ 1 h 429"/>
                  <a:gd name="T44" fmla="*/ 1 w 391"/>
                  <a:gd name="T45" fmla="*/ 0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0" name="Google Shape;1311;p145">
                <a:extLst>
                  <a:ext uri="{FF2B5EF4-FFF2-40B4-BE49-F238E27FC236}">
                    <a16:creationId xmlns:a16="http://schemas.microsoft.com/office/drawing/2014/main" id="{1DC7186B-A0DA-BA4A-AD4D-A02650D0579D}"/>
                  </a:ext>
                </a:extLst>
              </p:cNvPr>
              <p:cNvSpPr>
                <a:spLocks/>
              </p:cNvSpPr>
              <p:nvPr/>
            </p:nvSpPr>
            <p:spPr bwMode="auto">
              <a:xfrm>
                <a:off x="4421" y="3523"/>
                <a:ext cx="138" cy="370"/>
              </a:xfrm>
              <a:custGeom>
                <a:avLst/>
                <a:gdLst>
                  <a:gd name="T0" fmla="*/ 0 w 277"/>
                  <a:gd name="T1" fmla="*/ 0 h 741"/>
                  <a:gd name="T2" fmla="*/ 0 w 277"/>
                  <a:gd name="T3" fmla="*/ 0 h 741"/>
                  <a:gd name="T4" fmla="*/ 0 w 277"/>
                  <a:gd name="T5" fmla="*/ 0 h 741"/>
                  <a:gd name="T6" fmla="*/ 0 w 277"/>
                  <a:gd name="T7" fmla="*/ 0 h 741"/>
                  <a:gd name="T8" fmla="*/ 0 w 277"/>
                  <a:gd name="T9" fmla="*/ 0 h 741"/>
                  <a:gd name="T10" fmla="*/ 0 w 277"/>
                  <a:gd name="T11" fmla="*/ 0 h 741"/>
                  <a:gd name="T12" fmla="*/ 0 w 277"/>
                  <a:gd name="T13" fmla="*/ 0 h 741"/>
                  <a:gd name="T14" fmla="*/ 0 w 277"/>
                  <a:gd name="T15" fmla="*/ 0 h 741"/>
                  <a:gd name="T16" fmla="*/ 0 w 277"/>
                  <a:gd name="T17" fmla="*/ 0 h 741"/>
                  <a:gd name="T18" fmla="*/ 0 w 277"/>
                  <a:gd name="T19" fmla="*/ 0 h 741"/>
                  <a:gd name="T20" fmla="*/ 0 w 277"/>
                  <a:gd name="T21" fmla="*/ 0 h 741"/>
                  <a:gd name="T22" fmla="*/ 0 w 277"/>
                  <a:gd name="T23" fmla="*/ 0 h 741"/>
                  <a:gd name="T24" fmla="*/ 0 w 277"/>
                  <a:gd name="T25" fmla="*/ 0 h 741"/>
                  <a:gd name="T26" fmla="*/ 0 w 277"/>
                  <a:gd name="T27" fmla="*/ 0 h 741"/>
                  <a:gd name="T28" fmla="*/ 0 w 277"/>
                  <a:gd name="T29" fmla="*/ 0 h 741"/>
                  <a:gd name="T30" fmla="*/ 0 w 277"/>
                  <a:gd name="T31" fmla="*/ 0 h 741"/>
                  <a:gd name="T32" fmla="*/ 0 w 277"/>
                  <a:gd name="T33" fmla="*/ 0 h 741"/>
                  <a:gd name="T34" fmla="*/ 0 w 277"/>
                  <a:gd name="T35" fmla="*/ 0 h 741"/>
                  <a:gd name="T36" fmla="*/ 0 w 277"/>
                  <a:gd name="T37" fmla="*/ 0 h 741"/>
                  <a:gd name="T38" fmla="*/ 0 w 277"/>
                  <a:gd name="T39" fmla="*/ 0 h 741"/>
                  <a:gd name="T40" fmla="*/ 0 w 277"/>
                  <a:gd name="T41" fmla="*/ 0 h 741"/>
                  <a:gd name="T42" fmla="*/ 0 w 277"/>
                  <a:gd name="T43" fmla="*/ 0 h 7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1" name="Google Shape;1312;p145">
                <a:extLst>
                  <a:ext uri="{FF2B5EF4-FFF2-40B4-BE49-F238E27FC236}">
                    <a16:creationId xmlns:a16="http://schemas.microsoft.com/office/drawing/2014/main" id="{EBA15BF0-EB1D-3649-8CF2-5339F5B909A7}"/>
                  </a:ext>
                </a:extLst>
              </p:cNvPr>
              <p:cNvSpPr>
                <a:spLocks/>
              </p:cNvSpPr>
              <p:nvPr/>
            </p:nvSpPr>
            <p:spPr bwMode="auto">
              <a:xfrm>
                <a:off x="4486" y="3537"/>
                <a:ext cx="183" cy="366"/>
              </a:xfrm>
              <a:custGeom>
                <a:avLst/>
                <a:gdLst>
                  <a:gd name="T0" fmla="*/ 0 w 368"/>
                  <a:gd name="T1" fmla="*/ 0 h 732"/>
                  <a:gd name="T2" fmla="*/ 0 w 368"/>
                  <a:gd name="T3" fmla="*/ 1 h 732"/>
                  <a:gd name="T4" fmla="*/ 0 w 368"/>
                  <a:gd name="T5" fmla="*/ 1 h 732"/>
                  <a:gd name="T6" fmla="*/ 0 w 368"/>
                  <a:gd name="T7" fmla="*/ 1 h 732"/>
                  <a:gd name="T8" fmla="*/ 0 w 368"/>
                  <a:gd name="T9" fmla="*/ 1 h 732"/>
                  <a:gd name="T10" fmla="*/ 0 w 368"/>
                  <a:gd name="T11" fmla="*/ 1 h 732"/>
                  <a:gd name="T12" fmla="*/ 0 w 368"/>
                  <a:gd name="T13" fmla="*/ 1 h 732"/>
                  <a:gd name="T14" fmla="*/ 0 w 368"/>
                  <a:gd name="T15" fmla="*/ 1 h 732"/>
                  <a:gd name="T16" fmla="*/ 0 w 368"/>
                  <a:gd name="T17" fmla="*/ 1 h 732"/>
                  <a:gd name="T18" fmla="*/ 0 w 368"/>
                  <a:gd name="T19" fmla="*/ 1 h 732"/>
                  <a:gd name="T20" fmla="*/ 0 w 368"/>
                  <a:gd name="T21" fmla="*/ 1 h 732"/>
                  <a:gd name="T22" fmla="*/ 0 w 368"/>
                  <a:gd name="T23" fmla="*/ 1 h 732"/>
                  <a:gd name="T24" fmla="*/ 0 w 368"/>
                  <a:gd name="T25" fmla="*/ 1 h 732"/>
                  <a:gd name="T26" fmla="*/ 0 w 368"/>
                  <a:gd name="T27" fmla="*/ 1 h 732"/>
                  <a:gd name="T28" fmla="*/ 0 w 368"/>
                  <a:gd name="T29" fmla="*/ 1 h 732"/>
                  <a:gd name="T30" fmla="*/ 0 w 368"/>
                  <a:gd name="T31" fmla="*/ 1 h 732"/>
                  <a:gd name="T32" fmla="*/ 0 w 368"/>
                  <a:gd name="T33" fmla="*/ 1 h 732"/>
                  <a:gd name="T34" fmla="*/ 0 w 368"/>
                  <a:gd name="T35" fmla="*/ 1 h 732"/>
                  <a:gd name="T36" fmla="*/ 0 w 368"/>
                  <a:gd name="T37" fmla="*/ 1 h 732"/>
                  <a:gd name="T38" fmla="*/ 0 w 368"/>
                  <a:gd name="T39" fmla="*/ 1 h 732"/>
                  <a:gd name="T40" fmla="*/ 0 w 368"/>
                  <a:gd name="T41" fmla="*/ 1 h 732"/>
                  <a:gd name="T42" fmla="*/ 0 w 368"/>
                  <a:gd name="T43" fmla="*/ 1 h 732"/>
                  <a:gd name="T44" fmla="*/ 0 w 368"/>
                  <a:gd name="T45" fmla="*/ 1 h 732"/>
                  <a:gd name="T46" fmla="*/ 0 w 368"/>
                  <a:gd name="T47" fmla="*/ 1 h 732"/>
                  <a:gd name="T48" fmla="*/ 0 w 368"/>
                  <a:gd name="T49" fmla="*/ 1 h 732"/>
                  <a:gd name="T50" fmla="*/ 0 w 368"/>
                  <a:gd name="T51" fmla="*/ 1 h 732"/>
                  <a:gd name="T52" fmla="*/ 0 w 368"/>
                  <a:gd name="T53" fmla="*/ 1 h 732"/>
                  <a:gd name="T54" fmla="*/ 0 w 368"/>
                  <a:gd name="T55" fmla="*/ 0 h 7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2" name="Google Shape;1313;p145">
                <a:extLst>
                  <a:ext uri="{FF2B5EF4-FFF2-40B4-BE49-F238E27FC236}">
                    <a16:creationId xmlns:a16="http://schemas.microsoft.com/office/drawing/2014/main" id="{B2FE8B96-9891-774A-8487-E93DDD0B3D42}"/>
                  </a:ext>
                </a:extLst>
              </p:cNvPr>
              <p:cNvSpPr>
                <a:spLocks/>
              </p:cNvSpPr>
              <p:nvPr/>
            </p:nvSpPr>
            <p:spPr bwMode="auto">
              <a:xfrm>
                <a:off x="4314" y="3535"/>
                <a:ext cx="136" cy="344"/>
              </a:xfrm>
              <a:custGeom>
                <a:avLst/>
                <a:gdLst>
                  <a:gd name="T0" fmla="*/ 1 w 272"/>
                  <a:gd name="T1" fmla="*/ 1 h 688"/>
                  <a:gd name="T2" fmla="*/ 1 w 272"/>
                  <a:gd name="T3" fmla="*/ 0 h 688"/>
                  <a:gd name="T4" fmla="*/ 1 w 272"/>
                  <a:gd name="T5" fmla="*/ 1 h 688"/>
                  <a:gd name="T6" fmla="*/ 1 w 272"/>
                  <a:gd name="T7" fmla="*/ 1 h 688"/>
                  <a:gd name="T8" fmla="*/ 1 w 272"/>
                  <a:gd name="T9" fmla="*/ 1 h 688"/>
                  <a:gd name="T10" fmla="*/ 1 w 272"/>
                  <a:gd name="T11" fmla="*/ 1 h 688"/>
                  <a:gd name="T12" fmla="*/ 1 w 272"/>
                  <a:gd name="T13" fmla="*/ 1 h 688"/>
                  <a:gd name="T14" fmla="*/ 1 w 272"/>
                  <a:gd name="T15" fmla="*/ 1 h 688"/>
                  <a:gd name="T16" fmla="*/ 1 w 272"/>
                  <a:gd name="T17" fmla="*/ 1 h 688"/>
                  <a:gd name="T18" fmla="*/ 1 w 272"/>
                  <a:gd name="T19" fmla="*/ 1 h 688"/>
                  <a:gd name="T20" fmla="*/ 1 w 272"/>
                  <a:gd name="T21" fmla="*/ 1 h 688"/>
                  <a:gd name="T22" fmla="*/ 1 w 272"/>
                  <a:gd name="T23" fmla="*/ 1 h 688"/>
                  <a:gd name="T24" fmla="*/ 1 w 272"/>
                  <a:gd name="T25" fmla="*/ 1 h 688"/>
                  <a:gd name="T26" fmla="*/ 1 w 272"/>
                  <a:gd name="T27" fmla="*/ 1 h 688"/>
                  <a:gd name="T28" fmla="*/ 1 w 272"/>
                  <a:gd name="T29" fmla="*/ 1 h 688"/>
                  <a:gd name="T30" fmla="*/ 1 w 272"/>
                  <a:gd name="T31" fmla="*/ 1 h 688"/>
                  <a:gd name="T32" fmla="*/ 1 w 272"/>
                  <a:gd name="T33" fmla="*/ 1 h 688"/>
                  <a:gd name="T34" fmla="*/ 1 w 272"/>
                  <a:gd name="T35" fmla="*/ 1 h 688"/>
                  <a:gd name="T36" fmla="*/ 1 w 272"/>
                  <a:gd name="T37" fmla="*/ 1 h 688"/>
                  <a:gd name="T38" fmla="*/ 1 w 272"/>
                  <a:gd name="T39" fmla="*/ 1 h 688"/>
                  <a:gd name="T40" fmla="*/ 1 w 272"/>
                  <a:gd name="T41" fmla="*/ 1 h 688"/>
                  <a:gd name="T42" fmla="*/ 1 w 272"/>
                  <a:gd name="T43" fmla="*/ 1 h 688"/>
                  <a:gd name="T44" fmla="*/ 1 w 272"/>
                  <a:gd name="T45" fmla="*/ 1 h 688"/>
                  <a:gd name="T46" fmla="*/ 1 w 272"/>
                  <a:gd name="T47" fmla="*/ 1 h 688"/>
                  <a:gd name="T48" fmla="*/ 0 w 272"/>
                  <a:gd name="T49" fmla="*/ 1 h 688"/>
                  <a:gd name="T50" fmla="*/ 0 w 272"/>
                  <a:gd name="T51" fmla="*/ 1 h 688"/>
                  <a:gd name="T52" fmla="*/ 1 w 272"/>
                  <a:gd name="T53" fmla="*/ 1 h 688"/>
                  <a:gd name="T54" fmla="*/ 1 w 272"/>
                  <a:gd name="T55" fmla="*/ 1 h 688"/>
                  <a:gd name="T56" fmla="*/ 1 w 272"/>
                  <a:gd name="T57" fmla="*/ 1 h 688"/>
                  <a:gd name="T58" fmla="*/ 1 w 272"/>
                  <a:gd name="T59" fmla="*/ 1 h 6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3" name="Google Shape;1314;p145">
                <a:extLst>
                  <a:ext uri="{FF2B5EF4-FFF2-40B4-BE49-F238E27FC236}">
                    <a16:creationId xmlns:a16="http://schemas.microsoft.com/office/drawing/2014/main" id="{97402386-8CA7-D246-B495-9DD3E84B03B6}"/>
                  </a:ext>
                </a:extLst>
              </p:cNvPr>
              <p:cNvSpPr>
                <a:spLocks/>
              </p:cNvSpPr>
              <p:nvPr/>
            </p:nvSpPr>
            <p:spPr bwMode="auto">
              <a:xfrm>
                <a:off x="4497" y="3837"/>
                <a:ext cx="161" cy="410"/>
              </a:xfrm>
              <a:custGeom>
                <a:avLst/>
                <a:gdLst>
                  <a:gd name="T0" fmla="*/ 1 w 322"/>
                  <a:gd name="T1" fmla="*/ 0 h 820"/>
                  <a:gd name="T2" fmla="*/ 1 w 322"/>
                  <a:gd name="T3" fmla="*/ 1 h 820"/>
                  <a:gd name="T4" fmla="*/ 1 w 322"/>
                  <a:gd name="T5" fmla="*/ 1 h 820"/>
                  <a:gd name="T6" fmla="*/ 1 w 322"/>
                  <a:gd name="T7" fmla="*/ 1 h 820"/>
                  <a:gd name="T8" fmla="*/ 1 w 322"/>
                  <a:gd name="T9" fmla="*/ 1 h 820"/>
                  <a:gd name="T10" fmla="*/ 1 w 322"/>
                  <a:gd name="T11" fmla="*/ 1 h 820"/>
                  <a:gd name="T12" fmla="*/ 1 w 322"/>
                  <a:gd name="T13" fmla="*/ 1 h 820"/>
                  <a:gd name="T14" fmla="*/ 1 w 322"/>
                  <a:gd name="T15" fmla="*/ 1 h 820"/>
                  <a:gd name="T16" fmla="*/ 1 w 322"/>
                  <a:gd name="T17" fmla="*/ 1 h 820"/>
                  <a:gd name="T18" fmla="*/ 1 w 322"/>
                  <a:gd name="T19" fmla="*/ 1 h 820"/>
                  <a:gd name="T20" fmla="*/ 1 w 322"/>
                  <a:gd name="T21" fmla="*/ 1 h 820"/>
                  <a:gd name="T22" fmla="*/ 1 w 322"/>
                  <a:gd name="T23" fmla="*/ 1 h 820"/>
                  <a:gd name="T24" fmla="*/ 1 w 322"/>
                  <a:gd name="T25" fmla="*/ 1 h 820"/>
                  <a:gd name="T26" fmla="*/ 1 w 322"/>
                  <a:gd name="T27" fmla="*/ 1 h 820"/>
                  <a:gd name="T28" fmla="*/ 1 w 322"/>
                  <a:gd name="T29" fmla="*/ 1 h 820"/>
                  <a:gd name="T30" fmla="*/ 1 w 322"/>
                  <a:gd name="T31" fmla="*/ 1 h 820"/>
                  <a:gd name="T32" fmla="*/ 1 w 322"/>
                  <a:gd name="T33" fmla="*/ 1 h 820"/>
                  <a:gd name="T34" fmla="*/ 1 w 322"/>
                  <a:gd name="T35" fmla="*/ 1 h 820"/>
                  <a:gd name="T36" fmla="*/ 1 w 322"/>
                  <a:gd name="T37" fmla="*/ 1 h 820"/>
                  <a:gd name="T38" fmla="*/ 1 w 322"/>
                  <a:gd name="T39" fmla="*/ 1 h 820"/>
                  <a:gd name="T40" fmla="*/ 1 w 322"/>
                  <a:gd name="T41" fmla="*/ 1 h 820"/>
                  <a:gd name="T42" fmla="*/ 1 w 322"/>
                  <a:gd name="T43" fmla="*/ 1 h 820"/>
                  <a:gd name="T44" fmla="*/ 1 w 322"/>
                  <a:gd name="T45" fmla="*/ 1 h 820"/>
                  <a:gd name="T46" fmla="*/ 0 w 322"/>
                  <a:gd name="T47" fmla="*/ 1 h 820"/>
                  <a:gd name="T48" fmla="*/ 1 w 322"/>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16814" name="Google Shape;1315;p145">
                <a:extLst>
                  <a:ext uri="{FF2B5EF4-FFF2-40B4-BE49-F238E27FC236}">
                    <a16:creationId xmlns:a16="http://schemas.microsoft.com/office/drawing/2014/main" id="{6C7C077F-3BF3-554F-A4B6-6A2E9808AA9E}"/>
                  </a:ext>
                </a:extLst>
              </p:cNvPr>
              <p:cNvSpPr>
                <a:spLocks/>
              </p:cNvSpPr>
              <p:nvPr/>
            </p:nvSpPr>
            <p:spPr bwMode="auto">
              <a:xfrm>
                <a:off x="4383" y="3796"/>
                <a:ext cx="123" cy="450"/>
              </a:xfrm>
              <a:custGeom>
                <a:avLst/>
                <a:gdLst>
                  <a:gd name="T0" fmla="*/ 0 w 247"/>
                  <a:gd name="T1" fmla="*/ 1 h 900"/>
                  <a:gd name="T2" fmla="*/ 0 w 247"/>
                  <a:gd name="T3" fmla="*/ 1 h 900"/>
                  <a:gd name="T4" fmla="*/ 0 w 247"/>
                  <a:gd name="T5" fmla="*/ 0 h 900"/>
                  <a:gd name="T6" fmla="*/ 0 w 247"/>
                  <a:gd name="T7" fmla="*/ 1 h 900"/>
                  <a:gd name="T8" fmla="*/ 0 w 247"/>
                  <a:gd name="T9" fmla="*/ 1 h 900"/>
                  <a:gd name="T10" fmla="*/ 0 w 247"/>
                  <a:gd name="T11" fmla="*/ 1 h 900"/>
                  <a:gd name="T12" fmla="*/ 0 w 247"/>
                  <a:gd name="T13" fmla="*/ 1 h 900"/>
                  <a:gd name="T14" fmla="*/ 0 w 247"/>
                  <a:gd name="T15" fmla="*/ 1 h 900"/>
                  <a:gd name="T16" fmla="*/ 0 w 247"/>
                  <a:gd name="T17" fmla="*/ 1 h 900"/>
                  <a:gd name="T18" fmla="*/ 0 w 247"/>
                  <a:gd name="T19" fmla="*/ 1 h 900"/>
                  <a:gd name="T20" fmla="*/ 0 w 247"/>
                  <a:gd name="T21" fmla="*/ 1 h 900"/>
                  <a:gd name="T22" fmla="*/ 0 w 247"/>
                  <a:gd name="T23" fmla="*/ 1 h 900"/>
                  <a:gd name="T24" fmla="*/ 0 w 247"/>
                  <a:gd name="T25" fmla="*/ 1 h 900"/>
                  <a:gd name="T26" fmla="*/ 0 w 247"/>
                  <a:gd name="T27" fmla="*/ 1 h 900"/>
                  <a:gd name="T28" fmla="*/ 0 w 247"/>
                  <a:gd name="T29" fmla="*/ 1 h 900"/>
                  <a:gd name="T30" fmla="*/ 0 w 247"/>
                  <a:gd name="T31" fmla="*/ 1 h 900"/>
                  <a:gd name="T32" fmla="*/ 0 w 247"/>
                  <a:gd name="T33" fmla="*/ 1 h 900"/>
                  <a:gd name="T34" fmla="*/ 0 w 247"/>
                  <a:gd name="T35" fmla="*/ 1 h 900"/>
                  <a:gd name="T36" fmla="*/ 0 w 247"/>
                  <a:gd name="T37" fmla="*/ 1 h 900"/>
                  <a:gd name="T38" fmla="*/ 0 w 247"/>
                  <a:gd name="T39" fmla="*/ 1 h 900"/>
                  <a:gd name="T40" fmla="*/ 0 w 247"/>
                  <a:gd name="T41" fmla="*/ 1 h 900"/>
                  <a:gd name="T42" fmla="*/ 0 w 247"/>
                  <a:gd name="T43" fmla="*/ 1 h 900"/>
                  <a:gd name="T44" fmla="*/ 0 w 247"/>
                  <a:gd name="T45" fmla="*/ 1 h 900"/>
                  <a:gd name="T46" fmla="*/ 0 w 247"/>
                  <a:gd name="T47" fmla="*/ 1 h 900"/>
                  <a:gd name="T48" fmla="*/ 0 w 247"/>
                  <a:gd name="T49" fmla="*/ 1 h 9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116808" name="Google Shape;1316;p145">
              <a:extLst>
                <a:ext uri="{FF2B5EF4-FFF2-40B4-BE49-F238E27FC236}">
                  <a16:creationId xmlns:a16="http://schemas.microsoft.com/office/drawing/2014/main" id="{CEC7E118-E976-9444-9F19-8203317D5D23}"/>
                </a:ext>
              </a:extLst>
            </p:cNvPr>
            <p:cNvSpPr txBox="1">
              <a:spLocks noChangeArrowheads="1"/>
            </p:cNvSpPr>
            <p:nvPr/>
          </p:nvSpPr>
          <p:spPr bwMode="auto">
            <a:xfrm>
              <a:off x="697966" y="5841382"/>
              <a:ext cx="867300"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200">
                  <a:latin typeface="Constantia" panose="02030602050306030303" pitchFamily="18" charset="0"/>
                  <a:sym typeface="Constantia" panose="02030602050306030303" pitchFamily="18" charset="0"/>
                </a:rPr>
                <a:t>Petros</a:t>
              </a:r>
              <a:endParaRPr lang="en-US" altLang="en-US" sz="800"/>
            </a:p>
          </p:txBody>
        </p:sp>
      </p:grpSp>
      <p:sp>
        <p:nvSpPr>
          <p:cNvPr id="116760" name="Google Shape;1317;p145">
            <a:extLst>
              <a:ext uri="{FF2B5EF4-FFF2-40B4-BE49-F238E27FC236}">
                <a16:creationId xmlns:a16="http://schemas.microsoft.com/office/drawing/2014/main" id="{51ED4B56-BDD9-3143-8D5B-04B718954098}"/>
              </a:ext>
            </a:extLst>
          </p:cNvPr>
          <p:cNvSpPr>
            <a:spLocks noChangeArrowheads="1"/>
          </p:cNvSpPr>
          <p:nvPr/>
        </p:nvSpPr>
        <p:spPr bwMode="auto">
          <a:xfrm>
            <a:off x="5056188" y="1323975"/>
            <a:ext cx="352425" cy="288925"/>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61" name="Google Shape;1318;p145">
            <a:extLst>
              <a:ext uri="{FF2B5EF4-FFF2-40B4-BE49-F238E27FC236}">
                <a16:creationId xmlns:a16="http://schemas.microsoft.com/office/drawing/2014/main" id="{B35CB57C-52DC-C142-A09D-AB5B21E54F46}"/>
              </a:ext>
            </a:extLst>
          </p:cNvPr>
          <p:cNvSpPr>
            <a:spLocks noChangeArrowheads="1"/>
          </p:cNvSpPr>
          <p:nvPr/>
        </p:nvSpPr>
        <p:spPr bwMode="auto">
          <a:xfrm>
            <a:off x="5408613" y="1323975"/>
            <a:ext cx="352425" cy="288925"/>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62" name="Google Shape;1319;p145">
            <a:extLst>
              <a:ext uri="{FF2B5EF4-FFF2-40B4-BE49-F238E27FC236}">
                <a16:creationId xmlns:a16="http://schemas.microsoft.com/office/drawing/2014/main" id="{9FD3C444-3EB1-0E4A-9B8D-50C6632C764A}"/>
              </a:ext>
            </a:extLst>
          </p:cNvPr>
          <p:cNvSpPr>
            <a:spLocks noChangeArrowheads="1"/>
          </p:cNvSpPr>
          <p:nvPr/>
        </p:nvSpPr>
        <p:spPr bwMode="auto">
          <a:xfrm>
            <a:off x="5761038" y="1323975"/>
            <a:ext cx="350837" cy="288925"/>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63" name="Google Shape;1320;p145">
            <a:extLst>
              <a:ext uri="{FF2B5EF4-FFF2-40B4-BE49-F238E27FC236}">
                <a16:creationId xmlns:a16="http://schemas.microsoft.com/office/drawing/2014/main" id="{9B1FEC40-ACE8-9344-B5D4-3916D7C688E1}"/>
              </a:ext>
            </a:extLst>
          </p:cNvPr>
          <p:cNvSpPr>
            <a:spLocks noChangeArrowheads="1"/>
          </p:cNvSpPr>
          <p:nvPr/>
        </p:nvSpPr>
        <p:spPr bwMode="auto">
          <a:xfrm>
            <a:off x="6122988" y="1323975"/>
            <a:ext cx="352425" cy="288925"/>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64" name="Google Shape;1321;p145">
            <a:extLst>
              <a:ext uri="{FF2B5EF4-FFF2-40B4-BE49-F238E27FC236}">
                <a16:creationId xmlns:a16="http://schemas.microsoft.com/office/drawing/2014/main" id="{94F80363-9224-C34C-A7B5-3DCACBF014F6}"/>
              </a:ext>
            </a:extLst>
          </p:cNvPr>
          <p:cNvSpPr>
            <a:spLocks noChangeArrowheads="1"/>
          </p:cNvSpPr>
          <p:nvPr/>
        </p:nvSpPr>
        <p:spPr bwMode="auto">
          <a:xfrm>
            <a:off x="7531100" y="1323975"/>
            <a:ext cx="350838" cy="288925"/>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65" name="Google Shape;1322;p145">
            <a:extLst>
              <a:ext uri="{FF2B5EF4-FFF2-40B4-BE49-F238E27FC236}">
                <a16:creationId xmlns:a16="http://schemas.microsoft.com/office/drawing/2014/main" id="{08A3F81F-EA43-0F4B-8C94-481B0D434DC7}"/>
              </a:ext>
            </a:extLst>
          </p:cNvPr>
          <p:cNvSpPr>
            <a:spLocks noChangeArrowheads="1"/>
          </p:cNvSpPr>
          <p:nvPr/>
        </p:nvSpPr>
        <p:spPr bwMode="auto">
          <a:xfrm>
            <a:off x="7881938" y="1323975"/>
            <a:ext cx="352425" cy="288925"/>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766" name="Google Shape;1323;p145">
            <a:extLst>
              <a:ext uri="{FF2B5EF4-FFF2-40B4-BE49-F238E27FC236}">
                <a16:creationId xmlns:a16="http://schemas.microsoft.com/office/drawing/2014/main" id="{86E74BA8-DDCA-6F45-AF3E-31EBC640F861}"/>
              </a:ext>
            </a:extLst>
          </p:cNvPr>
          <p:cNvSpPr>
            <a:spLocks noChangeArrowheads="1"/>
          </p:cNvSpPr>
          <p:nvPr/>
        </p:nvSpPr>
        <p:spPr bwMode="auto">
          <a:xfrm>
            <a:off x="8228013" y="1323975"/>
            <a:ext cx="352425" cy="288925"/>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767" name="Google Shape;1324;p145">
            <a:extLst>
              <a:ext uri="{FF2B5EF4-FFF2-40B4-BE49-F238E27FC236}">
                <a16:creationId xmlns:a16="http://schemas.microsoft.com/office/drawing/2014/main" id="{F16BDB32-7A43-704E-9B8E-7C0CB66D395D}"/>
              </a:ext>
            </a:extLst>
          </p:cNvPr>
          <p:cNvSpPr>
            <a:spLocks noChangeArrowheads="1"/>
          </p:cNvSpPr>
          <p:nvPr/>
        </p:nvSpPr>
        <p:spPr bwMode="auto">
          <a:xfrm>
            <a:off x="6475413" y="1323975"/>
            <a:ext cx="350837" cy="288925"/>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68" name="Google Shape;1325;p145">
            <a:extLst>
              <a:ext uri="{FF2B5EF4-FFF2-40B4-BE49-F238E27FC236}">
                <a16:creationId xmlns:a16="http://schemas.microsoft.com/office/drawing/2014/main" id="{F27A9738-7712-1940-9481-DBAE7BD3F03D}"/>
              </a:ext>
            </a:extLst>
          </p:cNvPr>
          <p:cNvSpPr>
            <a:spLocks noChangeArrowheads="1"/>
          </p:cNvSpPr>
          <p:nvPr/>
        </p:nvSpPr>
        <p:spPr bwMode="auto">
          <a:xfrm>
            <a:off x="6826250" y="1323975"/>
            <a:ext cx="352425" cy="288925"/>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69" name="Google Shape;1326;p145">
            <a:extLst>
              <a:ext uri="{FF2B5EF4-FFF2-40B4-BE49-F238E27FC236}">
                <a16:creationId xmlns:a16="http://schemas.microsoft.com/office/drawing/2014/main" id="{9C6170FF-3F1D-5C4B-901F-DC383C19D94F}"/>
              </a:ext>
            </a:extLst>
          </p:cNvPr>
          <p:cNvSpPr>
            <a:spLocks noChangeArrowheads="1"/>
          </p:cNvSpPr>
          <p:nvPr/>
        </p:nvSpPr>
        <p:spPr bwMode="auto">
          <a:xfrm>
            <a:off x="7178675" y="1323975"/>
            <a:ext cx="352425" cy="288925"/>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grpSp>
        <p:nvGrpSpPr>
          <p:cNvPr id="116770" name="Google Shape;1327;p145">
            <a:extLst>
              <a:ext uri="{FF2B5EF4-FFF2-40B4-BE49-F238E27FC236}">
                <a16:creationId xmlns:a16="http://schemas.microsoft.com/office/drawing/2014/main" id="{6499F174-D8B5-CF48-A40A-85EB4A796457}"/>
              </a:ext>
            </a:extLst>
          </p:cNvPr>
          <p:cNvGrpSpPr>
            <a:grpSpLocks/>
          </p:cNvGrpSpPr>
          <p:nvPr/>
        </p:nvGrpSpPr>
        <p:grpSpPr bwMode="auto">
          <a:xfrm>
            <a:off x="5057775" y="1992313"/>
            <a:ext cx="3522663" cy="288925"/>
            <a:chOff x="2775118" y="4922077"/>
            <a:chExt cx="4579052" cy="457200"/>
          </a:xfrm>
        </p:grpSpPr>
        <p:sp>
          <p:nvSpPr>
            <p:cNvPr id="116797" name="Google Shape;1328;p145">
              <a:extLst>
                <a:ext uri="{FF2B5EF4-FFF2-40B4-BE49-F238E27FC236}">
                  <a16:creationId xmlns:a16="http://schemas.microsoft.com/office/drawing/2014/main" id="{C1B02CC1-5AE7-4A4F-AB16-8C52D3CB497C}"/>
                </a:ext>
              </a:extLst>
            </p:cNvPr>
            <p:cNvSpPr>
              <a:spLocks noChangeArrowheads="1"/>
            </p:cNvSpPr>
            <p:nvPr/>
          </p:nvSpPr>
          <p:spPr bwMode="auto">
            <a:xfrm>
              <a:off x="2775118" y="4922077"/>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98" name="Google Shape;1329;p145">
              <a:extLst>
                <a:ext uri="{FF2B5EF4-FFF2-40B4-BE49-F238E27FC236}">
                  <a16:creationId xmlns:a16="http://schemas.microsoft.com/office/drawing/2014/main" id="{59BDC992-8851-4D4A-91FB-254613C54DBE}"/>
                </a:ext>
              </a:extLst>
            </p:cNvPr>
            <p:cNvSpPr>
              <a:spLocks noChangeArrowheads="1"/>
            </p:cNvSpPr>
            <p:nvPr/>
          </p:nvSpPr>
          <p:spPr bwMode="auto">
            <a:xfrm>
              <a:off x="3232318" y="4922077"/>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99" name="Google Shape;1330;p145">
              <a:extLst>
                <a:ext uri="{FF2B5EF4-FFF2-40B4-BE49-F238E27FC236}">
                  <a16:creationId xmlns:a16="http://schemas.microsoft.com/office/drawing/2014/main" id="{1296628C-1AAB-5A40-BF7B-4B9BB6761972}"/>
                </a:ext>
              </a:extLst>
            </p:cNvPr>
            <p:cNvSpPr>
              <a:spLocks noChangeArrowheads="1"/>
            </p:cNvSpPr>
            <p:nvPr/>
          </p:nvSpPr>
          <p:spPr bwMode="auto">
            <a:xfrm>
              <a:off x="3689518" y="4922077"/>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800" name="Google Shape;1331;p145">
              <a:extLst>
                <a:ext uri="{FF2B5EF4-FFF2-40B4-BE49-F238E27FC236}">
                  <a16:creationId xmlns:a16="http://schemas.microsoft.com/office/drawing/2014/main" id="{9D42C4B8-C8D2-4145-9524-26D66276E3E8}"/>
                </a:ext>
              </a:extLst>
            </p:cNvPr>
            <p:cNvSpPr>
              <a:spLocks noChangeArrowheads="1"/>
            </p:cNvSpPr>
            <p:nvPr/>
          </p:nvSpPr>
          <p:spPr bwMode="auto">
            <a:xfrm>
              <a:off x="4160860" y="4922077"/>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801" name="Google Shape;1332;p145">
              <a:extLst>
                <a:ext uri="{FF2B5EF4-FFF2-40B4-BE49-F238E27FC236}">
                  <a16:creationId xmlns:a16="http://schemas.microsoft.com/office/drawing/2014/main" id="{6BA689FC-E155-BA42-99E9-1051EBD0B839}"/>
                </a:ext>
              </a:extLst>
            </p:cNvPr>
            <p:cNvSpPr>
              <a:spLocks noChangeArrowheads="1"/>
            </p:cNvSpPr>
            <p:nvPr/>
          </p:nvSpPr>
          <p:spPr bwMode="auto">
            <a:xfrm>
              <a:off x="598966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802" name="Google Shape;1333;p145">
              <a:extLst>
                <a:ext uri="{FF2B5EF4-FFF2-40B4-BE49-F238E27FC236}">
                  <a16:creationId xmlns:a16="http://schemas.microsoft.com/office/drawing/2014/main" id="{E369A3E7-5AC4-C44F-A556-42FACABF3076}"/>
                </a:ext>
              </a:extLst>
            </p:cNvPr>
            <p:cNvSpPr>
              <a:spLocks noChangeArrowheads="1"/>
            </p:cNvSpPr>
            <p:nvPr/>
          </p:nvSpPr>
          <p:spPr bwMode="auto">
            <a:xfrm>
              <a:off x="644686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803" name="Google Shape;1334;p145">
              <a:extLst>
                <a:ext uri="{FF2B5EF4-FFF2-40B4-BE49-F238E27FC236}">
                  <a16:creationId xmlns:a16="http://schemas.microsoft.com/office/drawing/2014/main" id="{382F5316-8B4E-4948-A0BD-2F09270805CB}"/>
                </a:ext>
              </a:extLst>
            </p:cNvPr>
            <p:cNvSpPr>
              <a:spLocks noChangeArrowheads="1"/>
            </p:cNvSpPr>
            <p:nvPr/>
          </p:nvSpPr>
          <p:spPr bwMode="auto">
            <a:xfrm>
              <a:off x="689697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804" name="Google Shape;1335;p145">
              <a:extLst>
                <a:ext uri="{FF2B5EF4-FFF2-40B4-BE49-F238E27FC236}">
                  <a16:creationId xmlns:a16="http://schemas.microsoft.com/office/drawing/2014/main" id="{CBAE960D-D5E4-354D-9D58-CA6A40D857AC}"/>
                </a:ext>
              </a:extLst>
            </p:cNvPr>
            <p:cNvSpPr>
              <a:spLocks noChangeArrowheads="1"/>
            </p:cNvSpPr>
            <p:nvPr/>
          </p:nvSpPr>
          <p:spPr bwMode="auto">
            <a:xfrm>
              <a:off x="461806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805" name="Google Shape;1336;p145">
              <a:extLst>
                <a:ext uri="{FF2B5EF4-FFF2-40B4-BE49-F238E27FC236}">
                  <a16:creationId xmlns:a16="http://schemas.microsoft.com/office/drawing/2014/main" id="{0AED287A-8275-954F-BDDA-D709A3A30F38}"/>
                </a:ext>
              </a:extLst>
            </p:cNvPr>
            <p:cNvSpPr>
              <a:spLocks noChangeArrowheads="1"/>
            </p:cNvSpPr>
            <p:nvPr/>
          </p:nvSpPr>
          <p:spPr bwMode="auto">
            <a:xfrm>
              <a:off x="507526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806" name="Google Shape;1337;p145">
              <a:extLst>
                <a:ext uri="{FF2B5EF4-FFF2-40B4-BE49-F238E27FC236}">
                  <a16:creationId xmlns:a16="http://schemas.microsoft.com/office/drawing/2014/main" id="{65304AA1-C7A6-C841-8392-EAC752C3B69D}"/>
                </a:ext>
              </a:extLst>
            </p:cNvPr>
            <p:cNvSpPr>
              <a:spLocks noChangeArrowheads="1"/>
            </p:cNvSpPr>
            <p:nvPr/>
          </p:nvSpPr>
          <p:spPr bwMode="auto">
            <a:xfrm>
              <a:off x="5532460" y="4922077"/>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grpSp>
      <p:grpSp>
        <p:nvGrpSpPr>
          <p:cNvPr id="116771" name="Google Shape;1338;p145">
            <a:extLst>
              <a:ext uri="{FF2B5EF4-FFF2-40B4-BE49-F238E27FC236}">
                <a16:creationId xmlns:a16="http://schemas.microsoft.com/office/drawing/2014/main" id="{A64FBB75-E189-164F-9E24-AFCDC1C4A3E0}"/>
              </a:ext>
            </a:extLst>
          </p:cNvPr>
          <p:cNvGrpSpPr>
            <a:grpSpLocks/>
          </p:cNvGrpSpPr>
          <p:nvPr/>
        </p:nvGrpSpPr>
        <p:grpSpPr bwMode="auto">
          <a:xfrm>
            <a:off x="5060950" y="2630488"/>
            <a:ext cx="3524250" cy="288925"/>
            <a:chOff x="2780417" y="5932015"/>
            <a:chExt cx="4579052" cy="457200"/>
          </a:xfrm>
        </p:grpSpPr>
        <p:sp>
          <p:nvSpPr>
            <p:cNvPr id="116787" name="Google Shape;1339;p145">
              <a:extLst>
                <a:ext uri="{FF2B5EF4-FFF2-40B4-BE49-F238E27FC236}">
                  <a16:creationId xmlns:a16="http://schemas.microsoft.com/office/drawing/2014/main" id="{84504B74-4897-A04B-A1BD-DD806B8CA88A}"/>
                </a:ext>
              </a:extLst>
            </p:cNvPr>
            <p:cNvSpPr>
              <a:spLocks noChangeArrowheads="1"/>
            </p:cNvSpPr>
            <p:nvPr/>
          </p:nvSpPr>
          <p:spPr bwMode="auto">
            <a:xfrm>
              <a:off x="2780417" y="5932015"/>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88" name="Google Shape;1340;p145">
              <a:extLst>
                <a:ext uri="{FF2B5EF4-FFF2-40B4-BE49-F238E27FC236}">
                  <a16:creationId xmlns:a16="http://schemas.microsoft.com/office/drawing/2014/main" id="{152F4954-C1D4-F94A-AFB4-9B3A1C412B3D}"/>
                </a:ext>
              </a:extLst>
            </p:cNvPr>
            <p:cNvSpPr>
              <a:spLocks noChangeArrowheads="1"/>
            </p:cNvSpPr>
            <p:nvPr/>
          </p:nvSpPr>
          <p:spPr bwMode="auto">
            <a:xfrm>
              <a:off x="3237617" y="5932015"/>
              <a:ext cx="457200" cy="457200"/>
            </a:xfrm>
            <a:prstGeom prst="rect">
              <a:avLst/>
            </a:prstGeom>
            <a:solidFill>
              <a:srgbClr val="A1D9C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H</a:t>
              </a:r>
              <a:endParaRPr lang="en-US" altLang="en-US" sz="800"/>
            </a:p>
          </p:txBody>
        </p:sp>
        <p:sp>
          <p:nvSpPr>
            <p:cNvPr id="116789" name="Google Shape;1341;p145">
              <a:extLst>
                <a:ext uri="{FF2B5EF4-FFF2-40B4-BE49-F238E27FC236}">
                  <a16:creationId xmlns:a16="http://schemas.microsoft.com/office/drawing/2014/main" id="{32951618-4FD5-CF4A-A0DD-C690C6A76AC8}"/>
                </a:ext>
              </a:extLst>
            </p:cNvPr>
            <p:cNvSpPr>
              <a:spLocks noChangeArrowheads="1"/>
            </p:cNvSpPr>
            <p:nvPr/>
          </p:nvSpPr>
          <p:spPr bwMode="auto">
            <a:xfrm>
              <a:off x="3694817"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0" name="Google Shape;1342;p145">
              <a:extLst>
                <a:ext uri="{FF2B5EF4-FFF2-40B4-BE49-F238E27FC236}">
                  <a16:creationId xmlns:a16="http://schemas.microsoft.com/office/drawing/2014/main" id="{C234DE63-44BB-514D-9F4A-BEFBF7026125}"/>
                </a:ext>
              </a:extLst>
            </p:cNvPr>
            <p:cNvSpPr>
              <a:spLocks noChangeArrowheads="1"/>
            </p:cNvSpPr>
            <p:nvPr/>
          </p:nvSpPr>
          <p:spPr bwMode="auto">
            <a:xfrm>
              <a:off x="41661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1" name="Google Shape;1343;p145">
              <a:extLst>
                <a:ext uri="{FF2B5EF4-FFF2-40B4-BE49-F238E27FC236}">
                  <a16:creationId xmlns:a16="http://schemas.microsoft.com/office/drawing/2014/main" id="{71169E7A-208C-E347-8556-9EC5C9F1C61F}"/>
                </a:ext>
              </a:extLst>
            </p:cNvPr>
            <p:cNvSpPr>
              <a:spLocks noChangeArrowheads="1"/>
            </p:cNvSpPr>
            <p:nvPr/>
          </p:nvSpPr>
          <p:spPr bwMode="auto">
            <a:xfrm>
              <a:off x="59949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2" name="Google Shape;1344;p145">
              <a:extLst>
                <a:ext uri="{FF2B5EF4-FFF2-40B4-BE49-F238E27FC236}">
                  <a16:creationId xmlns:a16="http://schemas.microsoft.com/office/drawing/2014/main" id="{72B11E80-E6ED-3E4C-8412-1F7D7CB8307C}"/>
                </a:ext>
              </a:extLst>
            </p:cNvPr>
            <p:cNvSpPr>
              <a:spLocks noChangeArrowheads="1"/>
            </p:cNvSpPr>
            <p:nvPr/>
          </p:nvSpPr>
          <p:spPr bwMode="auto">
            <a:xfrm>
              <a:off x="64521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3" name="Google Shape;1345;p145">
              <a:extLst>
                <a:ext uri="{FF2B5EF4-FFF2-40B4-BE49-F238E27FC236}">
                  <a16:creationId xmlns:a16="http://schemas.microsoft.com/office/drawing/2014/main" id="{F685CFBA-66BE-1642-BFF1-A79597931ABD}"/>
                </a:ext>
              </a:extLst>
            </p:cNvPr>
            <p:cNvSpPr>
              <a:spLocks noChangeArrowheads="1"/>
            </p:cNvSpPr>
            <p:nvPr/>
          </p:nvSpPr>
          <p:spPr bwMode="auto">
            <a:xfrm>
              <a:off x="6902269" y="5932015"/>
              <a:ext cx="457200" cy="4572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D</a:t>
              </a:r>
              <a:endParaRPr lang="en-US" altLang="en-US" sz="800"/>
            </a:p>
          </p:txBody>
        </p:sp>
        <p:sp>
          <p:nvSpPr>
            <p:cNvPr id="116794" name="Google Shape;1346;p145">
              <a:extLst>
                <a:ext uri="{FF2B5EF4-FFF2-40B4-BE49-F238E27FC236}">
                  <a16:creationId xmlns:a16="http://schemas.microsoft.com/office/drawing/2014/main" id="{F51186A4-C96E-4042-9088-82B5C08A72CD}"/>
                </a:ext>
              </a:extLst>
            </p:cNvPr>
            <p:cNvSpPr>
              <a:spLocks noChangeArrowheads="1"/>
            </p:cNvSpPr>
            <p:nvPr/>
          </p:nvSpPr>
          <p:spPr bwMode="auto">
            <a:xfrm>
              <a:off x="46233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5" name="Google Shape;1347;p145">
              <a:extLst>
                <a:ext uri="{FF2B5EF4-FFF2-40B4-BE49-F238E27FC236}">
                  <a16:creationId xmlns:a16="http://schemas.microsoft.com/office/drawing/2014/main" id="{CAFF7C2B-4A5B-8D49-AA1B-63723017C91B}"/>
                </a:ext>
              </a:extLst>
            </p:cNvPr>
            <p:cNvSpPr>
              <a:spLocks noChangeArrowheads="1"/>
            </p:cNvSpPr>
            <p:nvPr/>
          </p:nvSpPr>
          <p:spPr bwMode="auto">
            <a:xfrm>
              <a:off x="50805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sp>
          <p:nvSpPr>
            <p:cNvPr id="116796" name="Google Shape;1348;p145">
              <a:extLst>
                <a:ext uri="{FF2B5EF4-FFF2-40B4-BE49-F238E27FC236}">
                  <a16:creationId xmlns:a16="http://schemas.microsoft.com/office/drawing/2014/main" id="{66E431DD-8590-4946-A3E4-9C4C7EAA00B1}"/>
                </a:ext>
              </a:extLst>
            </p:cNvPr>
            <p:cNvSpPr>
              <a:spLocks noChangeArrowheads="1"/>
            </p:cNvSpPr>
            <p:nvPr/>
          </p:nvSpPr>
          <p:spPr bwMode="auto">
            <a:xfrm>
              <a:off x="5537759" y="5932015"/>
              <a:ext cx="457200" cy="457200"/>
            </a:xfrm>
            <a:prstGeom prst="rect">
              <a:avLst/>
            </a:prstGeom>
            <a:solidFill>
              <a:srgbClr val="FBAA6A"/>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200">
                  <a:latin typeface="Verdana" panose="020B0604030504040204" pitchFamily="34" charset="0"/>
                  <a:sym typeface="Verdana" panose="020B0604030504040204" pitchFamily="34" charset="0"/>
                </a:rPr>
                <a:t>S</a:t>
              </a:r>
              <a:endParaRPr lang="en-US" altLang="en-US" sz="800"/>
            </a:p>
          </p:txBody>
        </p:sp>
      </p:grpSp>
      <p:sp>
        <p:nvSpPr>
          <p:cNvPr id="116772" name="Google Shape;1349;p145">
            <a:extLst>
              <a:ext uri="{FF2B5EF4-FFF2-40B4-BE49-F238E27FC236}">
                <a16:creationId xmlns:a16="http://schemas.microsoft.com/office/drawing/2014/main" id="{6349A45E-78EB-E942-BDA2-C7D76D1B1CBA}"/>
              </a:ext>
            </a:extLst>
          </p:cNvPr>
          <p:cNvSpPr txBox="1">
            <a:spLocks noChangeArrowheads="1"/>
          </p:cNvSpPr>
          <p:nvPr/>
        </p:nvSpPr>
        <p:spPr bwMode="auto">
          <a:xfrm>
            <a:off x="5192713" y="1625600"/>
            <a:ext cx="415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200" i="1">
                <a:latin typeface="Calibri" panose="020F0502020204030204" pitchFamily="34" charset="0"/>
                <a:sym typeface="Calibri" panose="020F0502020204030204" pitchFamily="34" charset="0"/>
              </a:rPr>
              <a:t>t</a:t>
            </a:r>
            <a:r>
              <a:rPr lang="nl-NL" altLang="en-US" sz="1200">
                <a:latin typeface="Calibri" panose="020F0502020204030204" pitchFamily="34" charset="0"/>
                <a:sym typeface="Calibri" panose="020F0502020204030204" pitchFamily="34" charset="0"/>
              </a:rPr>
              <a:t> →</a:t>
            </a:r>
            <a:endParaRPr lang="en-US" altLang="en-US" sz="1200" i="1">
              <a:latin typeface="Calibri" panose="020F0502020204030204" pitchFamily="34" charset="0"/>
              <a:sym typeface="Calibri" panose="020F0502020204030204" pitchFamily="34" charset="0"/>
            </a:endParaRPr>
          </a:p>
        </p:txBody>
      </p:sp>
      <p:sp>
        <p:nvSpPr>
          <p:cNvPr id="116773" name="Google Shape;1350;p145">
            <a:extLst>
              <a:ext uri="{FF2B5EF4-FFF2-40B4-BE49-F238E27FC236}">
                <a16:creationId xmlns:a16="http://schemas.microsoft.com/office/drawing/2014/main" id="{C5BBE3C0-E7C9-4B4C-86BD-3F6CA4B5D382}"/>
              </a:ext>
            </a:extLst>
          </p:cNvPr>
          <p:cNvSpPr>
            <a:spLocks noChangeArrowheads="1"/>
          </p:cNvSpPr>
          <p:nvPr/>
        </p:nvSpPr>
        <p:spPr bwMode="auto">
          <a:xfrm>
            <a:off x="6524625" y="3413125"/>
            <a:ext cx="1066800" cy="369888"/>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a:solidFill>
                  <a:schemeClr val="bg1"/>
                </a:solidFill>
                <a:latin typeface="Verdana" panose="020B0604030504040204" pitchFamily="34" charset="0"/>
                <a:sym typeface="Verdana" panose="020B0604030504040204" pitchFamily="34" charset="0"/>
              </a:rPr>
              <a:t>time Sick</a:t>
            </a:r>
            <a:endParaRPr lang="en-US" altLang="en-US" sz="1200">
              <a:solidFill>
                <a:schemeClr val="bg1"/>
              </a:solidFill>
            </a:endParaRPr>
          </a:p>
        </p:txBody>
      </p:sp>
      <p:sp>
        <p:nvSpPr>
          <p:cNvPr id="116774" name="Google Shape;1351;p145">
            <a:extLst>
              <a:ext uri="{FF2B5EF4-FFF2-40B4-BE49-F238E27FC236}">
                <a16:creationId xmlns:a16="http://schemas.microsoft.com/office/drawing/2014/main" id="{CAB3659E-31E1-6F4C-8134-D0F2853BC0B0}"/>
              </a:ext>
            </a:extLst>
          </p:cNvPr>
          <p:cNvSpPr>
            <a:spLocks noChangeArrowheads="1"/>
          </p:cNvSpPr>
          <p:nvPr/>
        </p:nvSpPr>
        <p:spPr bwMode="auto">
          <a:xfrm>
            <a:off x="6508750" y="3986213"/>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0</a:t>
            </a:r>
            <a:endParaRPr lang="en-US" altLang="en-US"/>
          </a:p>
        </p:txBody>
      </p:sp>
      <p:sp>
        <p:nvSpPr>
          <p:cNvPr id="116775" name="Google Shape;1352;p145">
            <a:extLst>
              <a:ext uri="{FF2B5EF4-FFF2-40B4-BE49-F238E27FC236}">
                <a16:creationId xmlns:a16="http://schemas.microsoft.com/office/drawing/2014/main" id="{73E43C13-2F52-F14E-BA86-4AF150AE6122}"/>
              </a:ext>
            </a:extLst>
          </p:cNvPr>
          <p:cNvSpPr>
            <a:spLocks noChangeArrowheads="1"/>
          </p:cNvSpPr>
          <p:nvPr/>
        </p:nvSpPr>
        <p:spPr bwMode="auto">
          <a:xfrm>
            <a:off x="6508750" y="5041900"/>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0</a:t>
            </a:r>
            <a:endParaRPr lang="en-US" altLang="en-US"/>
          </a:p>
        </p:txBody>
      </p:sp>
      <p:sp>
        <p:nvSpPr>
          <p:cNvPr id="116776" name="Google Shape;1353;p145">
            <a:extLst>
              <a:ext uri="{FF2B5EF4-FFF2-40B4-BE49-F238E27FC236}">
                <a16:creationId xmlns:a16="http://schemas.microsoft.com/office/drawing/2014/main" id="{26A76C66-F75F-F44C-8148-774703E06E50}"/>
              </a:ext>
            </a:extLst>
          </p:cNvPr>
          <p:cNvSpPr>
            <a:spLocks noChangeArrowheads="1"/>
          </p:cNvSpPr>
          <p:nvPr/>
        </p:nvSpPr>
        <p:spPr bwMode="auto">
          <a:xfrm>
            <a:off x="6524625" y="6051550"/>
            <a:ext cx="1082675" cy="457200"/>
          </a:xfrm>
          <a:prstGeom prst="rect">
            <a:avLst/>
          </a:prstGeom>
          <a:solidFill>
            <a:schemeClr val="tx2"/>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Verdana" panose="020B0604030504040204" pitchFamily="34" charset="0"/>
                <a:sym typeface="Verdana" panose="020B0604030504040204" pitchFamily="34" charset="0"/>
              </a:rPr>
              <a:t>     0</a:t>
            </a:r>
            <a:endParaRPr lang="en-US" altLang="en-US" sz="1800">
              <a:latin typeface="Verdana" panose="020B0604030504040204" pitchFamily="34" charset="0"/>
              <a:sym typeface="Verdana" panose="020B0604030504040204" pitchFamily="34" charset="0"/>
            </a:endParaRPr>
          </a:p>
        </p:txBody>
      </p:sp>
      <p:sp>
        <p:nvSpPr>
          <p:cNvPr id="116777" name="Google Shape;1354;p145">
            <a:extLst>
              <a:ext uri="{FF2B5EF4-FFF2-40B4-BE49-F238E27FC236}">
                <a16:creationId xmlns:a16="http://schemas.microsoft.com/office/drawing/2014/main" id="{E0D583C6-CC08-E249-A9A8-5C1C54268093}"/>
              </a:ext>
            </a:extLst>
          </p:cNvPr>
          <p:cNvSpPr txBox="1">
            <a:spLocks noChangeArrowheads="1"/>
          </p:cNvSpPr>
          <p:nvPr/>
        </p:nvSpPr>
        <p:spPr bwMode="auto">
          <a:xfrm>
            <a:off x="917575" y="2076450"/>
            <a:ext cx="214471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2500">
                <a:solidFill>
                  <a:srgbClr val="FF9933"/>
                </a:solidFill>
                <a:latin typeface="Verdana" panose="020B0604030504040204" pitchFamily="34" charset="0"/>
                <a:sym typeface="Verdana" panose="020B0604030504040204" pitchFamily="34" charset="0"/>
              </a:rPr>
              <a:t>t = 1</a:t>
            </a:r>
            <a:endParaRPr lang="en-US" altLang="en-US" sz="2500">
              <a:solidFill>
                <a:srgbClr val="FF9933"/>
              </a:solidFill>
              <a:latin typeface="Verdana" panose="020B0604030504040204" pitchFamily="34" charset="0"/>
              <a:sym typeface="Verdana" panose="020B0604030504040204" pitchFamily="34" charset="0"/>
            </a:endParaRPr>
          </a:p>
        </p:txBody>
      </p:sp>
      <p:sp>
        <p:nvSpPr>
          <p:cNvPr id="116778" name="Google Shape;1355;p145">
            <a:extLst>
              <a:ext uri="{FF2B5EF4-FFF2-40B4-BE49-F238E27FC236}">
                <a16:creationId xmlns:a16="http://schemas.microsoft.com/office/drawing/2014/main" id="{1CE5F3ED-752C-8143-AD89-04BCAC17E48F}"/>
              </a:ext>
            </a:extLst>
          </p:cNvPr>
          <p:cNvSpPr>
            <a:spLocks noChangeArrowheads="1"/>
          </p:cNvSpPr>
          <p:nvPr/>
        </p:nvSpPr>
        <p:spPr bwMode="auto">
          <a:xfrm>
            <a:off x="7775575" y="3413125"/>
            <a:ext cx="1066800" cy="368300"/>
          </a:xfrm>
          <a:prstGeom prst="rect">
            <a:avLst/>
          </a:prstGeom>
          <a:solidFill>
            <a:srgbClr val="A69FA3"/>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a:solidFill>
                  <a:schemeClr val="bg1"/>
                </a:solidFill>
                <a:latin typeface="Verdana" panose="020B0604030504040204" pitchFamily="34" charset="0"/>
                <a:sym typeface="Verdana" panose="020B0604030504040204" pitchFamily="34" charset="0"/>
              </a:rPr>
              <a:t>p_SD</a:t>
            </a:r>
            <a:endParaRPr lang="en-US" altLang="en-US" sz="1200">
              <a:solidFill>
                <a:schemeClr val="bg1"/>
              </a:solidFill>
            </a:endParaRPr>
          </a:p>
        </p:txBody>
      </p:sp>
      <p:sp>
        <p:nvSpPr>
          <p:cNvPr id="116779" name="Google Shape;1356;p145">
            <a:extLst>
              <a:ext uri="{FF2B5EF4-FFF2-40B4-BE49-F238E27FC236}">
                <a16:creationId xmlns:a16="http://schemas.microsoft.com/office/drawing/2014/main" id="{F84D023E-9B06-0F41-A586-CA1E807CC60D}"/>
              </a:ext>
            </a:extLst>
          </p:cNvPr>
          <p:cNvSpPr>
            <a:spLocks noChangeArrowheads="1"/>
          </p:cNvSpPr>
          <p:nvPr/>
        </p:nvSpPr>
        <p:spPr bwMode="auto">
          <a:xfrm>
            <a:off x="7775575" y="3984625"/>
            <a:ext cx="1082675" cy="457200"/>
          </a:xfrm>
          <a:prstGeom prst="rect">
            <a:avLst/>
          </a:prstGeom>
          <a:solidFill>
            <a:srgbClr val="64B63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a:t>
            </a:r>
            <a:endParaRPr lang="en-US" altLang="en-US"/>
          </a:p>
        </p:txBody>
      </p:sp>
      <p:sp>
        <p:nvSpPr>
          <p:cNvPr id="116780" name="Google Shape;1357;p145">
            <a:extLst>
              <a:ext uri="{FF2B5EF4-FFF2-40B4-BE49-F238E27FC236}">
                <a16:creationId xmlns:a16="http://schemas.microsoft.com/office/drawing/2014/main" id="{FBF1E110-188E-4C4A-9B5D-F71B9A05CB3D}"/>
              </a:ext>
            </a:extLst>
          </p:cNvPr>
          <p:cNvSpPr>
            <a:spLocks noChangeArrowheads="1"/>
          </p:cNvSpPr>
          <p:nvPr/>
        </p:nvSpPr>
        <p:spPr bwMode="auto">
          <a:xfrm>
            <a:off x="7775575" y="5043488"/>
            <a:ext cx="1082675" cy="457200"/>
          </a:xfrm>
          <a:prstGeom prst="rect">
            <a:avLst/>
          </a:prstGeom>
          <a:solidFill>
            <a:srgbClr val="64B63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nl-NL" altLang="en-US" sz="1800">
                <a:latin typeface="Verdana" panose="020B0604030504040204" pitchFamily="34" charset="0"/>
                <a:sym typeface="Verdana" panose="020B0604030504040204" pitchFamily="34" charset="0"/>
              </a:rPr>
              <a:t>--</a:t>
            </a:r>
            <a:endParaRPr lang="en-US" altLang="en-US"/>
          </a:p>
        </p:txBody>
      </p:sp>
      <p:sp>
        <p:nvSpPr>
          <p:cNvPr id="116781" name="Google Shape;1358;p145">
            <a:extLst>
              <a:ext uri="{FF2B5EF4-FFF2-40B4-BE49-F238E27FC236}">
                <a16:creationId xmlns:a16="http://schemas.microsoft.com/office/drawing/2014/main" id="{1DB3DD9C-C47B-4D4A-A7FD-44B90DB1FE43}"/>
              </a:ext>
            </a:extLst>
          </p:cNvPr>
          <p:cNvSpPr>
            <a:spLocks noChangeArrowheads="1"/>
          </p:cNvSpPr>
          <p:nvPr/>
        </p:nvSpPr>
        <p:spPr bwMode="auto">
          <a:xfrm>
            <a:off x="7775575" y="6051550"/>
            <a:ext cx="1082675" cy="457200"/>
          </a:xfrm>
          <a:prstGeom prst="rect">
            <a:avLst/>
          </a:prstGeom>
          <a:solidFill>
            <a:srgbClr val="64B635"/>
          </a:solidFill>
          <a:ln w="25400">
            <a:solidFill>
              <a:srgbClr val="3F3F3F"/>
            </a:solidFill>
            <a:round/>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Verdana" panose="020B0604030504040204" pitchFamily="34" charset="0"/>
                <a:sym typeface="Verdana" panose="020B0604030504040204" pitchFamily="34" charset="0"/>
              </a:rPr>
              <a:t>    --</a:t>
            </a:r>
            <a:endParaRPr lang="en-US" altLang="en-US" sz="1800">
              <a:latin typeface="Verdana" panose="020B0604030504040204" pitchFamily="34" charset="0"/>
              <a:sym typeface="Verdana" panose="020B0604030504040204" pitchFamily="34" charset="0"/>
            </a:endParaRPr>
          </a:p>
        </p:txBody>
      </p:sp>
      <p:sp>
        <p:nvSpPr>
          <p:cNvPr id="116782" name="Google Shape;1359;p145">
            <a:extLst>
              <a:ext uri="{FF2B5EF4-FFF2-40B4-BE49-F238E27FC236}">
                <a16:creationId xmlns:a16="http://schemas.microsoft.com/office/drawing/2014/main" id="{774C0933-3006-314B-BB40-8E200D3BB73E}"/>
              </a:ext>
            </a:extLst>
          </p:cNvPr>
          <p:cNvSpPr txBox="1">
            <a:spLocks noChangeArrowheads="1"/>
          </p:cNvSpPr>
          <p:nvPr/>
        </p:nvSpPr>
        <p:spPr bwMode="auto">
          <a:xfrm>
            <a:off x="3910013" y="1331913"/>
            <a:ext cx="547687"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200">
                <a:latin typeface="Constantia" panose="02030602050306030303" pitchFamily="18" charset="0"/>
                <a:sym typeface="Constantia" panose="02030602050306030303" pitchFamily="18" charset="0"/>
              </a:rPr>
              <a:t>Zoe</a:t>
            </a:r>
            <a:endParaRPr lang="en-US" altLang="en-US" sz="800"/>
          </a:p>
        </p:txBody>
      </p:sp>
      <p:sp>
        <p:nvSpPr>
          <p:cNvPr id="116783" name="Google Shape;1360;p145">
            <a:extLst>
              <a:ext uri="{FF2B5EF4-FFF2-40B4-BE49-F238E27FC236}">
                <a16:creationId xmlns:a16="http://schemas.microsoft.com/office/drawing/2014/main" id="{519B78C4-0BFD-4142-AD21-E180A7B15BAD}"/>
              </a:ext>
            </a:extLst>
          </p:cNvPr>
          <p:cNvSpPr txBox="1">
            <a:spLocks noChangeArrowheads="1"/>
          </p:cNvSpPr>
          <p:nvPr/>
        </p:nvSpPr>
        <p:spPr bwMode="auto">
          <a:xfrm>
            <a:off x="846138" y="3998913"/>
            <a:ext cx="769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nl-NL" altLang="en-US" sz="1800">
                <a:latin typeface="Constantia" panose="02030602050306030303" pitchFamily="18" charset="0"/>
                <a:sym typeface="Constantia" panose="02030602050306030303" pitchFamily="18" charset="0"/>
              </a:rPr>
              <a:t>Zoe</a:t>
            </a:r>
            <a:endParaRPr lang="en-US" altLang="en-US"/>
          </a:p>
        </p:txBody>
      </p:sp>
      <p:sp>
        <p:nvSpPr>
          <p:cNvPr id="114" name="Rectangle 113">
            <a:extLst>
              <a:ext uri="{FF2B5EF4-FFF2-40B4-BE49-F238E27FC236}">
                <a16:creationId xmlns:a16="http://schemas.microsoft.com/office/drawing/2014/main" id="{246DBB82-7C1E-BC4F-A45B-F60CD1C54753}"/>
              </a:ext>
            </a:extLst>
          </p:cNvPr>
          <p:cNvSpPr/>
          <p:nvPr/>
        </p:nvSpPr>
        <p:spPr>
          <a:xfrm>
            <a:off x="5053013" y="1143000"/>
            <a:ext cx="361950" cy="19446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
                <a:srgbClr val="000000"/>
              </a:buClr>
              <a:buFont typeface="Arial"/>
              <a:buNone/>
              <a:defRPr/>
            </a:pPr>
            <a:endParaRPr lang="en-US" kern="0">
              <a:solidFill>
                <a:schemeClr val="accent2"/>
              </a:solidFill>
              <a:sym typeface="Arial"/>
            </a:endParaRPr>
          </a:p>
        </p:txBody>
      </p:sp>
      <p:sp>
        <p:nvSpPr>
          <p:cNvPr id="115" name="Rectangle 114">
            <a:extLst>
              <a:ext uri="{FF2B5EF4-FFF2-40B4-BE49-F238E27FC236}">
                <a16:creationId xmlns:a16="http://schemas.microsoft.com/office/drawing/2014/main" id="{0F14A6A9-0283-5548-AD81-97EE72DF2380}"/>
              </a:ext>
            </a:extLst>
          </p:cNvPr>
          <p:cNvSpPr/>
          <p:nvPr/>
        </p:nvSpPr>
        <p:spPr>
          <a:xfrm>
            <a:off x="6508750" y="3346450"/>
            <a:ext cx="1174750" cy="32448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
                <a:srgbClr val="000000"/>
              </a:buClr>
              <a:buFont typeface="Arial"/>
              <a:buNone/>
              <a:defRPr/>
            </a:pPr>
            <a:endParaRPr lang="en-US" kern="0">
              <a:solidFill>
                <a:schemeClr val="accent2"/>
              </a:solidFill>
              <a:sym typeface="Arial"/>
            </a:endParaRPr>
          </a:p>
        </p:txBody>
      </p:sp>
      <p:sp>
        <p:nvSpPr>
          <p:cNvPr id="116786" name="Google Shape;1249;p145">
            <a:extLst>
              <a:ext uri="{FF2B5EF4-FFF2-40B4-BE49-F238E27FC236}">
                <a16:creationId xmlns:a16="http://schemas.microsoft.com/office/drawing/2014/main" id="{D154DD16-9364-1048-BF65-A339021D8ED8}"/>
              </a:ext>
            </a:extLst>
          </p:cNvPr>
          <p:cNvSpPr txBox="1">
            <a:spLocks noGrp="1" noChangeArrowheads="1"/>
          </p:cNvSpPr>
          <p:nvPr>
            <p:ph type="title"/>
          </p:nvPr>
        </p:nvSpPr>
        <p:spPr>
          <a:xfrm>
            <a:off x="869074" y="67727"/>
            <a:ext cx="7620000" cy="1143000"/>
          </a:xfrm>
        </p:spPr>
        <p:txBody>
          <a:bodyPr/>
          <a:lstStyle/>
          <a:p>
            <a:pPr eaLnBrk="1" hangingPunct="1">
              <a:spcBef>
                <a:spcPct val="0"/>
              </a:spcBef>
              <a:spcAft>
                <a:spcPct val="0"/>
              </a:spcAft>
              <a:buClr>
                <a:srgbClr val="000000"/>
              </a:buClr>
              <a:buFont typeface="Verdana" panose="020B0604030504040204" pitchFamily="34" charset="0"/>
              <a:buNone/>
            </a:pPr>
            <a:r>
              <a:rPr lang="nl-NL" altLang="en-US" sz="4400" dirty="0" err="1">
                <a:solidFill>
                  <a:srgbClr val="000000"/>
                </a:solidFill>
                <a:latin typeface="Verdana" panose="020B0604030504040204" pitchFamily="34" charset="0"/>
                <a:cs typeface="Arial" panose="020B0604020202020204" pitchFamily="34" charset="0"/>
                <a:sym typeface="Verdana" panose="020B0604030504040204" pitchFamily="34" charset="0"/>
              </a:rPr>
              <a:t>Individual</a:t>
            </a:r>
            <a:r>
              <a:rPr lang="nl-NL" altLang="en-US" sz="4400" dirty="0">
                <a:solidFill>
                  <a:srgbClr val="000000"/>
                </a:solidFill>
                <a:latin typeface="Verdana" panose="020B0604030504040204" pitchFamily="34" charset="0"/>
                <a:cs typeface="Arial" panose="020B0604020202020204" pitchFamily="34" charset="0"/>
                <a:sym typeface="Verdana" panose="020B0604030504040204" pitchFamily="34" charset="0"/>
              </a:rPr>
              <a:t> </a:t>
            </a:r>
            <a:r>
              <a:rPr lang="nl-NL" altLang="en-US" sz="4400" dirty="0" err="1">
                <a:solidFill>
                  <a:srgbClr val="000000"/>
                </a:solidFill>
                <a:latin typeface="Verdana" panose="020B0604030504040204" pitchFamily="34" charset="0"/>
                <a:cs typeface="Arial" panose="020B0604020202020204" pitchFamily="34" charset="0"/>
                <a:sym typeface="Verdana" panose="020B0604030504040204" pitchFamily="34" charset="0"/>
              </a:rPr>
              <a:t>characteristics</a:t>
            </a:r>
            <a:endParaRPr lang="en-US" altLang="en-US" sz="4400" dirty="0">
              <a:solidFill>
                <a:srgbClr val="000000"/>
              </a:solidFill>
              <a:latin typeface="Verdana" panose="020B0604030504040204" pitchFamily="34" charset="0"/>
              <a:cs typeface="Arial" panose="020B0604020202020204" pitchFamily="34" charset="0"/>
              <a:sym typeface="Verdana" panose="020B0604030504040204" pitchFamily="34" charset="0"/>
            </a:endParaRPr>
          </a:p>
        </p:txBody>
      </p:sp>
    </p:spTree>
    <p:extLst>
      <p:ext uri="{BB962C8B-B14F-4D97-AF65-F5344CB8AC3E}">
        <p14:creationId xmlns:p14="http://schemas.microsoft.com/office/powerpoint/2010/main" val="280450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15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17</a:t>
            </a:fld>
            <a:endParaRPr/>
          </a:p>
        </p:txBody>
      </p:sp>
      <p:sp>
        <p:nvSpPr>
          <p:cNvPr id="2005" name="Google Shape;2005;p156"/>
          <p:cNvSpPr txBox="1">
            <a:spLocks noGrp="1"/>
          </p:cNvSpPr>
          <p:nvPr>
            <p:ph type="title"/>
          </p:nvPr>
        </p:nvSpPr>
        <p:spPr>
          <a:xfrm>
            <a:off x="4130039" y="1648900"/>
            <a:ext cx="4978385"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Microsimulation</a:t>
            </a:r>
            <a:r>
              <a:rPr lang="nl-NL" dirty="0"/>
              <a:t> </a:t>
            </a:r>
            <a:r>
              <a:rPr lang="nl-NL" dirty="0" err="1"/>
              <a:t>implementation</a:t>
            </a:r>
            <a:r>
              <a:rPr lang="nl-NL" dirty="0"/>
              <a:t> in R </a:t>
            </a:r>
            <a:endParaRPr dirty="0"/>
          </a:p>
        </p:txBody>
      </p:sp>
      <p:sp>
        <p:nvSpPr>
          <p:cNvPr id="2006" name="Google Shape;2006;p156"/>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76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15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Functions </a:t>
            </a:r>
            <a:endParaRPr/>
          </a:p>
        </p:txBody>
      </p:sp>
      <p:sp>
        <p:nvSpPr>
          <p:cNvPr id="1989" name="Google Shape;1989;p15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18</a:t>
            </a:fld>
            <a:endParaRPr/>
          </a:p>
        </p:txBody>
      </p:sp>
      <p:pic>
        <p:nvPicPr>
          <p:cNvPr id="1990" name="Google Shape;1990;p154"/>
          <p:cNvPicPr preferRelativeResize="0"/>
          <p:nvPr/>
        </p:nvPicPr>
        <p:blipFill>
          <a:blip r:embed="rId3">
            <a:alphaModFix/>
          </a:blip>
          <a:stretch>
            <a:fillRect/>
          </a:stretch>
        </p:blipFill>
        <p:spPr>
          <a:xfrm>
            <a:off x="988875" y="1916275"/>
            <a:ext cx="4885449" cy="1310325"/>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36217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a:t>Structure of our code </a:t>
            </a:r>
            <a:endParaRPr sz="400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19</a:t>
            </a:fld>
            <a:endParaRPr/>
          </a:p>
        </p:txBody>
      </p:sp>
      <p:pic>
        <p:nvPicPr>
          <p:cNvPr id="1998" name="Google Shape;1998;p155"/>
          <p:cNvPicPr preferRelativeResize="0"/>
          <p:nvPr/>
        </p:nvPicPr>
        <p:blipFill>
          <a:blip r:embed="rId3">
            <a:alphaModFix/>
          </a:blip>
          <a:stretch>
            <a:fillRect/>
          </a:stretch>
        </p:blipFill>
        <p:spPr>
          <a:xfrm>
            <a:off x="2786250" y="1057750"/>
            <a:ext cx="5482891" cy="5791876"/>
          </a:xfrm>
          <a:prstGeom prst="rect">
            <a:avLst/>
          </a:prstGeom>
          <a:noFill/>
          <a:ln>
            <a:noFill/>
          </a:ln>
        </p:spPr>
      </p:pic>
      <p:sp>
        <p:nvSpPr>
          <p:cNvPr id="2" name="Rectangle 1">
            <a:extLst>
              <a:ext uri="{FF2B5EF4-FFF2-40B4-BE49-F238E27FC236}">
                <a16:creationId xmlns:a16="http://schemas.microsoft.com/office/drawing/2014/main" id="{58F3285C-59C3-7D4F-AB91-8A44720CC33F}"/>
              </a:ext>
            </a:extLst>
          </p:cNvPr>
          <p:cNvSpPr/>
          <p:nvPr/>
        </p:nvSpPr>
        <p:spPr>
          <a:xfrm>
            <a:off x="2871989" y="1622738"/>
            <a:ext cx="5588443" cy="656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3831AC-6557-F546-AB7F-013ECA861E6B}"/>
              </a:ext>
            </a:extLst>
          </p:cNvPr>
          <p:cNvSpPr/>
          <p:nvPr/>
        </p:nvSpPr>
        <p:spPr>
          <a:xfrm>
            <a:off x="2871989" y="2380445"/>
            <a:ext cx="5588443" cy="10968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69A05E-85E3-C548-B809-6C3E482C7F9D}"/>
              </a:ext>
            </a:extLst>
          </p:cNvPr>
          <p:cNvSpPr/>
          <p:nvPr/>
        </p:nvSpPr>
        <p:spPr>
          <a:xfrm>
            <a:off x="2871989" y="3530557"/>
            <a:ext cx="5588443" cy="839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1A4ED2-E2A3-A840-A71B-3288C6D10EF9}"/>
              </a:ext>
            </a:extLst>
          </p:cNvPr>
          <p:cNvSpPr/>
          <p:nvPr/>
        </p:nvSpPr>
        <p:spPr>
          <a:xfrm>
            <a:off x="2786250" y="4422969"/>
            <a:ext cx="5588443" cy="1849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1A580B-9C88-4648-960F-E524BB5BF272}"/>
              </a:ext>
            </a:extLst>
          </p:cNvPr>
          <p:cNvSpPr/>
          <p:nvPr/>
        </p:nvSpPr>
        <p:spPr>
          <a:xfrm>
            <a:off x="2786250" y="6323632"/>
            <a:ext cx="5588443" cy="474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5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A5B76041-8BEE-BD43-8D85-EA1F69747434}"/>
              </a:ext>
            </a:extLst>
          </p:cNvPr>
          <p:cNvSpPr txBox="1">
            <a:spLocks noGrp="1" noChangeArrowheads="1"/>
          </p:cNvSpPr>
          <p:nvPr>
            <p:ph type="title"/>
          </p:nvPr>
        </p:nvSpPr>
        <p:spPr>
          <a:xfrm>
            <a:off x="839788" y="274638"/>
            <a:ext cx="7620000" cy="1143000"/>
          </a:xfrm>
        </p:spPr>
        <p:txBody>
          <a:bodyPr/>
          <a:lstStyle/>
          <a:p>
            <a:pPr eaLnBrk="1" hangingPunct="1">
              <a:spcBef>
                <a:spcPct val="0"/>
              </a:spcBef>
              <a:spcAft>
                <a:spcPct val="0"/>
              </a:spcAft>
              <a:buClr>
                <a:srgbClr val="000000"/>
              </a:buClr>
              <a:buFont typeface="Verdana" panose="020B0604030504040204" pitchFamily="34" charset="0"/>
              <a:buNone/>
            </a:pPr>
            <a:r>
              <a:rPr lang="en-US" altLang="en-US">
                <a:solidFill>
                  <a:srgbClr val="000000"/>
                </a:solidFill>
                <a:latin typeface="Verdana" panose="020B0604030504040204" pitchFamily="34" charset="0"/>
                <a:cs typeface="Arial" panose="020B0604020202020204" pitchFamily="34" charset="0"/>
                <a:sym typeface="Verdana" panose="020B0604030504040204" pitchFamily="34" charset="0"/>
              </a:rPr>
              <a:t>The aim of this session:</a:t>
            </a:r>
          </a:p>
        </p:txBody>
      </p:sp>
      <p:sp>
        <p:nvSpPr>
          <p:cNvPr id="3" name="Text Placeholder 2">
            <a:extLst>
              <a:ext uri="{FF2B5EF4-FFF2-40B4-BE49-F238E27FC236}">
                <a16:creationId xmlns:a16="http://schemas.microsoft.com/office/drawing/2014/main" id="{A549F04E-8CE4-5149-92AA-A1157F9833D8}"/>
              </a:ext>
            </a:extLst>
          </p:cNvPr>
          <p:cNvSpPr>
            <a:spLocks noGrp="1"/>
          </p:cNvSpPr>
          <p:nvPr>
            <p:ph type="body" idx="1"/>
          </p:nvPr>
        </p:nvSpPr>
        <p:spPr>
          <a:xfrm>
            <a:off x="839788" y="1600200"/>
            <a:ext cx="7620000" cy="4800600"/>
          </a:xfrm>
        </p:spPr>
        <p:txBody>
          <a:bodyPr/>
          <a:lstStyle/>
          <a:p>
            <a:pPr eaLnBrk="1" hangingPunct="1">
              <a:spcBef>
                <a:spcPts val="438"/>
              </a:spcBef>
              <a:spcAft>
                <a:spcPct val="0"/>
              </a:spcAft>
              <a:buFontTx/>
              <a:buChar char="-"/>
            </a:pPr>
            <a:r>
              <a:rPr lang="en-US" altLang="en-US" dirty="0">
                <a:solidFill>
                  <a:srgbClr val="000000"/>
                </a:solidFill>
                <a:latin typeface="Verdana" panose="020B0604030504040204" pitchFamily="34" charset="0"/>
                <a:cs typeface="Arial" panose="020B0604020202020204" pitchFamily="34" charset="0"/>
                <a:sym typeface="Verdana" panose="020B0604030504040204" pitchFamily="34" charset="0"/>
              </a:rPr>
              <a:t>to give a short recap of the theory of state-transition models </a:t>
            </a:r>
          </a:p>
          <a:p>
            <a:pPr eaLnBrk="1" hangingPunct="1">
              <a:spcBef>
                <a:spcPts val="438"/>
              </a:spcBef>
              <a:spcAft>
                <a:spcPct val="0"/>
              </a:spcAft>
              <a:buFontTx/>
              <a:buChar char="-"/>
            </a:pPr>
            <a:endParaRPr lang="en-US" altLang="en-US" dirty="0">
              <a:solidFill>
                <a:srgbClr val="000000"/>
              </a:solidFill>
              <a:latin typeface="Verdana" panose="020B0604030504040204" pitchFamily="34" charset="0"/>
              <a:cs typeface="Arial" panose="020B0604020202020204" pitchFamily="34" charset="0"/>
              <a:sym typeface="Verdana" panose="020B0604030504040204" pitchFamily="34" charset="0"/>
            </a:endParaRPr>
          </a:p>
          <a:p>
            <a:pPr eaLnBrk="1" hangingPunct="1">
              <a:spcBef>
                <a:spcPts val="438"/>
              </a:spcBef>
              <a:spcAft>
                <a:spcPct val="0"/>
              </a:spcAft>
              <a:buFontTx/>
              <a:buChar char="-"/>
            </a:pPr>
            <a:endParaRPr lang="en-US" altLang="en-US" dirty="0">
              <a:solidFill>
                <a:srgbClr val="000000"/>
              </a:solidFill>
              <a:latin typeface="Verdana" panose="020B0604030504040204" pitchFamily="34" charset="0"/>
              <a:cs typeface="Arial" panose="020B0604020202020204" pitchFamily="34" charset="0"/>
              <a:sym typeface="Verdana" panose="020B0604030504040204" pitchFamily="34" charset="0"/>
            </a:endParaRPr>
          </a:p>
          <a:p>
            <a:pPr eaLnBrk="1" hangingPunct="1">
              <a:spcBef>
                <a:spcPts val="438"/>
              </a:spcBef>
              <a:spcAft>
                <a:spcPct val="0"/>
              </a:spcAft>
              <a:buFontTx/>
              <a:buChar char="-"/>
            </a:pPr>
            <a:r>
              <a:rPr lang="en-US" altLang="en-US" dirty="0">
                <a:solidFill>
                  <a:srgbClr val="000000"/>
                </a:solidFill>
                <a:latin typeface="Verdana" panose="020B0604030504040204" pitchFamily="34" charset="0"/>
                <a:cs typeface="Arial" panose="020B0604020202020204" pitchFamily="34" charset="0"/>
                <a:sym typeface="Verdana" panose="020B0604030504040204" pitchFamily="34" charset="0"/>
              </a:rPr>
              <a:t>before we dive into coding in R</a:t>
            </a:r>
          </a:p>
        </p:txBody>
      </p:sp>
      <p:sp>
        <p:nvSpPr>
          <p:cNvPr id="4" name="Google Shape;170;p3">
            <a:extLst>
              <a:ext uri="{FF2B5EF4-FFF2-40B4-BE49-F238E27FC236}">
                <a16:creationId xmlns:a16="http://schemas.microsoft.com/office/drawing/2014/main" id="{5CCA0D93-A69D-6E48-8481-02537BB91C46}"/>
              </a:ext>
            </a:extLst>
          </p:cNvPr>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nl-NL"/>
              <a:t>2</a:t>
            </a:fld>
            <a:endParaRPr dirty="0"/>
          </a:p>
        </p:txBody>
      </p:sp>
    </p:spTree>
    <p:extLst>
      <p:ext uri="{BB962C8B-B14F-4D97-AF65-F5344CB8AC3E}">
        <p14:creationId xmlns:p14="http://schemas.microsoft.com/office/powerpoint/2010/main" val="110962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800"/>
              <a:buFont typeface="Verdana"/>
              <a:buNone/>
            </a:pPr>
            <a:r>
              <a:rPr lang="nl-NL" sz="3800" dirty="0"/>
              <a:t>State-</a:t>
            </a:r>
            <a:r>
              <a:rPr lang="nl-NL" sz="3800" dirty="0" err="1"/>
              <a:t>Transition</a:t>
            </a:r>
            <a:r>
              <a:rPr lang="nl-NL" sz="3800" dirty="0"/>
              <a:t> </a:t>
            </a:r>
            <a:r>
              <a:rPr lang="nl-NL" sz="3800" dirty="0" err="1"/>
              <a:t>Models</a:t>
            </a:r>
            <a:endParaRPr sz="3800" dirty="0"/>
          </a:p>
        </p:txBody>
      </p:sp>
      <p:sp>
        <p:nvSpPr>
          <p:cNvPr id="163" name="Google Shape;163;p2"/>
          <p:cNvSpPr txBox="1">
            <a:spLocks noGrp="1"/>
          </p:cNvSpPr>
          <p:nvPr>
            <p:ph type="body" idx="1"/>
          </p:nvPr>
        </p:nvSpPr>
        <p:spPr>
          <a:xfrm>
            <a:off x="840432" y="1417638"/>
            <a:ext cx="4993698" cy="498316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Describes disease progression using a set collectively exhaustive and mutually exclusive health states</a:t>
            </a:r>
          </a:p>
          <a:p>
            <a:pPr marL="640080" lvl="1" indent="-228600" algn="l" rtl="0">
              <a:spcBef>
                <a:spcPts val="400"/>
              </a:spcBef>
              <a:spcAft>
                <a:spcPts val="0"/>
              </a:spcAft>
              <a:buSzPts val="2000"/>
              <a:buChar char="•"/>
            </a:pPr>
            <a:endParaRPr lang="en-US" dirty="0"/>
          </a:p>
          <a:p>
            <a:pPr marL="342900" lvl="0" indent="-228600" algn="l" rtl="0">
              <a:spcBef>
                <a:spcPts val="1200"/>
              </a:spcBef>
              <a:spcAft>
                <a:spcPts val="0"/>
              </a:spcAft>
              <a:buSzPts val="2200"/>
              <a:buChar char="•"/>
            </a:pPr>
            <a:r>
              <a:rPr lang="en-US" dirty="0"/>
              <a:t>Transitions allowed between health states with some probability</a:t>
            </a:r>
          </a:p>
          <a:p>
            <a:pPr marL="342900" lvl="0" indent="-228600" algn="l" rtl="0">
              <a:spcBef>
                <a:spcPts val="1200"/>
              </a:spcBef>
              <a:spcAft>
                <a:spcPts val="0"/>
              </a:spcAft>
              <a:buSzPts val="2200"/>
              <a:buChar char="•"/>
            </a:pPr>
            <a:endParaRPr lang="en-US" dirty="0"/>
          </a:p>
          <a:p>
            <a:pPr marL="342900" lvl="0" indent="-228600" algn="l" rtl="0">
              <a:spcBef>
                <a:spcPts val="1200"/>
              </a:spcBef>
              <a:spcAft>
                <a:spcPts val="0"/>
              </a:spcAft>
              <a:buSzPts val="2200"/>
              <a:buChar char="•"/>
            </a:pPr>
            <a:r>
              <a:rPr lang="en-US" dirty="0"/>
              <a:t>Transitions occur in discrete time cycles (months, years, etc.)</a:t>
            </a:r>
          </a:p>
        </p:txBody>
      </p:sp>
      <p:sp>
        <p:nvSpPr>
          <p:cNvPr id="4" name="Google Shape;170;p3">
            <a:extLst>
              <a:ext uri="{FF2B5EF4-FFF2-40B4-BE49-F238E27FC236}">
                <a16:creationId xmlns:a16="http://schemas.microsoft.com/office/drawing/2014/main" id="{CA2BC965-B7A0-664B-AB1A-D23F1AB648BE}"/>
              </a:ext>
            </a:extLst>
          </p:cNvPr>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nl-NL"/>
              <a:t>3</a:t>
            </a:fld>
            <a:endParaRPr dirty="0"/>
          </a:p>
        </p:txBody>
      </p:sp>
      <p:pic>
        <p:nvPicPr>
          <p:cNvPr id="5" name="Picture 4">
            <a:extLst>
              <a:ext uri="{FF2B5EF4-FFF2-40B4-BE49-F238E27FC236}">
                <a16:creationId xmlns:a16="http://schemas.microsoft.com/office/drawing/2014/main" id="{103E4791-096D-AD49-8075-7FC227A43866}"/>
              </a:ext>
            </a:extLst>
          </p:cNvPr>
          <p:cNvPicPr>
            <a:picLocks noChangeAspect="1"/>
          </p:cNvPicPr>
          <p:nvPr/>
        </p:nvPicPr>
        <p:blipFill rotWithShape="1">
          <a:blip r:embed="rId3"/>
          <a:srcRect r="10644"/>
          <a:stretch/>
        </p:blipFill>
        <p:spPr>
          <a:xfrm>
            <a:off x="5566982" y="1161956"/>
            <a:ext cx="3541522" cy="27472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C1CD-6ADF-4743-A0F8-CDC2FF370148}"/>
              </a:ext>
            </a:extLst>
          </p:cNvPr>
          <p:cNvSpPr>
            <a:spLocks noGrp="1"/>
          </p:cNvSpPr>
          <p:nvPr>
            <p:ph type="title"/>
          </p:nvPr>
        </p:nvSpPr>
        <p:spPr>
          <a:xfrm>
            <a:off x="840432" y="274638"/>
            <a:ext cx="8161900" cy="1143000"/>
          </a:xfrm>
        </p:spPr>
        <p:txBody>
          <a:bodyPr/>
          <a:lstStyle/>
          <a:p>
            <a:r>
              <a:rPr lang="en-US" b="1" dirty="0">
                <a:solidFill>
                  <a:schemeClr val="accent3"/>
                </a:solidFill>
              </a:rPr>
              <a:t>Cohort</a:t>
            </a:r>
            <a:r>
              <a:rPr lang="en-US" dirty="0"/>
              <a:t> and </a:t>
            </a:r>
            <a:r>
              <a:rPr lang="en-US" b="1" dirty="0">
                <a:solidFill>
                  <a:schemeClr val="accent4"/>
                </a:solidFill>
              </a:rPr>
              <a:t>individual</a:t>
            </a:r>
            <a:r>
              <a:rPr lang="en-US" dirty="0"/>
              <a:t> based state-transition models</a:t>
            </a:r>
          </a:p>
        </p:txBody>
      </p:sp>
      <p:pic>
        <p:nvPicPr>
          <p:cNvPr id="9" name="Picture 8">
            <a:extLst>
              <a:ext uri="{FF2B5EF4-FFF2-40B4-BE49-F238E27FC236}">
                <a16:creationId xmlns:a16="http://schemas.microsoft.com/office/drawing/2014/main" id="{DA01203C-23FB-1E48-B545-CA8D350C49B7}"/>
              </a:ext>
            </a:extLst>
          </p:cNvPr>
          <p:cNvPicPr>
            <a:picLocks noChangeAspect="1"/>
          </p:cNvPicPr>
          <p:nvPr/>
        </p:nvPicPr>
        <p:blipFill>
          <a:blip r:embed="rId2"/>
          <a:stretch>
            <a:fillRect/>
          </a:stretch>
        </p:blipFill>
        <p:spPr>
          <a:xfrm>
            <a:off x="1790700" y="4187780"/>
            <a:ext cx="1943100" cy="1752600"/>
          </a:xfrm>
          <a:prstGeom prst="rect">
            <a:avLst/>
          </a:prstGeom>
        </p:spPr>
      </p:pic>
      <p:pic>
        <p:nvPicPr>
          <p:cNvPr id="10" name="Picture 9">
            <a:extLst>
              <a:ext uri="{FF2B5EF4-FFF2-40B4-BE49-F238E27FC236}">
                <a16:creationId xmlns:a16="http://schemas.microsoft.com/office/drawing/2014/main" id="{835C5CC6-DB0A-8F4A-A236-360921BAEECC}"/>
              </a:ext>
            </a:extLst>
          </p:cNvPr>
          <p:cNvPicPr>
            <a:picLocks noChangeAspect="1"/>
          </p:cNvPicPr>
          <p:nvPr/>
        </p:nvPicPr>
        <p:blipFill>
          <a:blip r:embed="rId2"/>
          <a:stretch>
            <a:fillRect/>
          </a:stretch>
        </p:blipFill>
        <p:spPr>
          <a:xfrm>
            <a:off x="1123547" y="4229100"/>
            <a:ext cx="1943100" cy="1752600"/>
          </a:xfrm>
          <a:prstGeom prst="rect">
            <a:avLst/>
          </a:prstGeom>
        </p:spPr>
      </p:pic>
      <p:pic>
        <p:nvPicPr>
          <p:cNvPr id="11" name="Picture 10">
            <a:extLst>
              <a:ext uri="{FF2B5EF4-FFF2-40B4-BE49-F238E27FC236}">
                <a16:creationId xmlns:a16="http://schemas.microsoft.com/office/drawing/2014/main" id="{32771EE0-B76E-164F-808F-E7214CC616EB}"/>
              </a:ext>
            </a:extLst>
          </p:cNvPr>
          <p:cNvPicPr>
            <a:picLocks noChangeAspect="1"/>
          </p:cNvPicPr>
          <p:nvPr/>
        </p:nvPicPr>
        <p:blipFill>
          <a:blip r:embed="rId2"/>
          <a:stretch>
            <a:fillRect/>
          </a:stretch>
        </p:blipFill>
        <p:spPr>
          <a:xfrm>
            <a:off x="1646215" y="2941750"/>
            <a:ext cx="1943100" cy="1752600"/>
          </a:xfrm>
          <a:prstGeom prst="rect">
            <a:avLst/>
          </a:prstGeom>
        </p:spPr>
      </p:pic>
      <p:pic>
        <p:nvPicPr>
          <p:cNvPr id="12" name="Picture 11">
            <a:extLst>
              <a:ext uri="{FF2B5EF4-FFF2-40B4-BE49-F238E27FC236}">
                <a16:creationId xmlns:a16="http://schemas.microsoft.com/office/drawing/2014/main" id="{19A2A5AD-74AE-034E-87B1-B975CFD29755}"/>
              </a:ext>
            </a:extLst>
          </p:cNvPr>
          <p:cNvPicPr>
            <a:picLocks noChangeAspect="1"/>
          </p:cNvPicPr>
          <p:nvPr/>
        </p:nvPicPr>
        <p:blipFill>
          <a:blip r:embed="rId2"/>
          <a:stretch>
            <a:fillRect/>
          </a:stretch>
        </p:blipFill>
        <p:spPr>
          <a:xfrm>
            <a:off x="1409700" y="3565301"/>
            <a:ext cx="1943100" cy="1752600"/>
          </a:xfrm>
          <a:prstGeom prst="rect">
            <a:avLst/>
          </a:prstGeom>
        </p:spPr>
      </p:pic>
      <p:pic>
        <p:nvPicPr>
          <p:cNvPr id="13" name="Picture 12">
            <a:extLst>
              <a:ext uri="{FF2B5EF4-FFF2-40B4-BE49-F238E27FC236}">
                <a16:creationId xmlns:a16="http://schemas.microsoft.com/office/drawing/2014/main" id="{A45C1E28-B122-1E4C-8994-2FFFAA7E6037}"/>
              </a:ext>
            </a:extLst>
          </p:cNvPr>
          <p:cNvPicPr>
            <a:picLocks noChangeAspect="1"/>
          </p:cNvPicPr>
          <p:nvPr/>
        </p:nvPicPr>
        <p:blipFill>
          <a:blip r:embed="rId2"/>
          <a:stretch>
            <a:fillRect/>
          </a:stretch>
        </p:blipFill>
        <p:spPr>
          <a:xfrm>
            <a:off x="285750" y="3581400"/>
            <a:ext cx="1943100" cy="1752600"/>
          </a:xfrm>
          <a:prstGeom prst="rect">
            <a:avLst/>
          </a:prstGeom>
        </p:spPr>
      </p:pic>
      <p:pic>
        <p:nvPicPr>
          <p:cNvPr id="14" name="Picture 13">
            <a:extLst>
              <a:ext uri="{FF2B5EF4-FFF2-40B4-BE49-F238E27FC236}">
                <a16:creationId xmlns:a16="http://schemas.microsoft.com/office/drawing/2014/main" id="{A3D295F1-7FD2-DD4F-B051-593043818E28}"/>
              </a:ext>
            </a:extLst>
          </p:cNvPr>
          <p:cNvPicPr>
            <a:picLocks noChangeAspect="1"/>
          </p:cNvPicPr>
          <p:nvPr/>
        </p:nvPicPr>
        <p:blipFill>
          <a:blip r:embed="rId2"/>
          <a:stretch>
            <a:fillRect/>
          </a:stretch>
        </p:blipFill>
        <p:spPr>
          <a:xfrm>
            <a:off x="1047750" y="3009900"/>
            <a:ext cx="1943100" cy="1752600"/>
          </a:xfrm>
          <a:prstGeom prst="rect">
            <a:avLst/>
          </a:prstGeom>
        </p:spPr>
      </p:pic>
      <p:pic>
        <p:nvPicPr>
          <p:cNvPr id="15" name="Picture 14">
            <a:extLst>
              <a:ext uri="{FF2B5EF4-FFF2-40B4-BE49-F238E27FC236}">
                <a16:creationId xmlns:a16="http://schemas.microsoft.com/office/drawing/2014/main" id="{1A891F85-5355-214F-B950-514CBA0E3C5D}"/>
              </a:ext>
            </a:extLst>
          </p:cNvPr>
          <p:cNvPicPr>
            <a:picLocks noChangeAspect="1"/>
          </p:cNvPicPr>
          <p:nvPr/>
        </p:nvPicPr>
        <p:blipFill>
          <a:blip r:embed="rId2"/>
          <a:stretch>
            <a:fillRect/>
          </a:stretch>
        </p:blipFill>
        <p:spPr>
          <a:xfrm>
            <a:off x="552450" y="2933700"/>
            <a:ext cx="1943100" cy="1752600"/>
          </a:xfrm>
          <a:prstGeom prst="rect">
            <a:avLst/>
          </a:prstGeom>
        </p:spPr>
      </p:pic>
      <p:pic>
        <p:nvPicPr>
          <p:cNvPr id="16" name="Picture 15">
            <a:extLst>
              <a:ext uri="{FF2B5EF4-FFF2-40B4-BE49-F238E27FC236}">
                <a16:creationId xmlns:a16="http://schemas.microsoft.com/office/drawing/2014/main" id="{F8977500-C5E7-2440-8E57-463360B7C5B4}"/>
              </a:ext>
            </a:extLst>
          </p:cNvPr>
          <p:cNvPicPr>
            <a:picLocks noChangeAspect="1"/>
          </p:cNvPicPr>
          <p:nvPr/>
        </p:nvPicPr>
        <p:blipFill>
          <a:blip r:embed="rId2"/>
          <a:stretch>
            <a:fillRect/>
          </a:stretch>
        </p:blipFill>
        <p:spPr>
          <a:xfrm>
            <a:off x="803320" y="3698383"/>
            <a:ext cx="1943100" cy="1752600"/>
          </a:xfrm>
          <a:prstGeom prst="rect">
            <a:avLst/>
          </a:prstGeom>
        </p:spPr>
      </p:pic>
      <p:sp>
        <p:nvSpPr>
          <p:cNvPr id="17" name="TextBox 16">
            <a:extLst>
              <a:ext uri="{FF2B5EF4-FFF2-40B4-BE49-F238E27FC236}">
                <a16:creationId xmlns:a16="http://schemas.microsoft.com/office/drawing/2014/main" id="{6D8FCD89-774A-5C45-8B39-6067DFF7132E}"/>
              </a:ext>
            </a:extLst>
          </p:cNvPr>
          <p:cNvSpPr txBox="1"/>
          <p:nvPr/>
        </p:nvSpPr>
        <p:spPr>
          <a:xfrm>
            <a:off x="1224435" y="2258893"/>
            <a:ext cx="1535998" cy="523220"/>
          </a:xfrm>
          <a:prstGeom prst="rect">
            <a:avLst/>
          </a:prstGeom>
          <a:noFill/>
        </p:spPr>
        <p:txBody>
          <a:bodyPr wrap="none" rtlCol="0">
            <a:spAutoFit/>
          </a:bodyPr>
          <a:lstStyle/>
          <a:p>
            <a:r>
              <a:rPr lang="en-US" sz="2800" b="1" dirty="0">
                <a:solidFill>
                  <a:schemeClr val="accent3"/>
                </a:solidFill>
                <a:latin typeface="Verdana" panose="020B0604030504040204" pitchFamily="34" charset="0"/>
                <a:ea typeface="Verdana" panose="020B0604030504040204" pitchFamily="34" charset="0"/>
                <a:cs typeface="Verdana" panose="020B0604030504040204" pitchFamily="34" charset="0"/>
              </a:rPr>
              <a:t>Cohort</a:t>
            </a:r>
          </a:p>
        </p:txBody>
      </p:sp>
      <p:pic>
        <p:nvPicPr>
          <p:cNvPr id="18" name="Picture 17">
            <a:extLst>
              <a:ext uri="{FF2B5EF4-FFF2-40B4-BE49-F238E27FC236}">
                <a16:creationId xmlns:a16="http://schemas.microsoft.com/office/drawing/2014/main" id="{83B79166-2100-7042-8AFE-1858E0288676}"/>
              </a:ext>
            </a:extLst>
          </p:cNvPr>
          <p:cNvPicPr>
            <a:picLocks noChangeAspect="1"/>
          </p:cNvPicPr>
          <p:nvPr/>
        </p:nvPicPr>
        <p:blipFill>
          <a:blip r:embed="rId2"/>
          <a:stretch>
            <a:fillRect/>
          </a:stretch>
        </p:blipFill>
        <p:spPr>
          <a:xfrm>
            <a:off x="445864" y="4340717"/>
            <a:ext cx="1943100" cy="1752600"/>
          </a:xfrm>
          <a:prstGeom prst="rect">
            <a:avLst/>
          </a:prstGeom>
        </p:spPr>
      </p:pic>
      <p:pic>
        <p:nvPicPr>
          <p:cNvPr id="19" name="Picture 18">
            <a:extLst>
              <a:ext uri="{FF2B5EF4-FFF2-40B4-BE49-F238E27FC236}">
                <a16:creationId xmlns:a16="http://schemas.microsoft.com/office/drawing/2014/main" id="{39D6708D-D5CC-8F4C-AEF3-E4B219E1BFC1}"/>
              </a:ext>
            </a:extLst>
          </p:cNvPr>
          <p:cNvPicPr>
            <a:picLocks noChangeAspect="1"/>
          </p:cNvPicPr>
          <p:nvPr/>
        </p:nvPicPr>
        <p:blipFill>
          <a:blip r:embed="rId2"/>
          <a:stretch>
            <a:fillRect/>
          </a:stretch>
        </p:blipFill>
        <p:spPr>
          <a:xfrm>
            <a:off x="766091" y="4895582"/>
            <a:ext cx="1943100" cy="1752600"/>
          </a:xfrm>
          <a:prstGeom prst="rect">
            <a:avLst/>
          </a:prstGeom>
        </p:spPr>
      </p:pic>
      <p:pic>
        <p:nvPicPr>
          <p:cNvPr id="20" name="Picture 19">
            <a:extLst>
              <a:ext uri="{FF2B5EF4-FFF2-40B4-BE49-F238E27FC236}">
                <a16:creationId xmlns:a16="http://schemas.microsoft.com/office/drawing/2014/main" id="{DBED3926-C0E5-3242-A045-015DA9A9DE21}"/>
              </a:ext>
            </a:extLst>
          </p:cNvPr>
          <p:cNvPicPr>
            <a:picLocks noChangeAspect="1"/>
          </p:cNvPicPr>
          <p:nvPr/>
        </p:nvPicPr>
        <p:blipFill>
          <a:blip r:embed="rId2"/>
          <a:stretch>
            <a:fillRect/>
          </a:stretch>
        </p:blipFill>
        <p:spPr>
          <a:xfrm>
            <a:off x="1481003" y="4997002"/>
            <a:ext cx="1943100" cy="1752600"/>
          </a:xfrm>
          <a:prstGeom prst="rect">
            <a:avLst/>
          </a:prstGeom>
        </p:spPr>
      </p:pic>
      <p:pic>
        <p:nvPicPr>
          <p:cNvPr id="21" name="Picture 20">
            <a:extLst>
              <a:ext uri="{FF2B5EF4-FFF2-40B4-BE49-F238E27FC236}">
                <a16:creationId xmlns:a16="http://schemas.microsoft.com/office/drawing/2014/main" id="{C0DE9B12-BE63-664B-B35A-50FDF871B146}"/>
              </a:ext>
            </a:extLst>
          </p:cNvPr>
          <p:cNvPicPr>
            <a:picLocks noChangeAspect="1"/>
          </p:cNvPicPr>
          <p:nvPr/>
        </p:nvPicPr>
        <p:blipFill>
          <a:blip r:embed="rId2"/>
          <a:stretch>
            <a:fillRect/>
          </a:stretch>
        </p:blipFill>
        <p:spPr>
          <a:xfrm>
            <a:off x="6138682" y="2822083"/>
            <a:ext cx="1943100" cy="1752600"/>
          </a:xfrm>
          <a:prstGeom prst="rect">
            <a:avLst/>
          </a:prstGeom>
        </p:spPr>
      </p:pic>
      <p:pic>
        <p:nvPicPr>
          <p:cNvPr id="22" name="Picture 21">
            <a:extLst>
              <a:ext uri="{FF2B5EF4-FFF2-40B4-BE49-F238E27FC236}">
                <a16:creationId xmlns:a16="http://schemas.microsoft.com/office/drawing/2014/main" id="{C07CF226-0A7D-834B-AB62-FCAD309CC387}"/>
              </a:ext>
            </a:extLst>
          </p:cNvPr>
          <p:cNvPicPr>
            <a:picLocks noChangeAspect="1"/>
          </p:cNvPicPr>
          <p:nvPr/>
        </p:nvPicPr>
        <p:blipFill>
          <a:blip r:embed="rId2"/>
          <a:stretch>
            <a:fillRect/>
          </a:stretch>
        </p:blipFill>
        <p:spPr>
          <a:xfrm>
            <a:off x="4938733" y="2822083"/>
            <a:ext cx="1943100" cy="1752600"/>
          </a:xfrm>
          <a:prstGeom prst="rect">
            <a:avLst/>
          </a:prstGeom>
        </p:spPr>
      </p:pic>
      <p:pic>
        <p:nvPicPr>
          <p:cNvPr id="23" name="Picture 22">
            <a:extLst>
              <a:ext uri="{FF2B5EF4-FFF2-40B4-BE49-F238E27FC236}">
                <a16:creationId xmlns:a16="http://schemas.microsoft.com/office/drawing/2014/main" id="{AD24C1C1-6218-3E42-9FF4-DFF97D49725F}"/>
              </a:ext>
            </a:extLst>
          </p:cNvPr>
          <p:cNvPicPr>
            <a:picLocks noChangeAspect="1"/>
          </p:cNvPicPr>
          <p:nvPr/>
        </p:nvPicPr>
        <p:blipFill>
          <a:blip r:embed="rId2"/>
          <a:stretch>
            <a:fillRect/>
          </a:stretch>
        </p:blipFill>
        <p:spPr>
          <a:xfrm>
            <a:off x="7376932" y="2805984"/>
            <a:ext cx="1943100" cy="1752600"/>
          </a:xfrm>
          <a:prstGeom prst="rect">
            <a:avLst/>
          </a:prstGeom>
        </p:spPr>
      </p:pic>
      <p:sp>
        <p:nvSpPr>
          <p:cNvPr id="24" name="Rectangle 23">
            <a:extLst>
              <a:ext uri="{FF2B5EF4-FFF2-40B4-BE49-F238E27FC236}">
                <a16:creationId xmlns:a16="http://schemas.microsoft.com/office/drawing/2014/main" id="{50BEFB05-F698-BB4A-BCCC-221BBDFED0BD}"/>
              </a:ext>
            </a:extLst>
          </p:cNvPr>
          <p:cNvSpPr/>
          <p:nvPr/>
        </p:nvSpPr>
        <p:spPr>
          <a:xfrm>
            <a:off x="6138682" y="2274715"/>
            <a:ext cx="2454518" cy="523220"/>
          </a:xfrm>
          <a:prstGeom prst="rect">
            <a:avLst/>
          </a:prstGeom>
        </p:spPr>
        <p:txBody>
          <a:bodyPr wrap="none">
            <a:spAutoFit/>
          </a:bodyPr>
          <a:lstStyle/>
          <a:p>
            <a:r>
              <a:rPr lang="en-US" sz="2800" b="1" dirty="0">
                <a:solidFill>
                  <a:schemeClr val="accent4"/>
                </a:solidFill>
                <a:latin typeface="Verdana" panose="020B0604030504040204" pitchFamily="34" charset="0"/>
                <a:ea typeface="Verdana" panose="020B0604030504040204" pitchFamily="34" charset="0"/>
                <a:cs typeface="Verdana" panose="020B0604030504040204" pitchFamily="34" charset="0"/>
              </a:rPr>
              <a:t>Individuals</a:t>
            </a:r>
          </a:p>
        </p:txBody>
      </p:sp>
    </p:spTree>
    <p:extLst>
      <p:ext uri="{BB962C8B-B14F-4D97-AF65-F5344CB8AC3E}">
        <p14:creationId xmlns:p14="http://schemas.microsoft.com/office/powerpoint/2010/main" val="349698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31"/>
          <p:cNvSpPr txBox="1">
            <a:spLocks noGrp="1"/>
          </p:cNvSpPr>
          <p:nvPr>
            <p:ph type="title"/>
          </p:nvPr>
        </p:nvSpPr>
        <p:spPr>
          <a:xfrm>
            <a:off x="840432" y="274638"/>
            <a:ext cx="7879498"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dirty="0"/>
              <a:t>Cohort </a:t>
            </a:r>
            <a:br>
              <a:rPr lang="nl-NL" dirty="0"/>
            </a:br>
            <a:r>
              <a:rPr lang="nl-NL" dirty="0"/>
              <a:t>State-</a:t>
            </a:r>
            <a:r>
              <a:rPr lang="nl-NL" dirty="0" err="1"/>
              <a:t>Transition</a:t>
            </a:r>
            <a:r>
              <a:rPr lang="nl-NL" dirty="0"/>
              <a:t> </a:t>
            </a:r>
            <a:r>
              <a:rPr lang="nl-NL" dirty="0" err="1"/>
              <a:t>Models</a:t>
            </a:r>
            <a:endParaRPr dirty="0"/>
          </a:p>
        </p:txBody>
      </p:sp>
      <p:sp>
        <p:nvSpPr>
          <p:cNvPr id="722" name="Google Shape;722;p31"/>
          <p:cNvSpPr txBox="1">
            <a:spLocks noGrp="1"/>
          </p:cNvSpPr>
          <p:nvPr>
            <p:ph type="body" idx="1"/>
          </p:nvPr>
        </p:nvSpPr>
        <p:spPr>
          <a:xfrm>
            <a:off x="840432" y="1417638"/>
            <a:ext cx="7620000" cy="498316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nl-NL" sz="2400" dirty="0" err="1">
                <a:latin typeface="Calibri"/>
                <a:ea typeface="Calibri"/>
                <a:cs typeface="Calibri"/>
                <a:sym typeface="Calibri"/>
              </a:rPr>
              <a:t>Dynamic</a:t>
            </a:r>
            <a:r>
              <a:rPr lang="nl-NL" sz="2400" dirty="0">
                <a:latin typeface="Calibri"/>
                <a:ea typeface="Calibri"/>
                <a:cs typeface="Calibri"/>
                <a:sym typeface="Calibri"/>
              </a:rPr>
              <a:t> model </a:t>
            </a:r>
            <a:r>
              <a:rPr lang="nl-NL" sz="2400" dirty="0" err="1">
                <a:latin typeface="Calibri"/>
                <a:ea typeface="Calibri"/>
                <a:cs typeface="Calibri"/>
                <a:sym typeface="Calibri"/>
              </a:rPr>
              <a:t>that</a:t>
            </a:r>
            <a:r>
              <a:rPr lang="nl-NL" sz="2400" dirty="0">
                <a:latin typeface="Calibri"/>
                <a:ea typeface="Calibri"/>
                <a:cs typeface="Calibri"/>
                <a:sym typeface="Calibri"/>
              </a:rPr>
              <a:t> </a:t>
            </a:r>
            <a:r>
              <a:rPr lang="nl-NL" sz="2400" dirty="0" err="1">
                <a:latin typeface="Calibri"/>
                <a:ea typeface="Calibri"/>
                <a:cs typeface="Calibri"/>
                <a:sym typeface="Calibri"/>
              </a:rPr>
              <a:t>reflects</a:t>
            </a:r>
            <a:r>
              <a:rPr lang="nl-NL" sz="2400" dirty="0">
                <a:latin typeface="Calibri"/>
                <a:ea typeface="Calibri"/>
                <a:cs typeface="Calibri"/>
                <a:sym typeface="Calibri"/>
              </a:rPr>
              <a:t> </a:t>
            </a:r>
            <a:r>
              <a:rPr lang="nl-NL" sz="2400" dirty="0" err="1">
                <a:latin typeface="Calibri"/>
                <a:ea typeface="Calibri"/>
                <a:cs typeface="Calibri"/>
                <a:sym typeface="Calibri"/>
              </a:rPr>
              <a:t>disease</a:t>
            </a:r>
            <a:r>
              <a:rPr lang="nl-NL" sz="2400" dirty="0">
                <a:latin typeface="Calibri"/>
                <a:ea typeface="Calibri"/>
                <a:cs typeface="Calibri"/>
                <a:sym typeface="Calibri"/>
              </a:rPr>
              <a:t> </a:t>
            </a:r>
            <a:r>
              <a:rPr lang="nl-NL" sz="2400" dirty="0" err="1">
                <a:latin typeface="Calibri"/>
                <a:ea typeface="Calibri"/>
                <a:cs typeface="Calibri"/>
                <a:sym typeface="Calibri"/>
              </a:rPr>
              <a:t>progression</a:t>
            </a:r>
            <a:r>
              <a:rPr lang="nl-NL" sz="2400" dirty="0">
                <a:latin typeface="Calibri"/>
                <a:ea typeface="Calibri"/>
                <a:cs typeface="Calibri"/>
                <a:sym typeface="Calibri"/>
              </a:rPr>
              <a:t> </a:t>
            </a:r>
            <a:r>
              <a:rPr lang="nl-NL" sz="2400" dirty="0" err="1">
                <a:latin typeface="Calibri"/>
                <a:ea typeface="Calibri"/>
                <a:cs typeface="Calibri"/>
                <a:sym typeface="Calibri"/>
              </a:rPr>
              <a:t>and</a:t>
            </a:r>
            <a:r>
              <a:rPr lang="nl-NL" sz="2400" dirty="0">
                <a:latin typeface="Calibri"/>
                <a:ea typeface="Calibri"/>
                <a:cs typeface="Calibri"/>
                <a:sym typeface="Calibri"/>
              </a:rPr>
              <a:t> </a:t>
            </a:r>
            <a:r>
              <a:rPr lang="nl-NL" sz="2400" dirty="0" err="1">
                <a:latin typeface="Calibri"/>
                <a:ea typeface="Calibri"/>
                <a:cs typeface="Calibri"/>
                <a:sym typeface="Calibri"/>
              </a:rPr>
              <a:t>other</a:t>
            </a:r>
            <a:r>
              <a:rPr lang="nl-NL" sz="2400" dirty="0">
                <a:latin typeface="Calibri"/>
                <a:ea typeface="Calibri"/>
                <a:cs typeface="Calibri"/>
                <a:sym typeface="Calibri"/>
              </a:rPr>
              <a:t> events in a </a:t>
            </a:r>
            <a:r>
              <a:rPr lang="nl-NL" sz="2400" b="1" dirty="0">
                <a:solidFill>
                  <a:schemeClr val="accent3"/>
                </a:solidFill>
                <a:latin typeface="Calibri"/>
                <a:ea typeface="Calibri"/>
                <a:cs typeface="Calibri"/>
                <a:sym typeface="Calibri"/>
              </a:rPr>
              <a:t>cohort</a:t>
            </a:r>
            <a:endParaRPr b="1" dirty="0">
              <a:solidFill>
                <a:schemeClr val="accent3"/>
              </a:solidFill>
            </a:endParaRPr>
          </a:p>
          <a:p>
            <a:pPr marL="342900" lvl="0" indent="-228600" algn="l" rtl="0">
              <a:spcBef>
                <a:spcPts val="1800"/>
              </a:spcBef>
              <a:spcAft>
                <a:spcPts val="0"/>
              </a:spcAft>
              <a:buSzPts val="2400"/>
              <a:buChar char="•"/>
            </a:pPr>
            <a:r>
              <a:rPr lang="nl-NL" sz="2400" dirty="0" err="1">
                <a:latin typeface="Calibri"/>
                <a:ea typeface="Calibri"/>
                <a:cs typeface="Calibri"/>
                <a:sym typeface="Calibri"/>
              </a:rPr>
              <a:t>Advantages</a:t>
            </a:r>
            <a:r>
              <a:rPr lang="nl-NL" sz="2400" dirty="0">
                <a:latin typeface="Calibri"/>
                <a:ea typeface="Calibri"/>
                <a:cs typeface="Calibri"/>
                <a:sym typeface="Calibri"/>
              </a:rPr>
              <a:t>:</a:t>
            </a:r>
            <a:endParaRPr dirty="0"/>
          </a:p>
          <a:p>
            <a:pPr marL="640080" lvl="1" indent="-228600" algn="l" rtl="0">
              <a:spcBef>
                <a:spcPts val="440"/>
              </a:spcBef>
              <a:spcAft>
                <a:spcPts val="0"/>
              </a:spcAft>
              <a:buSzPts val="2200"/>
              <a:buChar char="•"/>
            </a:pPr>
            <a:r>
              <a:rPr lang="nl-NL" sz="2200" dirty="0" err="1">
                <a:latin typeface="Calibri"/>
                <a:ea typeface="Calibri"/>
                <a:cs typeface="Calibri"/>
                <a:sym typeface="Calibri"/>
              </a:rPr>
              <a:t>Represents</a:t>
            </a:r>
            <a:r>
              <a:rPr lang="nl-NL" sz="2200" dirty="0">
                <a:latin typeface="Calibri"/>
                <a:ea typeface="Calibri"/>
                <a:cs typeface="Calibri"/>
                <a:sym typeface="Calibri"/>
              </a:rPr>
              <a:t> </a:t>
            </a:r>
            <a:r>
              <a:rPr lang="nl-NL" sz="2200" dirty="0" err="1">
                <a:latin typeface="Calibri"/>
                <a:ea typeface="Calibri"/>
                <a:cs typeface="Calibri"/>
                <a:sym typeface="Calibri"/>
              </a:rPr>
              <a:t>dynamic</a:t>
            </a:r>
            <a:r>
              <a:rPr lang="nl-NL" sz="2200" dirty="0">
                <a:latin typeface="Calibri"/>
                <a:ea typeface="Calibri"/>
                <a:cs typeface="Calibri"/>
                <a:sym typeface="Calibri"/>
              </a:rPr>
              <a:t> </a:t>
            </a:r>
            <a:r>
              <a:rPr lang="nl-NL" sz="2200" dirty="0" err="1">
                <a:latin typeface="Calibri"/>
                <a:ea typeface="Calibri"/>
                <a:cs typeface="Calibri"/>
                <a:sym typeface="Calibri"/>
              </a:rPr>
              <a:t>processes</a:t>
            </a:r>
            <a:endParaRPr dirty="0"/>
          </a:p>
          <a:p>
            <a:pPr marL="640080" lvl="1" indent="-228600" algn="l" rtl="0">
              <a:spcBef>
                <a:spcPts val="440"/>
              </a:spcBef>
              <a:spcAft>
                <a:spcPts val="0"/>
              </a:spcAft>
              <a:buSzPts val="2200"/>
              <a:buChar char="•"/>
            </a:pPr>
            <a:r>
              <a:rPr lang="nl-NL" sz="2200" dirty="0" err="1">
                <a:latin typeface="Calibri"/>
                <a:ea typeface="Calibri"/>
                <a:cs typeface="Calibri"/>
                <a:sym typeface="Calibri"/>
              </a:rPr>
              <a:t>Still</a:t>
            </a:r>
            <a:r>
              <a:rPr lang="nl-NL" sz="2200" dirty="0">
                <a:latin typeface="Calibri"/>
                <a:ea typeface="Calibri"/>
                <a:cs typeface="Calibri"/>
                <a:sym typeface="Calibri"/>
              </a:rPr>
              <a:t> </a:t>
            </a:r>
            <a:r>
              <a:rPr lang="nl-NL" sz="2200" dirty="0" err="1">
                <a:latin typeface="Calibri"/>
                <a:ea typeface="Calibri"/>
                <a:cs typeface="Calibri"/>
                <a:sym typeface="Calibri"/>
              </a:rPr>
              <a:t>relatively</a:t>
            </a:r>
            <a:r>
              <a:rPr lang="nl-NL" sz="2200" dirty="0">
                <a:latin typeface="Calibri"/>
                <a:ea typeface="Calibri"/>
                <a:cs typeface="Calibri"/>
                <a:sym typeface="Calibri"/>
              </a:rPr>
              <a:t> </a:t>
            </a:r>
            <a:r>
              <a:rPr lang="nl-NL" sz="2200" dirty="0" err="1">
                <a:latin typeface="Calibri"/>
                <a:ea typeface="Calibri"/>
                <a:cs typeface="Calibri"/>
                <a:sym typeface="Calibri"/>
              </a:rPr>
              <a:t>simple</a:t>
            </a:r>
            <a:r>
              <a:rPr lang="nl-NL" sz="2200" dirty="0">
                <a:latin typeface="Calibri"/>
                <a:ea typeface="Calibri"/>
                <a:cs typeface="Calibri"/>
                <a:sym typeface="Calibri"/>
              </a:rPr>
              <a:t> </a:t>
            </a:r>
            <a:r>
              <a:rPr lang="nl-NL" sz="2200" dirty="0" err="1">
                <a:latin typeface="Calibri"/>
                <a:ea typeface="Calibri"/>
                <a:cs typeface="Calibri"/>
                <a:sym typeface="Calibri"/>
              </a:rPr>
              <a:t>and</a:t>
            </a:r>
            <a:r>
              <a:rPr lang="nl-NL" sz="2200" dirty="0">
                <a:latin typeface="Calibri"/>
                <a:ea typeface="Calibri"/>
                <a:cs typeface="Calibri"/>
                <a:sym typeface="Calibri"/>
              </a:rPr>
              <a:t> </a:t>
            </a:r>
            <a:r>
              <a:rPr lang="nl-NL" sz="2200" dirty="0" err="1">
                <a:latin typeface="Calibri"/>
                <a:ea typeface="Calibri"/>
                <a:cs typeface="Calibri"/>
                <a:sym typeface="Calibri"/>
              </a:rPr>
              <a:t>so</a:t>
            </a:r>
            <a:r>
              <a:rPr lang="nl-NL" sz="2200" dirty="0">
                <a:latin typeface="Calibri"/>
                <a:ea typeface="Calibri"/>
                <a:cs typeface="Calibri"/>
                <a:sym typeface="Calibri"/>
              </a:rPr>
              <a:t> </a:t>
            </a:r>
            <a:r>
              <a:rPr lang="nl-NL" sz="2200" dirty="0" err="1">
                <a:latin typeface="Calibri"/>
                <a:ea typeface="Calibri"/>
                <a:cs typeface="Calibri"/>
                <a:sym typeface="Calibri"/>
              </a:rPr>
              <a:t>computationally</a:t>
            </a:r>
            <a:r>
              <a:rPr lang="nl-NL" sz="2200" dirty="0">
                <a:latin typeface="Calibri"/>
                <a:ea typeface="Calibri"/>
                <a:cs typeface="Calibri"/>
                <a:sym typeface="Calibri"/>
              </a:rPr>
              <a:t> </a:t>
            </a:r>
            <a:r>
              <a:rPr lang="nl-NL" sz="2200" dirty="0" err="1">
                <a:latin typeface="Calibri"/>
                <a:ea typeface="Calibri"/>
                <a:cs typeface="Calibri"/>
                <a:sym typeface="Calibri"/>
              </a:rPr>
              <a:t>efficient</a:t>
            </a:r>
            <a:endParaRPr dirty="0"/>
          </a:p>
          <a:p>
            <a:pPr marL="342900" lvl="0" indent="-228600" algn="l" rtl="0">
              <a:spcBef>
                <a:spcPts val="1800"/>
              </a:spcBef>
              <a:spcAft>
                <a:spcPts val="0"/>
              </a:spcAft>
              <a:buSzPts val="2400"/>
              <a:buChar char="•"/>
            </a:pPr>
            <a:r>
              <a:rPr lang="nl-NL" sz="2400" dirty="0">
                <a:latin typeface="Calibri"/>
                <a:ea typeface="Calibri"/>
                <a:cs typeface="Calibri"/>
                <a:sym typeface="Calibri"/>
              </a:rPr>
              <a:t>Best </a:t>
            </a:r>
            <a:r>
              <a:rPr lang="nl-NL" sz="2400" dirty="0" err="1">
                <a:latin typeface="Calibri"/>
                <a:ea typeface="Calibri"/>
                <a:cs typeface="Calibri"/>
                <a:sym typeface="Calibri"/>
              </a:rPr>
              <a:t>for</a:t>
            </a:r>
            <a:r>
              <a:rPr lang="nl-NL" sz="2400" dirty="0">
                <a:latin typeface="Calibri"/>
                <a:ea typeface="Calibri"/>
                <a:cs typeface="Calibri"/>
                <a:sym typeface="Calibri"/>
              </a:rPr>
              <a:t> </a:t>
            </a:r>
            <a:r>
              <a:rPr lang="nl-NL" sz="2400" dirty="0" err="1">
                <a:latin typeface="Calibri"/>
                <a:ea typeface="Calibri"/>
                <a:cs typeface="Calibri"/>
                <a:sym typeface="Calibri"/>
              </a:rPr>
              <a:t>dynamic</a:t>
            </a:r>
            <a:r>
              <a:rPr lang="nl-NL" sz="2400" dirty="0">
                <a:latin typeface="Calibri"/>
                <a:ea typeface="Calibri"/>
                <a:cs typeface="Calibri"/>
                <a:sym typeface="Calibri"/>
              </a:rPr>
              <a:t> </a:t>
            </a:r>
            <a:r>
              <a:rPr lang="nl-NL" sz="2400" dirty="0" err="1">
                <a:latin typeface="Calibri"/>
                <a:ea typeface="Calibri"/>
                <a:cs typeface="Calibri"/>
                <a:sym typeface="Calibri"/>
              </a:rPr>
              <a:t>processes</a:t>
            </a:r>
            <a:r>
              <a:rPr lang="nl-NL" sz="2400" dirty="0">
                <a:latin typeface="Calibri"/>
                <a:ea typeface="Calibri"/>
                <a:cs typeface="Calibri"/>
                <a:sym typeface="Calibri"/>
              </a:rPr>
              <a:t> </a:t>
            </a:r>
            <a:r>
              <a:rPr lang="nl-NL" sz="2400" dirty="0" err="1">
                <a:latin typeface="Calibri"/>
                <a:ea typeface="Calibri"/>
                <a:cs typeface="Calibri"/>
                <a:sym typeface="Calibri"/>
              </a:rPr>
              <a:t>that</a:t>
            </a:r>
            <a:endParaRPr dirty="0"/>
          </a:p>
          <a:p>
            <a:pPr marL="640080" lvl="1" indent="-228600" algn="l" rtl="0">
              <a:spcBef>
                <a:spcPts val="440"/>
              </a:spcBef>
              <a:spcAft>
                <a:spcPts val="0"/>
              </a:spcAft>
              <a:buSzPts val="2200"/>
              <a:buChar char="•"/>
            </a:pPr>
            <a:r>
              <a:rPr lang="nl-NL" sz="2200" dirty="0" err="1">
                <a:latin typeface="Calibri"/>
                <a:ea typeface="Calibri"/>
                <a:cs typeface="Calibri"/>
                <a:sym typeface="Calibri"/>
              </a:rPr>
              <a:t>Can</a:t>
            </a:r>
            <a:r>
              <a:rPr lang="nl-NL" sz="2200" dirty="0">
                <a:latin typeface="Calibri"/>
                <a:ea typeface="Calibri"/>
                <a:cs typeface="Calibri"/>
                <a:sym typeface="Calibri"/>
              </a:rPr>
              <a:t> </a:t>
            </a:r>
            <a:r>
              <a:rPr lang="nl-NL" sz="2200" dirty="0" err="1">
                <a:latin typeface="Calibri"/>
                <a:ea typeface="Calibri"/>
                <a:cs typeface="Calibri"/>
                <a:sym typeface="Calibri"/>
              </a:rPr>
              <a:t>be</a:t>
            </a:r>
            <a:r>
              <a:rPr lang="nl-NL" sz="2200" dirty="0">
                <a:latin typeface="Calibri"/>
                <a:ea typeface="Calibri"/>
                <a:cs typeface="Calibri"/>
                <a:sym typeface="Calibri"/>
              </a:rPr>
              <a:t> </a:t>
            </a:r>
            <a:r>
              <a:rPr lang="nl-NL" sz="2200" dirty="0" err="1">
                <a:latin typeface="Calibri"/>
                <a:ea typeface="Calibri"/>
                <a:cs typeface="Calibri"/>
                <a:sym typeface="Calibri"/>
              </a:rPr>
              <a:t>represented</a:t>
            </a:r>
            <a:r>
              <a:rPr lang="nl-NL" sz="2200" dirty="0">
                <a:latin typeface="Calibri"/>
                <a:ea typeface="Calibri"/>
                <a:cs typeface="Calibri"/>
                <a:sym typeface="Calibri"/>
              </a:rPr>
              <a:t> </a:t>
            </a:r>
            <a:r>
              <a:rPr lang="nl-NL" sz="2200" dirty="0" err="1">
                <a:latin typeface="Calibri"/>
                <a:ea typeface="Calibri"/>
                <a:cs typeface="Calibri"/>
                <a:sym typeface="Calibri"/>
              </a:rPr>
              <a:t>with</a:t>
            </a:r>
            <a:r>
              <a:rPr lang="nl-NL" sz="2200" dirty="0">
                <a:latin typeface="Calibri"/>
                <a:ea typeface="Calibri"/>
                <a:cs typeface="Calibri"/>
                <a:sym typeface="Calibri"/>
              </a:rPr>
              <a:t> a </a:t>
            </a:r>
            <a:r>
              <a:rPr lang="nl-NL" sz="2200" dirty="0" err="1">
                <a:latin typeface="Calibri"/>
                <a:ea typeface="Calibri"/>
                <a:cs typeface="Calibri"/>
                <a:sym typeface="Calibri"/>
              </a:rPr>
              <a:t>reasonable</a:t>
            </a:r>
            <a:r>
              <a:rPr lang="nl-NL" sz="2200" dirty="0">
                <a:latin typeface="Calibri"/>
                <a:ea typeface="Calibri"/>
                <a:cs typeface="Calibri"/>
                <a:sym typeface="Calibri"/>
              </a:rPr>
              <a:t> </a:t>
            </a:r>
            <a:r>
              <a:rPr lang="nl-NL" sz="2200" dirty="0" err="1">
                <a:latin typeface="Calibri"/>
                <a:ea typeface="Calibri"/>
                <a:cs typeface="Calibri"/>
                <a:sym typeface="Calibri"/>
              </a:rPr>
              <a:t>number</a:t>
            </a:r>
            <a:r>
              <a:rPr lang="nl-NL" sz="2200" dirty="0">
                <a:latin typeface="Calibri"/>
                <a:ea typeface="Calibri"/>
                <a:cs typeface="Calibri"/>
                <a:sym typeface="Calibri"/>
              </a:rPr>
              <a:t> of </a:t>
            </a:r>
            <a:r>
              <a:rPr lang="nl-NL" sz="2200" dirty="0" err="1">
                <a:latin typeface="Calibri"/>
                <a:ea typeface="Calibri"/>
                <a:cs typeface="Calibri"/>
                <a:sym typeface="Calibri"/>
              </a:rPr>
              <a:t>states</a:t>
            </a:r>
            <a:endParaRPr dirty="0"/>
          </a:p>
          <a:p>
            <a:pPr marL="640080" lvl="1" indent="-228600" algn="l" rtl="0">
              <a:spcBef>
                <a:spcPts val="440"/>
              </a:spcBef>
              <a:spcAft>
                <a:spcPts val="0"/>
              </a:spcAft>
              <a:buSzPts val="2200"/>
              <a:buChar char="•"/>
            </a:pPr>
            <a:r>
              <a:rPr lang="nl-NL" sz="2200" dirty="0" err="1">
                <a:latin typeface="Calibri"/>
                <a:ea typeface="Calibri"/>
                <a:cs typeface="Calibri"/>
                <a:sym typeface="Calibri"/>
              </a:rPr>
              <a:t>Don’t</a:t>
            </a:r>
            <a:r>
              <a:rPr lang="nl-NL" sz="2200" dirty="0">
                <a:latin typeface="Calibri"/>
                <a:ea typeface="Calibri"/>
                <a:cs typeface="Calibri"/>
                <a:sym typeface="Calibri"/>
              </a:rPr>
              <a:t> </a:t>
            </a:r>
            <a:r>
              <a:rPr lang="nl-NL" sz="2200" dirty="0" err="1">
                <a:latin typeface="Calibri"/>
                <a:ea typeface="Calibri"/>
                <a:cs typeface="Calibri"/>
                <a:sym typeface="Calibri"/>
              </a:rPr>
              <a:t>dependent</a:t>
            </a:r>
            <a:r>
              <a:rPr lang="nl-NL" sz="2200" dirty="0">
                <a:latin typeface="Calibri"/>
                <a:ea typeface="Calibri"/>
                <a:cs typeface="Calibri"/>
                <a:sym typeface="Calibri"/>
              </a:rPr>
              <a:t> </a:t>
            </a:r>
            <a:r>
              <a:rPr lang="nl-NL" sz="2200" dirty="0" err="1">
                <a:latin typeface="Calibri"/>
                <a:ea typeface="Calibri"/>
                <a:cs typeface="Calibri"/>
                <a:sym typeface="Calibri"/>
              </a:rPr>
              <a:t>too</a:t>
            </a:r>
            <a:r>
              <a:rPr lang="nl-NL" sz="2200" dirty="0">
                <a:latin typeface="Calibri"/>
                <a:ea typeface="Calibri"/>
                <a:cs typeface="Calibri"/>
                <a:sym typeface="Calibri"/>
              </a:rPr>
              <a:t> </a:t>
            </a:r>
            <a:r>
              <a:rPr lang="nl-NL" sz="2200" dirty="0" err="1">
                <a:latin typeface="Calibri"/>
                <a:ea typeface="Calibri"/>
                <a:cs typeface="Calibri"/>
                <a:sym typeface="Calibri"/>
              </a:rPr>
              <a:t>much</a:t>
            </a:r>
            <a:r>
              <a:rPr lang="nl-NL" sz="2200" dirty="0">
                <a:latin typeface="Calibri"/>
                <a:ea typeface="Calibri"/>
                <a:cs typeface="Calibri"/>
                <a:sym typeface="Calibri"/>
              </a:rPr>
              <a:t> on </a:t>
            </a:r>
            <a:r>
              <a:rPr lang="nl-NL" sz="2200" dirty="0" err="1">
                <a:latin typeface="Calibri"/>
                <a:ea typeface="Calibri"/>
                <a:cs typeface="Calibri"/>
                <a:sym typeface="Calibri"/>
              </a:rPr>
              <a:t>individual</a:t>
            </a:r>
            <a:r>
              <a:rPr lang="nl-NL" sz="2200" dirty="0">
                <a:latin typeface="Calibri"/>
                <a:ea typeface="Calibri"/>
                <a:cs typeface="Calibri"/>
                <a:sym typeface="Calibri"/>
              </a:rPr>
              <a:t> </a:t>
            </a:r>
            <a:r>
              <a:rPr lang="nl-NL" sz="2200" dirty="0" err="1">
                <a:latin typeface="Calibri"/>
                <a:ea typeface="Calibri"/>
                <a:cs typeface="Calibri"/>
                <a:sym typeface="Calibri"/>
              </a:rPr>
              <a:t>heterogeneity</a:t>
            </a:r>
            <a:r>
              <a:rPr lang="nl-NL" sz="2200" dirty="0">
                <a:latin typeface="Calibri"/>
                <a:ea typeface="Calibri"/>
                <a:cs typeface="Calibri"/>
                <a:sym typeface="Calibri"/>
              </a:rPr>
              <a:t> (e.g., </a:t>
            </a:r>
            <a:r>
              <a:rPr lang="nl-NL" sz="2200" dirty="0" err="1">
                <a:latin typeface="Calibri"/>
                <a:ea typeface="Calibri"/>
                <a:cs typeface="Calibri"/>
                <a:sym typeface="Calibri"/>
              </a:rPr>
              <a:t>homogeneous</a:t>
            </a:r>
            <a:r>
              <a:rPr lang="nl-NL" sz="2200" dirty="0">
                <a:latin typeface="Calibri"/>
                <a:ea typeface="Calibri"/>
                <a:cs typeface="Calibri"/>
                <a:sym typeface="Calibri"/>
              </a:rPr>
              <a:t> cohort is a </a:t>
            </a:r>
            <a:r>
              <a:rPr lang="nl-NL" sz="2200" dirty="0" err="1">
                <a:latin typeface="Calibri"/>
                <a:ea typeface="Calibri"/>
                <a:cs typeface="Calibri"/>
                <a:sym typeface="Calibri"/>
              </a:rPr>
              <a:t>good</a:t>
            </a:r>
            <a:r>
              <a:rPr lang="nl-NL" sz="2200" dirty="0">
                <a:latin typeface="Calibri"/>
                <a:ea typeface="Calibri"/>
                <a:cs typeface="Calibri"/>
                <a:sym typeface="Calibri"/>
              </a:rPr>
              <a:t> </a:t>
            </a:r>
            <a:r>
              <a:rPr lang="nl-NL" sz="2200" dirty="0" err="1">
                <a:latin typeface="Calibri"/>
                <a:ea typeface="Calibri"/>
                <a:cs typeface="Calibri"/>
                <a:sym typeface="Calibri"/>
              </a:rPr>
              <a:t>approximation</a:t>
            </a:r>
            <a:r>
              <a:rPr lang="nl-NL" sz="2200" dirty="0">
                <a:latin typeface="Calibri"/>
                <a:ea typeface="Calibri"/>
                <a:cs typeface="Calibri"/>
                <a:sym typeface="Calibri"/>
              </a:rPr>
              <a:t>)</a:t>
            </a:r>
            <a:endParaRPr dirty="0"/>
          </a:p>
          <a:p>
            <a:pPr marL="640080" lvl="1" indent="-228600" algn="l" rtl="0">
              <a:spcBef>
                <a:spcPts val="440"/>
              </a:spcBef>
              <a:spcAft>
                <a:spcPts val="0"/>
              </a:spcAft>
              <a:buSzPts val="2200"/>
              <a:buChar char="•"/>
            </a:pPr>
            <a:r>
              <a:rPr lang="nl-NL" sz="2200" dirty="0" err="1">
                <a:latin typeface="Calibri"/>
                <a:ea typeface="Calibri"/>
                <a:cs typeface="Calibri"/>
                <a:sym typeface="Calibri"/>
              </a:rPr>
              <a:t>Minimal</a:t>
            </a:r>
            <a:r>
              <a:rPr lang="nl-NL" sz="2200" dirty="0">
                <a:latin typeface="Calibri"/>
                <a:ea typeface="Calibri"/>
                <a:cs typeface="Calibri"/>
                <a:sym typeface="Calibri"/>
              </a:rPr>
              <a:t> </a:t>
            </a:r>
            <a:r>
              <a:rPr lang="nl-NL" sz="2200" dirty="0" err="1">
                <a:latin typeface="Calibri"/>
                <a:ea typeface="Calibri"/>
                <a:cs typeface="Calibri"/>
                <a:sym typeface="Calibri"/>
              </a:rPr>
              <a:t>dependence</a:t>
            </a:r>
            <a:r>
              <a:rPr lang="nl-NL" sz="2200" dirty="0">
                <a:latin typeface="Calibri"/>
                <a:ea typeface="Calibri"/>
                <a:cs typeface="Calibri"/>
                <a:sym typeface="Calibri"/>
              </a:rPr>
              <a:t> on </a:t>
            </a:r>
            <a:r>
              <a:rPr lang="nl-NL" sz="2200" dirty="0" err="1">
                <a:latin typeface="Calibri"/>
                <a:ea typeface="Calibri"/>
                <a:cs typeface="Calibri"/>
                <a:sym typeface="Calibri"/>
              </a:rPr>
              <a:t>clinical</a:t>
            </a:r>
            <a:r>
              <a:rPr lang="nl-NL" sz="2200" dirty="0">
                <a:latin typeface="Calibri"/>
                <a:ea typeface="Calibri"/>
                <a:cs typeface="Calibri"/>
                <a:sym typeface="Calibri"/>
              </a:rPr>
              <a:t> </a:t>
            </a:r>
            <a:r>
              <a:rPr lang="nl-NL" sz="2200" dirty="0" err="1">
                <a:latin typeface="Calibri"/>
                <a:ea typeface="Calibri"/>
                <a:cs typeface="Calibri"/>
                <a:sym typeface="Calibri"/>
              </a:rPr>
              <a:t>history</a:t>
            </a:r>
            <a:r>
              <a:rPr lang="nl-NL" sz="2200" dirty="0">
                <a:latin typeface="Calibri"/>
                <a:ea typeface="Calibri"/>
                <a:cs typeface="Calibri"/>
                <a:sym typeface="Calibri"/>
              </a:rPr>
              <a:t> or time-in-state</a:t>
            </a:r>
            <a:endParaRPr dirty="0"/>
          </a:p>
          <a:p>
            <a:pPr marL="342900" lvl="0" indent="-228600" algn="l" rtl="0">
              <a:spcBef>
                <a:spcPts val="1800"/>
              </a:spcBef>
              <a:spcAft>
                <a:spcPts val="0"/>
              </a:spcAft>
              <a:buSzPts val="2400"/>
              <a:buChar char="•"/>
            </a:pPr>
            <a:r>
              <a:rPr lang="nl-NL" sz="2400" dirty="0" err="1">
                <a:latin typeface="Calibri"/>
                <a:ea typeface="Calibri"/>
                <a:cs typeface="Calibri"/>
                <a:sym typeface="Calibri"/>
              </a:rPr>
              <a:t>Deterministic</a:t>
            </a:r>
            <a:r>
              <a:rPr lang="nl-NL" sz="2400" dirty="0">
                <a:latin typeface="Calibri"/>
                <a:ea typeface="Calibri"/>
                <a:cs typeface="Calibri"/>
                <a:sym typeface="Calibri"/>
              </a:rPr>
              <a:t> model </a:t>
            </a:r>
            <a:r>
              <a:rPr lang="nl-NL" sz="2400" dirty="0" err="1">
                <a:latin typeface="Calibri"/>
                <a:ea typeface="Calibri"/>
                <a:cs typeface="Calibri"/>
                <a:sym typeface="Calibri"/>
              </a:rPr>
              <a:t>that</a:t>
            </a:r>
            <a:r>
              <a:rPr lang="nl-NL" sz="2400" dirty="0">
                <a:latin typeface="Calibri"/>
                <a:ea typeface="Calibri"/>
                <a:cs typeface="Calibri"/>
                <a:sym typeface="Calibri"/>
              </a:rPr>
              <a:t> </a:t>
            </a:r>
            <a:r>
              <a:rPr lang="nl-NL" sz="2400" dirty="0" err="1">
                <a:latin typeface="Calibri"/>
                <a:ea typeface="Calibri"/>
                <a:cs typeface="Calibri"/>
                <a:sym typeface="Calibri"/>
              </a:rPr>
              <a:t>generate</a:t>
            </a:r>
            <a:r>
              <a:rPr lang="nl-NL" sz="2400" dirty="0">
                <a:latin typeface="Calibri"/>
                <a:ea typeface="Calibri"/>
                <a:cs typeface="Calibri"/>
                <a:sym typeface="Calibri"/>
              </a:rPr>
              <a:t> </a:t>
            </a:r>
            <a:r>
              <a:rPr lang="nl-NL" sz="2400" dirty="0" err="1">
                <a:latin typeface="Calibri"/>
                <a:ea typeface="Calibri"/>
                <a:cs typeface="Calibri"/>
                <a:sym typeface="Calibri"/>
              </a:rPr>
              <a:t>mean</a:t>
            </a:r>
            <a:r>
              <a:rPr lang="nl-NL" sz="2400" dirty="0">
                <a:latin typeface="Calibri"/>
                <a:ea typeface="Calibri"/>
                <a:cs typeface="Calibri"/>
                <a:sym typeface="Calibri"/>
              </a:rPr>
              <a:t> </a:t>
            </a:r>
            <a:r>
              <a:rPr lang="nl-NL" sz="2400" dirty="0" err="1">
                <a:latin typeface="Calibri"/>
                <a:ea typeface="Calibri"/>
                <a:cs typeface="Calibri"/>
                <a:sym typeface="Calibri"/>
              </a:rPr>
              <a:t>outcomes</a:t>
            </a:r>
            <a:endParaRPr sz="2400" dirty="0">
              <a:latin typeface="Calibri"/>
              <a:ea typeface="Calibri"/>
              <a:cs typeface="Calibri"/>
              <a:sym typeface="Calibri"/>
            </a:endParaRPr>
          </a:p>
        </p:txBody>
      </p:sp>
      <p:sp>
        <p:nvSpPr>
          <p:cNvPr id="723" name="Google Shape;723;p31"/>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5</a:t>
            </a:fld>
            <a:endParaRPr/>
          </a:p>
        </p:txBody>
      </p:sp>
      <p:pic>
        <p:nvPicPr>
          <p:cNvPr id="3" name="Picture 2">
            <a:extLst>
              <a:ext uri="{FF2B5EF4-FFF2-40B4-BE49-F238E27FC236}">
                <a16:creationId xmlns:a16="http://schemas.microsoft.com/office/drawing/2014/main" id="{000E21D3-0DB4-1341-8211-4592766CAF72}"/>
              </a:ext>
            </a:extLst>
          </p:cNvPr>
          <p:cNvPicPr>
            <a:picLocks noChangeAspect="1"/>
          </p:cNvPicPr>
          <p:nvPr/>
        </p:nvPicPr>
        <p:blipFill>
          <a:blip r:embed="rId3"/>
          <a:stretch>
            <a:fillRect/>
          </a:stretch>
        </p:blipFill>
        <p:spPr>
          <a:xfrm>
            <a:off x="7895419" y="965983"/>
            <a:ext cx="1130025" cy="1594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3"/>
          <p:cNvSpPr txBox="1">
            <a:spLocks noGrp="1"/>
          </p:cNvSpPr>
          <p:nvPr>
            <p:ph type="title"/>
          </p:nvPr>
        </p:nvSpPr>
        <p:spPr>
          <a:xfrm>
            <a:off x="840432" y="274638"/>
            <a:ext cx="7879498"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Verdana"/>
              <a:buNone/>
            </a:pPr>
            <a:r>
              <a:rPr lang="nl-NL" sz="3600" dirty="0" err="1"/>
              <a:t>Individual</a:t>
            </a:r>
            <a:r>
              <a:rPr lang="nl-NL" sz="3600" dirty="0"/>
              <a:t> </a:t>
            </a:r>
            <a:r>
              <a:rPr lang="nl-NL" sz="3600" dirty="0" err="1"/>
              <a:t>based</a:t>
            </a:r>
            <a:r>
              <a:rPr lang="nl-NL" sz="3600" dirty="0"/>
              <a:t> state-</a:t>
            </a:r>
            <a:r>
              <a:rPr lang="nl-NL" sz="3600" dirty="0" err="1"/>
              <a:t>transition</a:t>
            </a:r>
            <a:r>
              <a:rPr lang="nl-NL" sz="3600" dirty="0"/>
              <a:t>/</a:t>
            </a:r>
            <a:br>
              <a:rPr lang="nl-NL" sz="3600" dirty="0"/>
            </a:br>
            <a:r>
              <a:rPr lang="nl-NL" sz="3600" dirty="0"/>
              <a:t>“</a:t>
            </a:r>
            <a:r>
              <a:rPr lang="nl-NL" sz="3600" dirty="0" err="1"/>
              <a:t>Microsimulation</a:t>
            </a:r>
            <a:r>
              <a:rPr lang="nl-NL" sz="3600" dirty="0"/>
              <a:t>”</a:t>
            </a:r>
            <a:endParaRPr dirty="0"/>
          </a:p>
        </p:txBody>
      </p:sp>
      <p:sp>
        <p:nvSpPr>
          <p:cNvPr id="736" name="Google Shape;736;p33"/>
          <p:cNvSpPr txBox="1">
            <a:spLocks noGrp="1"/>
          </p:cNvSpPr>
          <p:nvPr>
            <p:ph type="body" idx="1"/>
          </p:nvPr>
        </p:nvSpPr>
        <p:spPr>
          <a:xfrm>
            <a:off x="840432" y="1588886"/>
            <a:ext cx="7620000" cy="4852533"/>
          </a:xfrm>
          <a:prstGeom prst="rect">
            <a:avLst/>
          </a:prstGeom>
          <a:noFill/>
          <a:ln>
            <a:noFill/>
          </a:ln>
        </p:spPr>
        <p:txBody>
          <a:bodyPr spcFirstLastPara="1" wrap="square" lIns="91425" tIns="45700" rIns="91425" bIns="45700" anchor="t" anchorCtr="0">
            <a:normAutofit lnSpcReduction="10000"/>
          </a:bodyPr>
          <a:lstStyle/>
          <a:p>
            <a:pPr marL="342900" lvl="1" indent="-228600" algn="l" rtl="0">
              <a:spcBef>
                <a:spcPts val="0"/>
              </a:spcBef>
              <a:spcAft>
                <a:spcPts val="0"/>
              </a:spcAft>
              <a:buClr>
                <a:schemeClr val="accent1"/>
              </a:buClr>
              <a:buSzPct val="100000"/>
              <a:buChar char="•"/>
            </a:pPr>
            <a:r>
              <a:rPr lang="nl-NL" sz="2400" dirty="0" err="1">
                <a:latin typeface="Calibri"/>
                <a:ea typeface="Calibri"/>
                <a:cs typeface="Calibri"/>
                <a:sym typeface="Calibri"/>
              </a:rPr>
              <a:t>Stochastic</a:t>
            </a:r>
            <a:r>
              <a:rPr lang="nl-NL" sz="2400" dirty="0">
                <a:latin typeface="Calibri"/>
                <a:ea typeface="Calibri"/>
                <a:cs typeface="Calibri"/>
                <a:sym typeface="Calibri"/>
              </a:rPr>
              <a:t> </a:t>
            </a:r>
            <a:r>
              <a:rPr lang="nl-NL" sz="2400" dirty="0" err="1">
                <a:latin typeface="Calibri"/>
                <a:ea typeface="Calibri"/>
                <a:cs typeface="Calibri"/>
                <a:sym typeface="Calibri"/>
              </a:rPr>
              <a:t>dynamic</a:t>
            </a:r>
            <a:r>
              <a:rPr lang="nl-NL" sz="2400" dirty="0">
                <a:latin typeface="Calibri"/>
                <a:ea typeface="Calibri"/>
                <a:cs typeface="Calibri"/>
                <a:sym typeface="Calibri"/>
              </a:rPr>
              <a:t> model </a:t>
            </a:r>
            <a:r>
              <a:rPr lang="nl-NL" sz="2400" dirty="0" err="1">
                <a:latin typeface="Calibri"/>
                <a:ea typeface="Calibri"/>
                <a:cs typeface="Calibri"/>
                <a:sym typeface="Calibri"/>
              </a:rPr>
              <a:t>that</a:t>
            </a:r>
            <a:r>
              <a:rPr lang="nl-NL" sz="2400" dirty="0">
                <a:latin typeface="Calibri"/>
                <a:ea typeface="Calibri"/>
                <a:cs typeface="Calibri"/>
                <a:sym typeface="Calibri"/>
              </a:rPr>
              <a:t> </a:t>
            </a:r>
            <a:r>
              <a:rPr lang="nl-NL" sz="2400" dirty="0" err="1">
                <a:latin typeface="Calibri"/>
                <a:ea typeface="Calibri"/>
                <a:cs typeface="Calibri"/>
                <a:sym typeface="Calibri"/>
              </a:rPr>
              <a:t>simulates</a:t>
            </a:r>
            <a:r>
              <a:rPr lang="nl-NL" sz="2400" dirty="0">
                <a:latin typeface="Calibri"/>
                <a:ea typeface="Calibri"/>
                <a:cs typeface="Calibri"/>
                <a:sym typeface="Calibri"/>
              </a:rPr>
              <a:t> </a:t>
            </a:r>
            <a:r>
              <a:rPr lang="nl-NL" sz="2400" b="1" dirty="0" err="1">
                <a:solidFill>
                  <a:schemeClr val="accent3"/>
                </a:solidFill>
                <a:latin typeface="Calibri"/>
                <a:ea typeface="Calibri"/>
                <a:cs typeface="Calibri"/>
                <a:sym typeface="Calibri"/>
              </a:rPr>
              <a:t>individuals</a:t>
            </a:r>
            <a:r>
              <a:rPr lang="nl-NL" sz="2400" dirty="0">
                <a:latin typeface="Calibri"/>
                <a:ea typeface="Calibri"/>
                <a:cs typeface="Calibri"/>
                <a:sym typeface="Calibri"/>
              </a:rPr>
              <a:t>, </a:t>
            </a:r>
            <a:r>
              <a:rPr lang="nl-NL" sz="2400" dirty="0" err="1">
                <a:latin typeface="Calibri"/>
                <a:ea typeface="Calibri"/>
                <a:cs typeface="Calibri"/>
                <a:sym typeface="Calibri"/>
              </a:rPr>
              <a:t>usually</a:t>
            </a:r>
            <a:r>
              <a:rPr lang="nl-NL" sz="2400" dirty="0">
                <a:latin typeface="Calibri"/>
                <a:ea typeface="Calibri"/>
                <a:cs typeface="Calibri"/>
                <a:sym typeface="Calibri"/>
              </a:rPr>
              <a:t> as a </a:t>
            </a:r>
            <a:r>
              <a:rPr lang="nl-NL" sz="2400" dirty="0" err="1">
                <a:latin typeface="Calibri"/>
                <a:ea typeface="Calibri"/>
                <a:cs typeface="Calibri"/>
                <a:sym typeface="Calibri"/>
              </a:rPr>
              <a:t>closed</a:t>
            </a:r>
            <a:r>
              <a:rPr lang="nl-NL" sz="2400" dirty="0">
                <a:latin typeface="Calibri"/>
                <a:ea typeface="Calibri"/>
                <a:cs typeface="Calibri"/>
                <a:sym typeface="Calibri"/>
              </a:rPr>
              <a:t> </a:t>
            </a:r>
            <a:r>
              <a:rPr lang="nl-NL" sz="2400" dirty="0" err="1">
                <a:latin typeface="Calibri"/>
                <a:ea typeface="Calibri"/>
                <a:cs typeface="Calibri"/>
                <a:sym typeface="Calibri"/>
              </a:rPr>
              <a:t>population</a:t>
            </a:r>
            <a:endParaRPr dirty="0"/>
          </a:p>
          <a:p>
            <a:pPr marL="342900" lvl="0" indent="-228600" algn="l" rtl="0">
              <a:spcBef>
                <a:spcPts val="1800"/>
              </a:spcBef>
              <a:spcAft>
                <a:spcPts val="0"/>
              </a:spcAft>
              <a:buSzPct val="100000"/>
              <a:buChar char="•"/>
            </a:pPr>
            <a:r>
              <a:rPr lang="nl-NL" sz="2400" dirty="0" err="1">
                <a:latin typeface="Calibri"/>
                <a:ea typeface="Calibri"/>
                <a:cs typeface="Calibri"/>
                <a:sym typeface="Calibri"/>
              </a:rPr>
              <a:t>Advantages</a:t>
            </a:r>
            <a:r>
              <a:rPr lang="nl-NL" sz="2400" dirty="0">
                <a:latin typeface="Calibri"/>
                <a:ea typeface="Calibri"/>
                <a:cs typeface="Calibri"/>
                <a:sym typeface="Calibri"/>
              </a:rPr>
              <a:t>:</a:t>
            </a:r>
            <a:endParaRPr sz="2200" dirty="0">
              <a:latin typeface="Calibri"/>
              <a:ea typeface="Calibri"/>
              <a:cs typeface="Calibri"/>
              <a:sym typeface="Calibri"/>
            </a:endParaRPr>
          </a:p>
          <a:p>
            <a:pPr marL="640080" lvl="1" indent="-228600" algn="l" rtl="0">
              <a:spcBef>
                <a:spcPts val="407"/>
              </a:spcBef>
              <a:spcAft>
                <a:spcPts val="0"/>
              </a:spcAft>
              <a:buSzPct val="100000"/>
              <a:buChar char="•"/>
            </a:pPr>
            <a:r>
              <a:rPr lang="nl-NL" sz="2200" dirty="0" err="1">
                <a:latin typeface="Calibri"/>
                <a:ea typeface="Calibri"/>
                <a:cs typeface="Calibri"/>
                <a:sym typeface="Calibri"/>
              </a:rPr>
              <a:t>Represents</a:t>
            </a:r>
            <a:r>
              <a:rPr lang="nl-NL" sz="2200" dirty="0">
                <a:latin typeface="Calibri"/>
                <a:ea typeface="Calibri"/>
                <a:cs typeface="Calibri"/>
                <a:sym typeface="Calibri"/>
              </a:rPr>
              <a:t> </a:t>
            </a:r>
            <a:r>
              <a:rPr lang="nl-NL" sz="2200" b="1" i="1" dirty="0" err="1">
                <a:latin typeface="Calibri"/>
                <a:ea typeface="Calibri"/>
                <a:cs typeface="Calibri"/>
                <a:sym typeface="Calibri"/>
              </a:rPr>
              <a:t>stochastic</a:t>
            </a:r>
            <a:r>
              <a:rPr lang="nl-NL" sz="2200" dirty="0">
                <a:latin typeface="Calibri"/>
                <a:ea typeface="Calibri"/>
                <a:cs typeface="Calibri"/>
                <a:sym typeface="Calibri"/>
              </a:rPr>
              <a:t> </a:t>
            </a:r>
            <a:r>
              <a:rPr lang="nl-NL" sz="2200" dirty="0" err="1">
                <a:latin typeface="Calibri"/>
                <a:ea typeface="Calibri"/>
                <a:cs typeface="Calibri"/>
                <a:sym typeface="Calibri"/>
              </a:rPr>
              <a:t>dynamic</a:t>
            </a:r>
            <a:r>
              <a:rPr lang="nl-NL" sz="2200" dirty="0">
                <a:latin typeface="Calibri"/>
                <a:ea typeface="Calibri"/>
                <a:cs typeface="Calibri"/>
                <a:sym typeface="Calibri"/>
              </a:rPr>
              <a:t> </a:t>
            </a:r>
            <a:r>
              <a:rPr lang="nl-NL" sz="2200" dirty="0" err="1">
                <a:latin typeface="Calibri"/>
                <a:ea typeface="Calibri"/>
                <a:cs typeface="Calibri"/>
                <a:sym typeface="Calibri"/>
              </a:rPr>
              <a:t>processes</a:t>
            </a:r>
            <a:endParaRPr dirty="0"/>
          </a:p>
          <a:p>
            <a:pPr marL="640080" lvl="1" indent="-228600" algn="l" rtl="0">
              <a:spcBef>
                <a:spcPts val="407"/>
              </a:spcBef>
              <a:spcAft>
                <a:spcPts val="0"/>
              </a:spcAft>
              <a:buSzPct val="100000"/>
              <a:buChar char="•"/>
            </a:pPr>
            <a:r>
              <a:rPr lang="nl-NL" sz="2200" dirty="0">
                <a:latin typeface="Calibri"/>
                <a:ea typeface="Calibri"/>
                <a:cs typeface="Calibri"/>
                <a:sym typeface="Calibri"/>
              </a:rPr>
              <a:t>Most </a:t>
            </a:r>
            <a:r>
              <a:rPr lang="nl-NL" sz="2200" dirty="0" err="1">
                <a:latin typeface="Calibri"/>
                <a:ea typeface="Calibri"/>
                <a:cs typeface="Calibri"/>
                <a:sym typeface="Calibri"/>
              </a:rPr>
              <a:t>flexible</a:t>
            </a:r>
            <a:r>
              <a:rPr lang="nl-NL" sz="2200" dirty="0">
                <a:latin typeface="Calibri"/>
                <a:ea typeface="Calibri"/>
                <a:cs typeface="Calibri"/>
                <a:sym typeface="Calibri"/>
              </a:rPr>
              <a:t> model type</a:t>
            </a:r>
            <a:endParaRPr dirty="0"/>
          </a:p>
          <a:p>
            <a:pPr marL="640080" lvl="1" indent="-228600" algn="l" rtl="0">
              <a:spcBef>
                <a:spcPts val="407"/>
              </a:spcBef>
              <a:spcAft>
                <a:spcPts val="0"/>
              </a:spcAft>
              <a:buSzPct val="100000"/>
              <a:buChar char="•"/>
            </a:pPr>
            <a:r>
              <a:rPr lang="nl-NL" sz="2200" dirty="0" err="1">
                <a:latin typeface="Calibri"/>
                <a:ea typeface="Calibri"/>
                <a:cs typeface="Calibri"/>
                <a:sym typeface="Calibri"/>
              </a:rPr>
              <a:t>Can</a:t>
            </a:r>
            <a:r>
              <a:rPr lang="nl-NL" sz="2200" dirty="0">
                <a:latin typeface="Calibri"/>
                <a:ea typeface="Calibri"/>
                <a:cs typeface="Calibri"/>
                <a:sym typeface="Calibri"/>
              </a:rPr>
              <a:t> </a:t>
            </a:r>
            <a:r>
              <a:rPr lang="nl-NL" sz="2200" dirty="0" err="1">
                <a:latin typeface="Calibri"/>
                <a:ea typeface="Calibri"/>
                <a:cs typeface="Calibri"/>
                <a:sym typeface="Calibri"/>
              </a:rPr>
              <a:t>capture</a:t>
            </a:r>
            <a:r>
              <a:rPr lang="nl-NL" sz="2200" dirty="0">
                <a:latin typeface="Calibri"/>
                <a:ea typeface="Calibri"/>
                <a:cs typeface="Calibri"/>
                <a:sym typeface="Calibri"/>
              </a:rPr>
              <a:t> </a:t>
            </a:r>
            <a:r>
              <a:rPr lang="nl-NL" sz="2200" b="1" i="1" dirty="0">
                <a:latin typeface="Calibri"/>
                <a:ea typeface="Calibri"/>
                <a:cs typeface="Calibri"/>
                <a:sym typeface="Calibri"/>
              </a:rPr>
              <a:t>complex </a:t>
            </a:r>
            <a:r>
              <a:rPr lang="nl-NL" sz="2200" b="1" i="1" dirty="0" err="1">
                <a:latin typeface="Calibri"/>
                <a:ea typeface="Calibri"/>
                <a:cs typeface="Calibri"/>
                <a:sym typeface="Calibri"/>
              </a:rPr>
              <a:t>dependencies</a:t>
            </a:r>
            <a:r>
              <a:rPr lang="nl-NL" sz="2200" b="1" i="1" dirty="0">
                <a:latin typeface="Calibri"/>
                <a:ea typeface="Calibri"/>
                <a:cs typeface="Calibri"/>
                <a:sym typeface="Calibri"/>
              </a:rPr>
              <a:t> </a:t>
            </a:r>
            <a:r>
              <a:rPr lang="nl-NL" sz="2200" dirty="0">
                <a:latin typeface="Calibri"/>
                <a:ea typeface="Calibri"/>
                <a:cs typeface="Calibri"/>
                <a:sym typeface="Calibri"/>
              </a:rPr>
              <a:t>on </a:t>
            </a:r>
            <a:r>
              <a:rPr lang="nl-NL" sz="2200" dirty="0" err="1">
                <a:latin typeface="Calibri"/>
                <a:ea typeface="Calibri"/>
                <a:cs typeface="Calibri"/>
                <a:sym typeface="Calibri"/>
              </a:rPr>
              <a:t>individual</a:t>
            </a:r>
            <a:r>
              <a:rPr lang="nl-NL" sz="2200" dirty="0">
                <a:latin typeface="Calibri"/>
                <a:ea typeface="Calibri"/>
                <a:cs typeface="Calibri"/>
                <a:sym typeface="Calibri"/>
              </a:rPr>
              <a:t> features, </a:t>
            </a:r>
            <a:r>
              <a:rPr lang="nl-NL" sz="2200" dirty="0" err="1">
                <a:latin typeface="Calibri"/>
                <a:ea typeface="Calibri"/>
                <a:cs typeface="Calibri"/>
                <a:sym typeface="Calibri"/>
              </a:rPr>
              <a:t>clinical</a:t>
            </a:r>
            <a:r>
              <a:rPr lang="nl-NL" sz="2200" dirty="0">
                <a:latin typeface="Calibri"/>
                <a:ea typeface="Calibri"/>
                <a:cs typeface="Calibri"/>
                <a:sym typeface="Calibri"/>
              </a:rPr>
              <a:t> </a:t>
            </a:r>
            <a:r>
              <a:rPr lang="nl-NL" sz="2200" dirty="0" err="1">
                <a:latin typeface="Calibri"/>
                <a:ea typeface="Calibri"/>
                <a:cs typeface="Calibri"/>
                <a:sym typeface="Calibri"/>
              </a:rPr>
              <a:t>history</a:t>
            </a:r>
            <a:r>
              <a:rPr lang="nl-NL" sz="2200" dirty="0">
                <a:latin typeface="Calibri"/>
                <a:ea typeface="Calibri"/>
                <a:cs typeface="Calibri"/>
                <a:sym typeface="Calibri"/>
              </a:rPr>
              <a:t>, time-</a:t>
            </a:r>
            <a:r>
              <a:rPr lang="nl-NL" sz="2200" dirty="0" err="1">
                <a:latin typeface="Calibri"/>
                <a:ea typeface="Calibri"/>
                <a:cs typeface="Calibri"/>
                <a:sym typeface="Calibri"/>
              </a:rPr>
              <a:t>since</a:t>
            </a:r>
            <a:r>
              <a:rPr lang="nl-NL" sz="2200" dirty="0">
                <a:latin typeface="Calibri"/>
                <a:ea typeface="Calibri"/>
                <a:cs typeface="Calibri"/>
                <a:sym typeface="Calibri"/>
              </a:rPr>
              <a:t>-event</a:t>
            </a:r>
            <a:endParaRPr dirty="0"/>
          </a:p>
          <a:p>
            <a:pPr marL="342900" lvl="0" indent="-228600" algn="l" rtl="0">
              <a:spcBef>
                <a:spcPts val="1800"/>
              </a:spcBef>
              <a:spcAft>
                <a:spcPts val="0"/>
              </a:spcAft>
              <a:buSzPct val="100000"/>
              <a:buChar char="•"/>
            </a:pPr>
            <a:r>
              <a:rPr lang="nl-NL" sz="2400" dirty="0">
                <a:latin typeface="Calibri"/>
                <a:ea typeface="Calibri"/>
                <a:cs typeface="Calibri"/>
                <a:sym typeface="Calibri"/>
              </a:rPr>
              <a:t>Best </a:t>
            </a:r>
            <a:r>
              <a:rPr lang="nl-NL" sz="2400" dirty="0" err="1">
                <a:latin typeface="Calibri"/>
                <a:ea typeface="Calibri"/>
                <a:cs typeface="Calibri"/>
                <a:sym typeface="Calibri"/>
              </a:rPr>
              <a:t>when</a:t>
            </a:r>
            <a:r>
              <a:rPr lang="nl-NL" sz="2400" dirty="0">
                <a:latin typeface="Calibri"/>
                <a:ea typeface="Calibri"/>
                <a:cs typeface="Calibri"/>
                <a:sym typeface="Calibri"/>
              </a:rPr>
              <a:t> a state-</a:t>
            </a:r>
            <a:r>
              <a:rPr lang="nl-NL" sz="2400" dirty="0" err="1">
                <a:latin typeface="Calibri"/>
                <a:ea typeface="Calibri"/>
                <a:cs typeface="Calibri"/>
                <a:sym typeface="Calibri"/>
              </a:rPr>
              <a:t>transition</a:t>
            </a:r>
            <a:r>
              <a:rPr lang="nl-NL" sz="2400" dirty="0">
                <a:latin typeface="Calibri"/>
                <a:ea typeface="Calibri"/>
                <a:cs typeface="Calibri"/>
                <a:sym typeface="Calibri"/>
              </a:rPr>
              <a:t> model is </a:t>
            </a:r>
            <a:r>
              <a:rPr lang="nl-NL" sz="2400" dirty="0" err="1">
                <a:latin typeface="Calibri"/>
                <a:ea typeface="Calibri"/>
                <a:cs typeface="Calibri"/>
                <a:sym typeface="Calibri"/>
              </a:rPr>
              <a:t>not</a:t>
            </a:r>
            <a:r>
              <a:rPr lang="nl-NL" sz="2400" dirty="0">
                <a:latin typeface="Calibri"/>
                <a:ea typeface="Calibri"/>
                <a:cs typeface="Calibri"/>
                <a:sym typeface="Calibri"/>
              </a:rPr>
              <a:t> </a:t>
            </a:r>
            <a:r>
              <a:rPr lang="nl-NL" sz="2400" dirty="0" err="1">
                <a:latin typeface="Calibri"/>
                <a:ea typeface="Calibri"/>
                <a:cs typeface="Calibri"/>
                <a:sym typeface="Calibri"/>
              </a:rPr>
              <a:t>sufficient</a:t>
            </a:r>
            <a:endParaRPr lang="nl-NL" dirty="0"/>
          </a:p>
          <a:p>
            <a:pPr marL="342900" lvl="0" indent="-228600" algn="l" rtl="0">
              <a:spcBef>
                <a:spcPts val="1800"/>
              </a:spcBef>
              <a:spcAft>
                <a:spcPts val="0"/>
              </a:spcAft>
              <a:buSzPct val="100000"/>
              <a:buChar char="•"/>
            </a:pPr>
            <a:r>
              <a:rPr lang="nl-NL" sz="2400" dirty="0" err="1">
                <a:latin typeface="Calibri"/>
                <a:ea typeface="Calibri"/>
                <a:cs typeface="Calibri"/>
                <a:sym typeface="Calibri"/>
              </a:rPr>
              <a:t>Disadvantages</a:t>
            </a:r>
            <a:endParaRPr dirty="0"/>
          </a:p>
          <a:p>
            <a:pPr marL="640080" lvl="1" indent="-228600" algn="l" rtl="0">
              <a:spcBef>
                <a:spcPts val="528"/>
              </a:spcBef>
              <a:spcAft>
                <a:spcPts val="0"/>
              </a:spcAft>
              <a:buSzPct val="100000"/>
              <a:buChar char="•"/>
            </a:pPr>
            <a:r>
              <a:rPr lang="nl-NL" sz="2200" dirty="0" err="1">
                <a:latin typeface="Calibri"/>
                <a:ea typeface="Calibri"/>
                <a:cs typeface="Calibri"/>
                <a:sym typeface="Calibri"/>
              </a:rPr>
              <a:t>Computationally</a:t>
            </a:r>
            <a:r>
              <a:rPr lang="nl-NL" sz="2200" dirty="0">
                <a:latin typeface="Calibri"/>
                <a:ea typeface="Calibri"/>
                <a:cs typeface="Calibri"/>
                <a:sym typeface="Calibri"/>
              </a:rPr>
              <a:t> intensive, but </a:t>
            </a:r>
            <a:r>
              <a:rPr lang="nl-NL" sz="2200" dirty="0" err="1">
                <a:latin typeface="Calibri"/>
                <a:ea typeface="Calibri"/>
                <a:cs typeface="Calibri"/>
                <a:sym typeface="Calibri"/>
              </a:rPr>
              <a:t>can</a:t>
            </a:r>
            <a:r>
              <a:rPr lang="nl-NL" sz="2200" dirty="0">
                <a:latin typeface="Calibri"/>
                <a:ea typeface="Calibri"/>
                <a:cs typeface="Calibri"/>
                <a:sym typeface="Calibri"/>
              </a:rPr>
              <a:t> </a:t>
            </a:r>
            <a:r>
              <a:rPr lang="nl-NL" sz="2200" dirty="0" err="1">
                <a:latin typeface="Calibri"/>
                <a:ea typeface="Calibri"/>
                <a:cs typeface="Calibri"/>
                <a:sym typeface="Calibri"/>
              </a:rPr>
              <a:t>leverage</a:t>
            </a:r>
            <a:r>
              <a:rPr lang="nl-NL" sz="2200" dirty="0">
                <a:latin typeface="Calibri"/>
                <a:ea typeface="Calibri"/>
                <a:cs typeface="Calibri"/>
                <a:sym typeface="Calibri"/>
              </a:rPr>
              <a:t> parallel computing</a:t>
            </a:r>
            <a:endParaRPr dirty="0"/>
          </a:p>
          <a:p>
            <a:pPr marL="640080" lvl="1" indent="-228600" algn="l" rtl="0">
              <a:spcBef>
                <a:spcPts val="528"/>
              </a:spcBef>
              <a:spcAft>
                <a:spcPts val="0"/>
              </a:spcAft>
              <a:buSzPct val="100000"/>
              <a:buChar char="•"/>
            </a:pPr>
            <a:r>
              <a:rPr lang="nl-NL" sz="2200" dirty="0">
                <a:latin typeface="Calibri"/>
                <a:ea typeface="Calibri"/>
                <a:cs typeface="Calibri"/>
                <a:sym typeface="Calibri"/>
              </a:rPr>
              <a:t>Data intensive</a:t>
            </a:r>
            <a:endParaRPr dirty="0"/>
          </a:p>
        </p:txBody>
      </p:sp>
      <p:sp>
        <p:nvSpPr>
          <p:cNvPr id="737" name="Google Shape;737;p33"/>
          <p:cNvSpPr>
            <a:spLocks noGrp="1"/>
          </p:cNvSpPr>
          <p:nvPr>
            <p:ph type="sldNum" idx="12"/>
          </p:nvPr>
        </p:nvSpPr>
        <p:spPr>
          <a:xfrm>
            <a:off x="8559864" y="6453336"/>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6</a:t>
            </a:fld>
            <a:endParaRPr/>
          </a:p>
        </p:txBody>
      </p:sp>
      <p:pic>
        <p:nvPicPr>
          <p:cNvPr id="5" name="Picture 4">
            <a:extLst>
              <a:ext uri="{FF2B5EF4-FFF2-40B4-BE49-F238E27FC236}">
                <a16:creationId xmlns:a16="http://schemas.microsoft.com/office/drawing/2014/main" id="{73D857C8-125B-474D-861F-661B45D4E9CE}"/>
              </a:ext>
            </a:extLst>
          </p:cNvPr>
          <p:cNvPicPr>
            <a:picLocks noChangeAspect="1"/>
          </p:cNvPicPr>
          <p:nvPr/>
        </p:nvPicPr>
        <p:blipFill>
          <a:blip r:embed="rId3"/>
          <a:stretch>
            <a:fillRect/>
          </a:stretch>
        </p:blipFill>
        <p:spPr>
          <a:xfrm>
            <a:off x="7488882" y="693849"/>
            <a:ext cx="1943100" cy="175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D8DD0D-B0B9-3849-96A6-54B8F24C72B1}"/>
              </a:ext>
            </a:extLst>
          </p:cNvPr>
          <p:cNvPicPr>
            <a:picLocks noChangeAspect="1"/>
          </p:cNvPicPr>
          <p:nvPr/>
        </p:nvPicPr>
        <p:blipFill>
          <a:blip r:embed="rId2"/>
          <a:stretch>
            <a:fillRect/>
          </a:stretch>
        </p:blipFill>
        <p:spPr>
          <a:xfrm>
            <a:off x="4250565" y="3440805"/>
            <a:ext cx="1943100" cy="1752600"/>
          </a:xfrm>
          <a:prstGeom prst="rect">
            <a:avLst/>
          </a:prstGeom>
        </p:spPr>
      </p:pic>
      <p:pic>
        <p:nvPicPr>
          <p:cNvPr id="5" name="Picture 4">
            <a:extLst>
              <a:ext uri="{FF2B5EF4-FFF2-40B4-BE49-F238E27FC236}">
                <a16:creationId xmlns:a16="http://schemas.microsoft.com/office/drawing/2014/main" id="{A143CA29-549E-E349-8AC8-6A46B95946DC}"/>
              </a:ext>
            </a:extLst>
          </p:cNvPr>
          <p:cNvPicPr>
            <a:picLocks noChangeAspect="1"/>
          </p:cNvPicPr>
          <p:nvPr/>
        </p:nvPicPr>
        <p:blipFill>
          <a:blip r:embed="rId2"/>
          <a:stretch>
            <a:fillRect/>
          </a:stretch>
        </p:blipFill>
        <p:spPr>
          <a:xfrm>
            <a:off x="3583412" y="3482125"/>
            <a:ext cx="1943100" cy="1752600"/>
          </a:xfrm>
          <a:prstGeom prst="rect">
            <a:avLst/>
          </a:prstGeom>
        </p:spPr>
      </p:pic>
      <p:pic>
        <p:nvPicPr>
          <p:cNvPr id="6" name="Picture 5">
            <a:extLst>
              <a:ext uri="{FF2B5EF4-FFF2-40B4-BE49-F238E27FC236}">
                <a16:creationId xmlns:a16="http://schemas.microsoft.com/office/drawing/2014/main" id="{0529D9A8-EACC-5045-937C-5F9D37F7A1BB}"/>
              </a:ext>
            </a:extLst>
          </p:cNvPr>
          <p:cNvPicPr>
            <a:picLocks noChangeAspect="1"/>
          </p:cNvPicPr>
          <p:nvPr/>
        </p:nvPicPr>
        <p:blipFill>
          <a:blip r:embed="rId2"/>
          <a:stretch>
            <a:fillRect/>
          </a:stretch>
        </p:blipFill>
        <p:spPr>
          <a:xfrm>
            <a:off x="4106080" y="2194775"/>
            <a:ext cx="1943100" cy="1752600"/>
          </a:xfrm>
          <a:prstGeom prst="rect">
            <a:avLst/>
          </a:prstGeom>
        </p:spPr>
      </p:pic>
      <p:pic>
        <p:nvPicPr>
          <p:cNvPr id="7" name="Picture 6">
            <a:extLst>
              <a:ext uri="{FF2B5EF4-FFF2-40B4-BE49-F238E27FC236}">
                <a16:creationId xmlns:a16="http://schemas.microsoft.com/office/drawing/2014/main" id="{754BA72D-18F9-6A49-AE26-BD5F662E671C}"/>
              </a:ext>
            </a:extLst>
          </p:cNvPr>
          <p:cNvPicPr>
            <a:picLocks noChangeAspect="1"/>
          </p:cNvPicPr>
          <p:nvPr/>
        </p:nvPicPr>
        <p:blipFill>
          <a:blip r:embed="rId2"/>
          <a:stretch>
            <a:fillRect/>
          </a:stretch>
        </p:blipFill>
        <p:spPr>
          <a:xfrm>
            <a:off x="3869565" y="2818326"/>
            <a:ext cx="1943100" cy="1752600"/>
          </a:xfrm>
          <a:prstGeom prst="rect">
            <a:avLst/>
          </a:prstGeom>
        </p:spPr>
      </p:pic>
      <p:pic>
        <p:nvPicPr>
          <p:cNvPr id="8" name="Picture 7">
            <a:extLst>
              <a:ext uri="{FF2B5EF4-FFF2-40B4-BE49-F238E27FC236}">
                <a16:creationId xmlns:a16="http://schemas.microsoft.com/office/drawing/2014/main" id="{374396FB-E317-C643-A2E9-9BF1B7AB5BC7}"/>
              </a:ext>
            </a:extLst>
          </p:cNvPr>
          <p:cNvPicPr>
            <a:picLocks noChangeAspect="1"/>
          </p:cNvPicPr>
          <p:nvPr/>
        </p:nvPicPr>
        <p:blipFill>
          <a:blip r:embed="rId2"/>
          <a:stretch>
            <a:fillRect/>
          </a:stretch>
        </p:blipFill>
        <p:spPr>
          <a:xfrm>
            <a:off x="2745615" y="2834425"/>
            <a:ext cx="1943100" cy="1752600"/>
          </a:xfrm>
          <a:prstGeom prst="rect">
            <a:avLst/>
          </a:prstGeom>
        </p:spPr>
      </p:pic>
      <p:pic>
        <p:nvPicPr>
          <p:cNvPr id="9" name="Picture 8">
            <a:extLst>
              <a:ext uri="{FF2B5EF4-FFF2-40B4-BE49-F238E27FC236}">
                <a16:creationId xmlns:a16="http://schemas.microsoft.com/office/drawing/2014/main" id="{2BF305DF-EF58-8441-BB69-B72284AFE320}"/>
              </a:ext>
            </a:extLst>
          </p:cNvPr>
          <p:cNvPicPr>
            <a:picLocks noChangeAspect="1"/>
          </p:cNvPicPr>
          <p:nvPr/>
        </p:nvPicPr>
        <p:blipFill>
          <a:blip r:embed="rId2"/>
          <a:stretch>
            <a:fillRect/>
          </a:stretch>
        </p:blipFill>
        <p:spPr>
          <a:xfrm>
            <a:off x="3507615" y="2262925"/>
            <a:ext cx="1943100" cy="1752600"/>
          </a:xfrm>
          <a:prstGeom prst="rect">
            <a:avLst/>
          </a:prstGeom>
        </p:spPr>
      </p:pic>
      <p:pic>
        <p:nvPicPr>
          <p:cNvPr id="10" name="Picture 9">
            <a:extLst>
              <a:ext uri="{FF2B5EF4-FFF2-40B4-BE49-F238E27FC236}">
                <a16:creationId xmlns:a16="http://schemas.microsoft.com/office/drawing/2014/main" id="{093B6EA8-6788-7742-A3A1-28FA46439A9B}"/>
              </a:ext>
            </a:extLst>
          </p:cNvPr>
          <p:cNvPicPr>
            <a:picLocks noChangeAspect="1"/>
          </p:cNvPicPr>
          <p:nvPr/>
        </p:nvPicPr>
        <p:blipFill>
          <a:blip r:embed="rId2"/>
          <a:stretch>
            <a:fillRect/>
          </a:stretch>
        </p:blipFill>
        <p:spPr>
          <a:xfrm>
            <a:off x="3012315" y="2186725"/>
            <a:ext cx="1943100" cy="1752600"/>
          </a:xfrm>
          <a:prstGeom prst="rect">
            <a:avLst/>
          </a:prstGeom>
        </p:spPr>
      </p:pic>
      <p:pic>
        <p:nvPicPr>
          <p:cNvPr id="11" name="Picture 10">
            <a:extLst>
              <a:ext uri="{FF2B5EF4-FFF2-40B4-BE49-F238E27FC236}">
                <a16:creationId xmlns:a16="http://schemas.microsoft.com/office/drawing/2014/main" id="{B5F1541C-2725-514F-B4DD-3FC1A7DFD721}"/>
              </a:ext>
            </a:extLst>
          </p:cNvPr>
          <p:cNvPicPr>
            <a:picLocks noChangeAspect="1"/>
          </p:cNvPicPr>
          <p:nvPr/>
        </p:nvPicPr>
        <p:blipFill>
          <a:blip r:embed="rId2"/>
          <a:stretch>
            <a:fillRect/>
          </a:stretch>
        </p:blipFill>
        <p:spPr>
          <a:xfrm>
            <a:off x="3263185" y="2951408"/>
            <a:ext cx="1943100" cy="1752600"/>
          </a:xfrm>
          <a:prstGeom prst="rect">
            <a:avLst/>
          </a:prstGeom>
        </p:spPr>
      </p:pic>
      <p:sp>
        <p:nvSpPr>
          <p:cNvPr id="12" name="TextBox 11">
            <a:extLst>
              <a:ext uri="{FF2B5EF4-FFF2-40B4-BE49-F238E27FC236}">
                <a16:creationId xmlns:a16="http://schemas.microsoft.com/office/drawing/2014/main" id="{4772D263-670A-D44B-9F83-4C1C0931124D}"/>
              </a:ext>
            </a:extLst>
          </p:cNvPr>
          <p:cNvSpPr txBox="1"/>
          <p:nvPr/>
        </p:nvSpPr>
        <p:spPr>
          <a:xfrm>
            <a:off x="1925164" y="1131198"/>
            <a:ext cx="6304931" cy="954107"/>
          </a:xfrm>
          <a:prstGeom prst="rect">
            <a:avLst/>
          </a:prstGeom>
          <a:noFill/>
        </p:spPr>
        <p:txBody>
          <a:bodyPr wrap="none" rtlCol="0">
            <a:spAutoFit/>
          </a:bodyPr>
          <a:lstStyle/>
          <a:p>
            <a:r>
              <a:rPr lang="en-US" sz="2800" b="1" dirty="0">
                <a:solidFill>
                  <a:schemeClr val="accent3"/>
                </a:solidFill>
                <a:latin typeface="Verdana" panose="020B0604030504040204" pitchFamily="34" charset="0"/>
                <a:ea typeface="Verdana" panose="020B0604030504040204" pitchFamily="34" charset="0"/>
                <a:cs typeface="Verdana" panose="020B0604030504040204" pitchFamily="34" charset="0"/>
              </a:rPr>
              <a:t>Cohort state-transition model </a:t>
            </a:r>
          </a:p>
          <a:p>
            <a:r>
              <a:rPr lang="en-US" sz="2800" b="1" dirty="0">
                <a:solidFill>
                  <a:schemeClr val="accent3"/>
                </a:solidFill>
                <a:latin typeface="Verdana" panose="020B0604030504040204" pitchFamily="34" charset="0"/>
                <a:ea typeface="Verdana" panose="020B0604030504040204" pitchFamily="34" charset="0"/>
                <a:cs typeface="Verdana" panose="020B0604030504040204" pitchFamily="34" charset="0"/>
              </a:rPr>
              <a:t>implementation in R</a:t>
            </a:r>
          </a:p>
        </p:txBody>
      </p:sp>
      <p:pic>
        <p:nvPicPr>
          <p:cNvPr id="13" name="Picture 12">
            <a:extLst>
              <a:ext uri="{FF2B5EF4-FFF2-40B4-BE49-F238E27FC236}">
                <a16:creationId xmlns:a16="http://schemas.microsoft.com/office/drawing/2014/main" id="{8249A68E-27F3-B041-9A6A-19AA56077FD5}"/>
              </a:ext>
            </a:extLst>
          </p:cNvPr>
          <p:cNvPicPr>
            <a:picLocks noChangeAspect="1"/>
          </p:cNvPicPr>
          <p:nvPr/>
        </p:nvPicPr>
        <p:blipFill>
          <a:blip r:embed="rId2"/>
          <a:stretch>
            <a:fillRect/>
          </a:stretch>
        </p:blipFill>
        <p:spPr>
          <a:xfrm>
            <a:off x="2905729" y="3593742"/>
            <a:ext cx="1943100" cy="1752600"/>
          </a:xfrm>
          <a:prstGeom prst="rect">
            <a:avLst/>
          </a:prstGeom>
        </p:spPr>
      </p:pic>
      <p:pic>
        <p:nvPicPr>
          <p:cNvPr id="14" name="Picture 13">
            <a:extLst>
              <a:ext uri="{FF2B5EF4-FFF2-40B4-BE49-F238E27FC236}">
                <a16:creationId xmlns:a16="http://schemas.microsoft.com/office/drawing/2014/main" id="{98B90DFC-7841-2B49-80D0-791648F19226}"/>
              </a:ext>
            </a:extLst>
          </p:cNvPr>
          <p:cNvPicPr>
            <a:picLocks noChangeAspect="1"/>
          </p:cNvPicPr>
          <p:nvPr/>
        </p:nvPicPr>
        <p:blipFill>
          <a:blip r:embed="rId2"/>
          <a:stretch>
            <a:fillRect/>
          </a:stretch>
        </p:blipFill>
        <p:spPr>
          <a:xfrm>
            <a:off x="3225956" y="4148607"/>
            <a:ext cx="1943100" cy="1752600"/>
          </a:xfrm>
          <a:prstGeom prst="rect">
            <a:avLst/>
          </a:prstGeom>
        </p:spPr>
      </p:pic>
      <p:pic>
        <p:nvPicPr>
          <p:cNvPr id="15" name="Picture 14">
            <a:extLst>
              <a:ext uri="{FF2B5EF4-FFF2-40B4-BE49-F238E27FC236}">
                <a16:creationId xmlns:a16="http://schemas.microsoft.com/office/drawing/2014/main" id="{B9626F4A-2D1D-E644-A2BF-8D65E5249ACA}"/>
              </a:ext>
            </a:extLst>
          </p:cNvPr>
          <p:cNvPicPr>
            <a:picLocks noChangeAspect="1"/>
          </p:cNvPicPr>
          <p:nvPr/>
        </p:nvPicPr>
        <p:blipFill>
          <a:blip r:embed="rId2"/>
          <a:stretch>
            <a:fillRect/>
          </a:stretch>
        </p:blipFill>
        <p:spPr>
          <a:xfrm>
            <a:off x="3940868" y="4250027"/>
            <a:ext cx="1943100" cy="1752600"/>
          </a:xfrm>
          <a:prstGeom prst="rect">
            <a:avLst/>
          </a:prstGeom>
        </p:spPr>
      </p:pic>
    </p:spTree>
    <p:extLst>
      <p:ext uri="{BB962C8B-B14F-4D97-AF65-F5344CB8AC3E}">
        <p14:creationId xmlns:p14="http://schemas.microsoft.com/office/powerpoint/2010/main" val="320489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000"/>
              <a:buFont typeface="Verdana"/>
              <a:buNone/>
            </a:pPr>
            <a:r>
              <a:rPr lang="nl-NL" i="0" u="none" strike="noStrike" cap="none"/>
              <a:t>Transition Matrix Calculations</a:t>
            </a:r>
            <a:endParaRPr i="0" u="none" strike="noStrike" cap="none"/>
          </a:p>
        </p:txBody>
      </p:sp>
      <p:sp>
        <p:nvSpPr>
          <p:cNvPr id="280" name="Google Shape;280;p6"/>
          <p:cNvSpPr txBox="1">
            <a:spLocks noGrp="1"/>
          </p:cNvSpPr>
          <p:nvPr>
            <p:ph type="body"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err="1">
                <a:solidFill>
                  <a:schemeClr val="dk1"/>
                </a:solidFill>
              </a:rPr>
              <a:t>Summarize</a:t>
            </a:r>
            <a:r>
              <a:rPr lang="nl-NL" sz="2400" i="0" u="none" strike="noStrike" cap="none" dirty="0">
                <a:solidFill>
                  <a:schemeClr val="dk1"/>
                </a:solidFill>
              </a:rPr>
              <a:t> </a:t>
            </a:r>
            <a:r>
              <a:rPr lang="nl-NL" sz="2400" i="0" u="none" strike="noStrike" cap="none" dirty="0" err="1">
                <a:solidFill>
                  <a:schemeClr val="dk1"/>
                </a:solidFill>
              </a:rPr>
              <a:t>transition</a:t>
            </a:r>
            <a:r>
              <a:rPr lang="nl-NL" sz="2400" i="0" u="none" strike="noStrike" cap="none" dirty="0">
                <a:solidFill>
                  <a:schemeClr val="dk1"/>
                </a:solidFill>
              </a:rPr>
              <a:t> </a:t>
            </a:r>
            <a:r>
              <a:rPr lang="nl-NL" sz="2400" i="0" u="none" strike="noStrike" cap="none" dirty="0" err="1">
                <a:solidFill>
                  <a:schemeClr val="dk1"/>
                </a:solidFill>
              </a:rPr>
              <a:t>probabilities</a:t>
            </a:r>
            <a:r>
              <a:rPr lang="nl-NL" sz="2400" i="0" u="none" strike="noStrike" cap="none" dirty="0">
                <a:solidFill>
                  <a:schemeClr val="dk1"/>
                </a:solidFill>
              </a:rPr>
              <a:t>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SzPts val="2400"/>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a:t>
            </a:r>
            <a:r>
              <a:rPr lang="nl-NL" sz="2400" i="0" u="none" strike="noStrike" cap="none" dirty="0" err="1">
                <a:solidFill>
                  <a:schemeClr val="dk1"/>
                </a:solidFill>
              </a:rPr>
              <a:t>distribution</a:t>
            </a:r>
            <a:r>
              <a:rPr lang="nl-NL" sz="2400" i="0" u="none" strike="noStrike" cap="none" dirty="0">
                <a:solidFill>
                  <a:schemeClr val="dk1"/>
                </a:solidFill>
              </a:rPr>
              <a:t> at next time step </a:t>
            </a:r>
            <a:r>
              <a:rPr lang="nl-NL" sz="2400" i="0" u="none" strike="noStrike" cap="none" dirty="0" err="1">
                <a:solidFill>
                  <a:schemeClr val="dk1"/>
                </a:solidFill>
              </a:rPr>
              <a:t>calculated</a:t>
            </a:r>
            <a:r>
              <a:rPr lang="nl-NL" sz="2400" i="0" u="none" strike="noStrike" cap="none" dirty="0">
                <a:solidFill>
                  <a:schemeClr val="dk1"/>
                </a:solidFill>
              </a:rPr>
              <a:t> </a:t>
            </a:r>
            <a:r>
              <a:rPr lang="nl-NL" sz="2400" i="0" u="none" strike="noStrike" cap="none" dirty="0" err="1">
                <a:solidFill>
                  <a:schemeClr val="dk1"/>
                </a:solidFill>
              </a:rPr>
              <a:t>through</a:t>
            </a:r>
            <a:r>
              <a:rPr lang="nl-NL" sz="2400" i="0" u="none" strike="noStrike" cap="none" dirty="0">
                <a:solidFill>
                  <a:schemeClr val="dk1"/>
                </a:solidFill>
              </a:rPr>
              <a:t> matrix </a:t>
            </a:r>
            <a:r>
              <a:rPr lang="nl-NL" sz="2400" i="0" u="none" strike="noStrike" cap="none" dirty="0" err="1">
                <a:solidFill>
                  <a:schemeClr val="dk1"/>
                </a:solidFill>
              </a:rPr>
              <a:t>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281" name="Google Shape;281;p6"/>
          <p:cNvSpPr txBox="1">
            <a:spLocks noGrp="1"/>
          </p:cNvSpPr>
          <p:nvPr>
            <p:ph type="sldNum" idx="12"/>
          </p:nvPr>
        </p:nvSpPr>
        <p:spPr>
          <a:xfrm>
            <a:off x="8559864" y="6453336"/>
            <a:ext cx="548640" cy="3962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nl-NL"/>
              <a:t>8</a:t>
            </a:fld>
            <a:endParaRPr/>
          </a:p>
        </p:txBody>
      </p:sp>
      <p:graphicFrame>
        <p:nvGraphicFramePr>
          <p:cNvPr id="282" name="Google Shape;282;p6"/>
          <p:cNvGraphicFramePr/>
          <p:nvPr/>
        </p:nvGraphicFramePr>
        <p:xfrm>
          <a:off x="1946930" y="1993630"/>
          <a:ext cx="4023400" cy="1478320"/>
        </p:xfrm>
        <a:graphic>
          <a:graphicData uri="http://schemas.openxmlformats.org/drawingml/2006/table">
            <a:tbl>
              <a:tblPr>
                <a:noFill/>
                <a:tableStyleId>{F20D171F-11E3-4932-AB01-0C9C6CF28CAD}</a:tableStyleId>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Clr>
                          <a:schemeClr val="dk1"/>
                        </a:buClr>
                        <a:buSzPts val="1800"/>
                        <a:buFont typeface="Verdana"/>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83" name="Google Shape;283;p6"/>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284" name="Google Shape;284;p6"/>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285" name="Google Shape;285;p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286" name="Google Shape;286;p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287" name="Google Shape;287;p6"/>
          <p:cNvGrpSpPr/>
          <p:nvPr/>
        </p:nvGrpSpPr>
        <p:grpSpPr>
          <a:xfrm>
            <a:off x="4041107" y="5332733"/>
            <a:ext cx="2235200" cy="566781"/>
            <a:chOff x="1297709" y="3978991"/>
            <a:chExt cx="2235200" cy="566781"/>
          </a:xfrm>
        </p:grpSpPr>
        <p:sp>
          <p:nvSpPr>
            <p:cNvPr id="288" name="Google Shape;288;p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289" name="Google Shape;289;p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290" name="Google Shape;290;p6"/>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291" name="Google Shape;291;p6"/>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292" name="Google Shape;292;p6"/>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293" name="Google Shape;293;p6"/>
          <p:cNvGrpSpPr/>
          <p:nvPr/>
        </p:nvGrpSpPr>
        <p:grpSpPr>
          <a:xfrm>
            <a:off x="803754" y="5332733"/>
            <a:ext cx="2235200" cy="566781"/>
            <a:chOff x="1297709" y="3978991"/>
            <a:chExt cx="2235200" cy="566781"/>
          </a:xfrm>
        </p:grpSpPr>
        <p:sp>
          <p:nvSpPr>
            <p:cNvPr id="294" name="Google Shape;294;p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295" name="Google Shape;295;p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296" name="Google Shape;296;p6"/>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297" name="Google Shape;297;p6"/>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298" name="Google Shape;298;p6"/>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299" name="Google Shape;299;p6"/>
          <p:cNvGrpSpPr/>
          <p:nvPr/>
        </p:nvGrpSpPr>
        <p:grpSpPr>
          <a:xfrm>
            <a:off x="6440967" y="4793133"/>
            <a:ext cx="2235200" cy="1645800"/>
            <a:chOff x="6440967" y="4793133"/>
            <a:chExt cx="2235200" cy="1645800"/>
          </a:xfrm>
        </p:grpSpPr>
        <p:grpSp>
          <p:nvGrpSpPr>
            <p:cNvPr id="300" name="Google Shape;300;p6"/>
            <p:cNvGrpSpPr/>
            <p:nvPr/>
          </p:nvGrpSpPr>
          <p:grpSpPr>
            <a:xfrm>
              <a:off x="6440967" y="4793133"/>
              <a:ext cx="2235200" cy="1645800"/>
              <a:chOff x="4826000" y="3611334"/>
              <a:chExt cx="2235200" cy="1645800"/>
            </a:xfrm>
          </p:grpSpPr>
          <p:sp>
            <p:nvSpPr>
              <p:cNvPr id="301" name="Google Shape;301;p6"/>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02" name="Google Shape;302;p6"/>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03" name="Google Shape;303;p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4" name="Google Shape;304;p6"/>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5" name="Google Shape;305;p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6" name="Google Shape;306;p6"/>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7" name="Google Shape;307;p6"/>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8" name="Google Shape;308;p6"/>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09" name="Google Shape;309;p6"/>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10" name="Google Shape;310;p6"/>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sp>
            <p:nvSpPr>
              <p:cNvPr id="311" name="Google Shape;311;p6"/>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Calibri"/>
                  <a:ea typeface="Calibri"/>
                  <a:cs typeface="Calibri"/>
                  <a:sym typeface="Calibri"/>
                </a:endParaRPr>
              </a:p>
            </p:txBody>
          </p:sp>
        </p:grpSp>
        <p:sp>
          <p:nvSpPr>
            <p:cNvPr id="312" name="Google Shape;312;p6"/>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2600"/>
                <a:buFont typeface="Calibri"/>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000"/>
              <a:buFont typeface="Verdana"/>
              <a:buNone/>
            </a:pPr>
            <a:r>
              <a:rPr lang="nl-NL" i="0" u="none" strike="noStrike" cap="none"/>
              <a:t>Transition Matrix Calculations</a:t>
            </a:r>
            <a:endParaRPr sz="4000" i="0" u="none" strike="noStrike" cap="none"/>
          </a:p>
        </p:txBody>
      </p:sp>
      <p:sp>
        <p:nvSpPr>
          <p:cNvPr id="318" name="Google Shape;318;p7"/>
          <p:cNvSpPr txBox="1">
            <a:spLocks noGrp="1"/>
          </p:cNvSpPr>
          <p:nvPr>
            <p:ph type="body"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SzPts val="2400"/>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319" name="Google Shape;319;p7"/>
          <p:cNvSpPr txBox="1">
            <a:spLocks noGrp="1"/>
          </p:cNvSpPr>
          <p:nvPr>
            <p:ph type="sldNum" idx="12"/>
          </p:nvPr>
        </p:nvSpPr>
        <p:spPr>
          <a:xfrm>
            <a:off x="8559864" y="6453336"/>
            <a:ext cx="548640" cy="3962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nl-NL"/>
              <a:t>9</a:t>
            </a:fld>
            <a:endParaRPr/>
          </a:p>
        </p:txBody>
      </p:sp>
      <p:graphicFrame>
        <p:nvGraphicFramePr>
          <p:cNvPr id="320" name="Google Shape;320;p7"/>
          <p:cNvGraphicFramePr/>
          <p:nvPr/>
        </p:nvGraphicFramePr>
        <p:xfrm>
          <a:off x="1946930" y="1993630"/>
          <a:ext cx="4023400" cy="1478320"/>
        </p:xfrm>
        <a:graphic>
          <a:graphicData uri="http://schemas.openxmlformats.org/drawingml/2006/table">
            <a:tbl>
              <a:tblPr>
                <a:noFill/>
                <a:tableStyleId>{F20D171F-11E3-4932-AB01-0C9C6CF28CAD}</a:tableStyleId>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Clr>
                          <a:schemeClr val="dk1"/>
                        </a:buClr>
                        <a:buSzPts val="1800"/>
                        <a:buFont typeface="Verdana"/>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chemeClr val="dk1"/>
                        </a:buClr>
                        <a:buSzPts val="1800"/>
                        <a:buFont typeface="Calibri"/>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21" name="Google Shape;321;p7"/>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322" name="Google Shape;322;p7"/>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323" name="Google Shape;323;p7"/>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324" name="Google Shape;324;p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325" name="Google Shape;325;p7"/>
          <p:cNvGrpSpPr/>
          <p:nvPr/>
        </p:nvGrpSpPr>
        <p:grpSpPr>
          <a:xfrm>
            <a:off x="4041107" y="5332733"/>
            <a:ext cx="2235200" cy="566781"/>
            <a:chOff x="1297709" y="3978991"/>
            <a:chExt cx="2235200" cy="566781"/>
          </a:xfrm>
        </p:grpSpPr>
        <p:sp>
          <p:nvSpPr>
            <p:cNvPr id="326" name="Google Shape;326;p7"/>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27" name="Google Shape;327;p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28" name="Google Shape;328;p7"/>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329" name="Google Shape;329;p7"/>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330" name="Google Shape;330;p7"/>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331" name="Google Shape;331;p7"/>
          <p:cNvGrpSpPr/>
          <p:nvPr/>
        </p:nvGrpSpPr>
        <p:grpSpPr>
          <a:xfrm>
            <a:off x="6440131" y="4791775"/>
            <a:ext cx="2235200" cy="1645800"/>
            <a:chOff x="4826000" y="3611334"/>
            <a:chExt cx="2235200" cy="1645800"/>
          </a:xfrm>
        </p:grpSpPr>
        <p:sp>
          <p:nvSpPr>
            <p:cNvPr id="332" name="Google Shape;332;p7"/>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33" name="Google Shape;333;p7"/>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34" name="Google Shape;334;p7"/>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335" name="Google Shape;335;p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336" name="Google Shape;336;p7"/>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337" name="Google Shape;337;p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338" name="Google Shape;338;p7"/>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339" name="Google Shape;339;p7"/>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340" name="Google Shape;340;p7"/>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41" name="Google Shape;341;p7"/>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42" name="Google Shape;342;p7"/>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Calibri"/>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43" name="Google Shape;343;p7"/>
          <p:cNvGrpSpPr/>
          <p:nvPr/>
        </p:nvGrpSpPr>
        <p:grpSpPr>
          <a:xfrm>
            <a:off x="803754" y="5332733"/>
            <a:ext cx="2235200" cy="566781"/>
            <a:chOff x="1297709" y="3978991"/>
            <a:chExt cx="2235200" cy="566781"/>
          </a:xfrm>
        </p:grpSpPr>
        <p:sp>
          <p:nvSpPr>
            <p:cNvPr id="344" name="Google Shape;344;p7"/>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45" name="Google Shape;345;p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Verdana"/>
                <a:buNone/>
              </a:pPr>
              <a:endParaRPr sz="1800">
                <a:solidFill>
                  <a:schemeClr val="dk1"/>
                </a:solidFill>
                <a:latin typeface="Arial"/>
                <a:ea typeface="Arial"/>
                <a:cs typeface="Arial"/>
                <a:sym typeface="Arial"/>
              </a:endParaRPr>
            </a:p>
          </p:txBody>
        </p:sp>
        <p:sp>
          <p:nvSpPr>
            <p:cNvPr id="346" name="Google Shape;346;p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600"/>
                <a:buFont typeface="Constantia"/>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347" name="Google Shape;347;p7"/>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348" name="Google Shape;348;p7"/>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49" name="Google Shape;349;p7"/>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Calibri"/>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663</Words>
  <Application>Microsoft Macintosh PowerPoint</Application>
  <PresentationFormat>On-screen Show (4:3)</PresentationFormat>
  <Paragraphs>315</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Arial</vt:lpstr>
      <vt:lpstr>Andale Mono</vt:lpstr>
      <vt:lpstr>Verdana</vt:lpstr>
      <vt:lpstr>Constantia</vt:lpstr>
      <vt:lpstr>Cambria</vt:lpstr>
      <vt:lpstr>ThemeDARTH</vt:lpstr>
      <vt:lpstr>State-transition models in R</vt:lpstr>
      <vt:lpstr>The aim of this session:</vt:lpstr>
      <vt:lpstr>State-Transition Models</vt:lpstr>
      <vt:lpstr>Cohort and individual based state-transition models</vt:lpstr>
      <vt:lpstr>Cohort  State-Transition Models</vt:lpstr>
      <vt:lpstr>Individual based state-transition/ “Microsimulation”</vt:lpstr>
      <vt:lpstr>PowerPoint Presentation</vt:lpstr>
      <vt:lpstr>Transition Matrix Calculations</vt:lpstr>
      <vt:lpstr>Transition Matrix Calculations</vt:lpstr>
      <vt:lpstr>Transition Matrix Calculations</vt:lpstr>
      <vt:lpstr>Results in a Markov trace</vt:lpstr>
      <vt:lpstr>Calculate the model Outcomes</vt:lpstr>
      <vt:lpstr>PowerPoint Presentation</vt:lpstr>
      <vt:lpstr>Implementation</vt:lpstr>
      <vt:lpstr>Efficiency in Microsimulation </vt:lpstr>
      <vt:lpstr>Individual characteristics</vt:lpstr>
      <vt:lpstr>Microsimulation implementation in R </vt:lpstr>
      <vt:lpstr>Functions </vt:lpstr>
      <vt:lpstr>Structure of our code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State-transition models in R</dc:title>
  <dc:creator>Eva Enns</dc:creator>
  <cp:lastModifiedBy>Eline Krijkamp</cp:lastModifiedBy>
  <cp:revision>9</cp:revision>
  <dcterms:created xsi:type="dcterms:W3CDTF">2018-07-06T17:43:18Z</dcterms:created>
  <dcterms:modified xsi:type="dcterms:W3CDTF">2022-12-07T09:50:54Z</dcterms:modified>
</cp:coreProperties>
</file>