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347" r:id="rId2"/>
    <p:sldId id="348" r:id="rId3"/>
    <p:sldId id="320" r:id="rId4"/>
    <p:sldId id="285" r:id="rId5"/>
    <p:sldId id="323" r:id="rId6"/>
    <p:sldId id="321" r:id="rId7"/>
    <p:sldId id="352" r:id="rId8"/>
    <p:sldId id="353" r:id="rId9"/>
    <p:sldId id="293" r:id="rId10"/>
    <p:sldId id="303" r:id="rId11"/>
    <p:sldId id="351" r:id="rId12"/>
    <p:sldId id="288" r:id="rId13"/>
    <p:sldId id="291" r:id="rId14"/>
    <p:sldId id="354" r:id="rId15"/>
    <p:sldId id="258" r:id="rId16"/>
    <p:sldId id="34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3"/>
    <p:restoredTop sz="94646"/>
  </p:normalViewPr>
  <p:slideViewPr>
    <p:cSldViewPr snapToGrid="0" snapToObjects="1">
      <p:cViewPr varScale="1">
        <p:scale>
          <a:sx n="158" d="100"/>
          <a:sy n="158" d="100"/>
        </p:scale>
        <p:origin x="2480" y="152"/>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12/15/21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12/15/21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12/15/21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12/15/21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12/15/21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12/15/21</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12/15/21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12/15/21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12/15/21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12/15/21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12/15/21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12/15/21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12/15/21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12/15/21</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for Public Health Workshop</a:t>
            </a:r>
          </a:p>
          <a:p>
            <a:endParaRPr lang="en-US" dirty="0"/>
          </a:p>
          <a:p>
            <a:r>
              <a:rPr lang="en-US"/>
              <a:t>2021 – 2022</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11</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6" name="Picture 5">
            <a:extLst>
              <a:ext uri="{FF2B5EF4-FFF2-40B4-BE49-F238E27FC236}">
                <a16:creationId xmlns:a16="http://schemas.microsoft.com/office/drawing/2014/main" id="{E9545D25-E5F4-DE43-9904-5A91E0BFA93D}"/>
              </a:ext>
            </a:extLst>
          </p:cNvPr>
          <p:cNvPicPr>
            <a:picLocks noChangeAspect="1"/>
          </p:cNvPicPr>
          <p:nvPr/>
        </p:nvPicPr>
        <p:blipFill>
          <a:blip r:embed="rId2"/>
          <a:stretch>
            <a:fillRect/>
          </a:stretch>
        </p:blipFill>
        <p:spPr>
          <a:xfrm>
            <a:off x="690581" y="3034345"/>
            <a:ext cx="7919702" cy="3523744"/>
          </a:xfrm>
          <a:prstGeom prst="rect">
            <a:avLst/>
          </a:prstGeom>
        </p:spPr>
      </p:pic>
    </p:spTree>
    <p:extLst>
      <p:ext uri="{BB962C8B-B14F-4D97-AF65-F5344CB8AC3E}">
        <p14:creationId xmlns:p14="http://schemas.microsoft.com/office/powerpoint/2010/main" val="184087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13</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14</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pic>
        <p:nvPicPr>
          <p:cNvPr id="7" name="Picture 6">
            <a:extLst>
              <a:ext uri="{FF2B5EF4-FFF2-40B4-BE49-F238E27FC236}">
                <a16:creationId xmlns:a16="http://schemas.microsoft.com/office/drawing/2014/main" id="{1DC803C9-6FCE-8247-917A-7FBCB46668E1}"/>
              </a:ext>
            </a:extLst>
          </p:cNvPr>
          <p:cNvPicPr>
            <a:picLocks noChangeAspect="1"/>
          </p:cNvPicPr>
          <p:nvPr/>
        </p:nvPicPr>
        <p:blipFill>
          <a:blip r:embed="rId3"/>
          <a:stretch>
            <a:fillRect/>
          </a:stretch>
        </p:blipFill>
        <p:spPr>
          <a:xfrm>
            <a:off x="1197661" y="3685737"/>
            <a:ext cx="7636523" cy="2767599"/>
          </a:xfrm>
          <a:prstGeom prst="rect">
            <a:avLst/>
          </a:prstGeom>
        </p:spPr>
      </p:pic>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176479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7</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9</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4218</TotalTime>
  <Words>467</Words>
  <Application>Microsoft Macintosh PowerPoint</Application>
  <PresentationFormat>On-screen Show (4:3)</PresentationFormat>
  <Paragraphs>97</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77</cp:revision>
  <cp:lastPrinted>2020-02-03T19:18:14Z</cp:lastPrinted>
  <dcterms:created xsi:type="dcterms:W3CDTF">2018-07-06T17:43:18Z</dcterms:created>
  <dcterms:modified xsi:type="dcterms:W3CDTF">2021-12-15T16:44:27Z</dcterms:modified>
</cp:coreProperties>
</file>