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347" r:id="rId2"/>
    <p:sldId id="348" r:id="rId3"/>
    <p:sldId id="320" r:id="rId4"/>
    <p:sldId id="285" r:id="rId5"/>
    <p:sldId id="323" r:id="rId6"/>
    <p:sldId id="290" r:id="rId7"/>
    <p:sldId id="321" r:id="rId8"/>
    <p:sldId id="352" r:id="rId9"/>
    <p:sldId id="353" r:id="rId10"/>
    <p:sldId id="293" r:id="rId11"/>
    <p:sldId id="303" r:id="rId12"/>
    <p:sldId id="351" r:id="rId13"/>
    <p:sldId id="288" r:id="rId14"/>
    <p:sldId id="291" r:id="rId15"/>
    <p:sldId id="258" r:id="rId16"/>
    <p:sldId id="34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10"/>
    <p:restoredTop sz="94646"/>
  </p:normalViewPr>
  <p:slideViewPr>
    <p:cSldViewPr snapToGrid="0" snapToObjects="1">
      <p:cViewPr varScale="1">
        <p:scale>
          <a:sx n="79" d="100"/>
          <a:sy n="79" d="100"/>
        </p:scale>
        <p:origin x="65" y="82"/>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2/2/2020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2/2/2020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2/2/2020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2/2/2020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2/2/2020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2/2/2020</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2/2/2020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2/2/2020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2/2/2020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2/2/2020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2/2/2020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2/2/2020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2/2/2020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2/2/2020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12</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84087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14</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9</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4212</TotalTime>
  <Words>477</Words>
  <Application>Microsoft Office PowerPoint</Application>
  <PresentationFormat>On-screen Show (4:3)</PresentationFormat>
  <Paragraphs>100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PowerPoint Presentation</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68</cp:revision>
  <dcterms:created xsi:type="dcterms:W3CDTF">2018-07-06T17:43:18Z</dcterms:created>
  <dcterms:modified xsi:type="dcterms:W3CDTF">2020-02-02T18:06:34Z</dcterms:modified>
</cp:coreProperties>
</file>