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notesSlides/notesSlide4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9"/>
  </p:notesMasterIdLst>
  <p:sldIdLst>
    <p:sldId id="256" r:id="rId2"/>
    <p:sldId id="257" r:id="rId3"/>
    <p:sldId id="484" r:id="rId4"/>
    <p:sldId id="273" r:id="rId5"/>
    <p:sldId id="274" r:id="rId6"/>
    <p:sldId id="605" r:id="rId7"/>
    <p:sldId id="270" r:id="rId8"/>
    <p:sldId id="272" r:id="rId9"/>
    <p:sldId id="367" r:id="rId10"/>
    <p:sldId id="483" r:id="rId11"/>
    <p:sldId id="604" r:id="rId12"/>
    <p:sldId id="612" r:id="rId13"/>
    <p:sldId id="369" r:id="rId14"/>
    <p:sldId id="275" r:id="rId15"/>
    <p:sldId id="308" r:id="rId16"/>
    <p:sldId id="278" r:id="rId17"/>
    <p:sldId id="279" r:id="rId18"/>
    <p:sldId id="280" r:id="rId19"/>
    <p:sldId id="281" r:id="rId20"/>
    <p:sldId id="282" r:id="rId21"/>
    <p:sldId id="309" r:id="rId22"/>
    <p:sldId id="294" r:id="rId23"/>
    <p:sldId id="311" r:id="rId24"/>
    <p:sldId id="442" r:id="rId25"/>
    <p:sldId id="443" r:id="rId26"/>
    <p:sldId id="470" r:id="rId27"/>
    <p:sldId id="608" r:id="rId28"/>
    <p:sldId id="472" r:id="rId29"/>
    <p:sldId id="473" r:id="rId30"/>
    <p:sldId id="445" r:id="rId31"/>
    <p:sldId id="446" r:id="rId32"/>
    <p:sldId id="606" r:id="rId33"/>
    <p:sldId id="607" r:id="rId34"/>
    <p:sldId id="437" r:id="rId35"/>
    <p:sldId id="477" r:id="rId36"/>
    <p:sldId id="265" r:id="rId37"/>
    <p:sldId id="283" r:id="rId38"/>
    <p:sldId id="284" r:id="rId39"/>
    <p:sldId id="286" r:id="rId40"/>
    <p:sldId id="287" r:id="rId41"/>
    <p:sldId id="288" r:id="rId42"/>
    <p:sldId id="289" r:id="rId43"/>
    <p:sldId id="290" r:id="rId44"/>
    <p:sldId id="609" r:id="rId45"/>
    <p:sldId id="613" r:id="rId46"/>
    <p:sldId id="271" r:id="rId47"/>
    <p:sldId id="610" r:id="rId48"/>
    <p:sldId id="614" r:id="rId49"/>
    <p:sldId id="615" r:id="rId50"/>
    <p:sldId id="616" r:id="rId51"/>
    <p:sldId id="358" r:id="rId52"/>
    <p:sldId id="361" r:id="rId53"/>
    <p:sldId id="262" r:id="rId54"/>
    <p:sldId id="617" r:id="rId55"/>
    <p:sldId id="263" r:id="rId56"/>
    <p:sldId id="264" r:id="rId57"/>
    <p:sldId id="25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4646"/>
  </p:normalViewPr>
  <p:slideViewPr>
    <p:cSldViewPr snapToGrid="0" snapToObjects="1">
      <p:cViewPr varScale="1">
        <p:scale>
          <a:sx n="110" d="100"/>
          <a:sy n="110" d="100"/>
        </p:scale>
        <p:origin x="144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15</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16</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17</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18</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19</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20</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21</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22</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23</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24</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2</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25</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26</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27</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34</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4</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36</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37</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38</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39</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40</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41</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42</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43</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5</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49</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7</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8</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14</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1/27/20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1/27/20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1/27/20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1/27/20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1/27/20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1/27/20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1/27/20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INSTITUTE</a:t>
            </a:r>
          </a:p>
          <a:p>
            <a:r>
              <a:rPr lang="nl-NL" dirty="0"/>
              <a:t>MONTH</a:t>
            </a:r>
            <a:r>
              <a:rPr lang="en-US" dirty="0"/>
              <a:t>, YEAR</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140474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1373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28941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56829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190891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19155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08875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276501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25"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26</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06"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27</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094"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34</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275924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869013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Tree>
    <p:extLst>
      <p:ext uri="{BB962C8B-B14F-4D97-AF65-F5344CB8AC3E}">
        <p14:creationId xmlns:p14="http://schemas.microsoft.com/office/powerpoint/2010/main" val="2575356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317031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194957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75115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445053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783679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43890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39892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a:ex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53</a:t>
            </a:fld>
            <a:endParaRPr lang="en-US"/>
          </a:p>
        </p:txBody>
      </p:sp>
    </p:spTree>
    <p:extLst>
      <p:ext uri="{BB962C8B-B14F-4D97-AF65-F5344CB8AC3E}">
        <p14:creationId xmlns:p14="http://schemas.microsoft.com/office/powerpoint/2010/main" val="40157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54</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827688953"/>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p.PCed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c.PCld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pic>
        <p:nvPicPr>
          <p:cNvPr id="4" name="Shape 543" descr="Screenshot 2016-06-12 00.17.33.png"/>
          <p:cNvPicPr preferRelativeResize="0"/>
          <p:nvPr/>
        </p:nvPicPr>
        <p:blipFill rotWithShape="1">
          <a:blip r:embed="rId2">
            <a:alphaModFix/>
          </a:blip>
          <a:srcRect l="13717"/>
          <a:stretch/>
        </p:blipFill>
        <p:spPr>
          <a:xfrm>
            <a:off x="775506" y="1606076"/>
            <a:ext cx="6989129" cy="4555201"/>
          </a:xfrm>
          <a:prstGeom prst="rect">
            <a:avLst/>
          </a:prstGeom>
          <a:noFill/>
          <a:ln>
            <a:noFill/>
          </a:ln>
        </p:spPr>
      </p:pic>
      <p:sp>
        <p:nvSpPr>
          <p:cNvPr id="6" name="Shape 544"/>
          <p:cNvSpPr txBox="1"/>
          <p:nvPr/>
        </p:nvSpPr>
        <p:spPr>
          <a:xfrm>
            <a:off x="6442847" y="1606081"/>
            <a:ext cx="2017585" cy="4799700"/>
          </a:xfrm>
          <a:prstGeom prst="rect">
            <a:avLst/>
          </a:prstGeom>
          <a:solidFill>
            <a:srgbClr val="FFFFFF"/>
          </a:solidFill>
          <a:ln>
            <a:noFill/>
          </a:ln>
        </p:spPr>
        <p:txBody>
          <a:bodyPr spcFirstLastPara="1" wrap="square" lIns="91425" tIns="91425" rIns="91425" bIns="91425" anchor="t" anchorCtr="0">
            <a:noAutofit/>
          </a:bodyPr>
          <a:lstStyle/>
          <a:p>
            <a:pPr>
              <a:spcAft>
                <a:spcPts val="3000"/>
              </a:spcAft>
              <a:buClr>
                <a:srgbClr val="000000"/>
              </a:buClr>
              <a:buFont typeface="Arial"/>
              <a:buNone/>
            </a:pPr>
            <a:r>
              <a:rPr lang="nl-NL" sz="1400" kern="0" dirty="0" err="1">
                <a:solidFill>
                  <a:srgbClr val="000000"/>
                </a:solidFill>
                <a:ea typeface="Arial"/>
                <a:cs typeface="Arial"/>
                <a:sym typeface="Arial"/>
              </a:rPr>
              <a:t>c.RPed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c.RPld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e.HCld</a:t>
            </a:r>
            <a:endParaRPr sz="1400" kern="0" dirty="0">
              <a:solidFill>
                <a:srgbClr val="000000"/>
              </a:solidFill>
              <a:ea typeface="Arial"/>
              <a:cs typeface="Arial"/>
              <a:sym typeface="Arial"/>
            </a:endParaRPr>
          </a:p>
        </p:txBody>
      </p:sp>
      <p:sp>
        <p:nvSpPr>
          <p:cNvPr id="8" name="Slide Number Placeholder 7"/>
          <p:cNvSpPr>
            <a:spLocks noGrp="1"/>
          </p:cNvSpPr>
          <p:nvPr>
            <p:ph type="sldNum" sz="quarter" idx="12"/>
          </p:nvPr>
        </p:nvSpPr>
        <p:spPr/>
        <p:txBody>
          <a:bodyPr/>
          <a:lstStyle/>
          <a:p>
            <a:fld id="{0798D939-2D9E-2142-A80A-FFDECD1E5A9B}" type="slidenum">
              <a:rPr lang="en-US" smtClean="0"/>
              <a:t>55</a:t>
            </a:fld>
            <a:endParaRPr lang="en-US"/>
          </a:p>
        </p:txBody>
      </p:sp>
    </p:spTree>
    <p:extLst>
      <p:ext uri="{BB962C8B-B14F-4D97-AF65-F5344CB8AC3E}">
        <p14:creationId xmlns:p14="http://schemas.microsoft.com/office/powerpoint/2010/main" val="1624128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471832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57</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87893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23953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322519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2936</TotalTime>
  <Words>2328</Words>
  <Application>Microsoft Macintosh PowerPoint</Application>
  <PresentationFormat>On-screen Show (4:3)</PresentationFormat>
  <Paragraphs>659</Paragraphs>
  <Slides>57</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ＭＳ Ｐゴシック</vt:lpstr>
      <vt:lpstr>Arial</vt:lpstr>
      <vt:lpstr>Calibri</vt:lpstr>
      <vt:lpstr>Courier New</vt:lpstr>
      <vt:lpstr>Monotype Sorts</vt:lpstr>
      <vt:lpstr>Symbol</vt:lpstr>
      <vt:lpstr>Times New Roman</vt:lpstr>
      <vt:lpstr>Verdana</vt:lpstr>
      <vt:lpstr>ThemeDARTH</vt:lpstr>
      <vt:lpstr>Chart</vt:lpstr>
      <vt:lpstr>Cost-effectiveness and Decision Modeling</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Decision Tree Example</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101</cp:revision>
  <dcterms:created xsi:type="dcterms:W3CDTF">2018-07-06T17:43:18Z</dcterms:created>
  <dcterms:modified xsi:type="dcterms:W3CDTF">2020-01-27T17:40:50Z</dcterms:modified>
</cp:coreProperties>
</file>