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68"/>
  </p:normalViewPr>
  <p:slideViewPr>
    <p:cSldViewPr snapToGrid="0" snapToObjects="1" showGuides="1">
      <p:cViewPr varScale="1">
        <p:scale>
          <a:sx n="110" d="100"/>
          <a:sy n="110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228D-0C0B-EA42-9DFD-3C206C02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C1D75-2E3A-0641-A6F7-60EFA900D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63E-4236-5042-AF1A-D263BEB6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4E2F-17D3-9742-980E-EBB89152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D799-6816-144C-A87E-76D7B1A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8D5F-9EB6-B044-AA6F-C3C5DD6B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47FA8-5DBF-504D-9B05-9DF0E63C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9E6C-E424-F243-8FFB-51ED419A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E722-7148-A84E-8DFF-5CB8B0F4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B4AEC-5089-BD4F-8C3E-0570670C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7E454-F17C-424D-9E3A-EFB0C8AE9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38DF3-1B4D-B547-BF3B-9E6BF6B2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3356-FC82-E94D-9111-6D8EA817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CE24-A8D7-A949-810C-71BB7348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EC72-BF43-1C40-BF11-FD69F5F7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9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EB0A-6ED4-0F44-B4A7-2A35C0B8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9C0C-84CF-9E42-B4DD-EAA71E7D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FE10-963A-4043-BCB9-0E9C6E8C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CCF4-B8AE-D24B-A823-891C58C7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A01-2C3C-A246-808D-B828D206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2B95-390D-E94F-8B54-BB28E4A4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7BE2B-B606-224A-9060-C6FEA975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FC42-DC4A-5A48-9784-4D56CDBB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8211-422B-7E42-9DC3-47E28F4C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D33E-1B28-3F43-96F9-FAA7C2D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3A19-71D7-C847-9CA3-18B5DF59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B9F-59D2-A34E-875B-3565425F5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38959-012C-CF4C-A0BC-C3B0D84A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E90C-C443-6B4D-ADFC-851CA091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CB44-C06C-364E-BCCA-0841875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EB04E-A1B3-C14A-B633-EE1A38C6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1858-6289-6546-B7F7-941C2A62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2D6A8-938E-0E41-AC0D-D2F84375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4DBC-C33C-F848-AF94-BE6D26D5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4354B-2F4D-354F-BE8D-54600241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39678-D99A-5340-A3FE-17A27AD86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5B4CA-F791-3043-A675-A3BF71F6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A0729-0394-1942-B00A-18A145FF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41CFD-2E3F-B747-B1C9-1D9C1F7D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C49C-19B0-CC4C-B113-65E83757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45EAC-C3AB-C943-9BB0-7A71C54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A406C-7ECC-B147-A866-AA0E4055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EA9E9-3B9F-624C-9EF2-61CAF11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BF0B8-EE22-D24A-BD45-780BAF7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E9F6C-9AF9-9547-AB42-1BEAFAA5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55715-2507-B844-8613-C854F3A2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5D7F-7FF4-1F47-B5F4-5363C630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EF80-2A82-E341-9E84-F379A5FF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12CB9-F7DE-DD46-95D9-82BABA89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B263-8BA4-2548-9271-211C8C47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DA305-F999-5B49-A9C8-0F04F7FD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DF67-8048-8D4A-9D50-4D98C30C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911-12C7-7B47-BC5B-F075609E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5F32-79EF-9945-92B1-5FB6AB7F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E9A51-26C6-E84F-84E4-DF954693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E6A7-5420-D047-96BD-352100F2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3F54-0049-9C41-AB78-642CF73F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3A960-8C3C-8B40-9FC0-369AAB5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EC4F-7567-1148-BAC2-7FA888EB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F83-1AC5-D24E-8C0B-069A112D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AFC2-1981-4E46-9276-BED144B94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A7C0-B54A-AE44-A1DF-50722F06CCD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B95-C433-5048-AB86-87881923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10AB-3CA6-FA44-8399-FDF17BE41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79B5-3694-9C47-B7E1-59769FA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E95593-0A79-7040-AB34-784B40A699A0}"/>
              </a:ext>
            </a:extLst>
          </p:cNvPr>
          <p:cNvSpPr/>
          <p:nvPr/>
        </p:nvSpPr>
        <p:spPr>
          <a:xfrm>
            <a:off x="518160" y="2514600"/>
            <a:ext cx="4343400" cy="4724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59E7C-F562-B54E-81A4-0DCC2A755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79" r="87361" b="3676"/>
          <a:stretch/>
        </p:blipFill>
        <p:spPr>
          <a:xfrm>
            <a:off x="746760" y="2590799"/>
            <a:ext cx="1386840" cy="30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A74F3-930F-6D4D-A096-F4CDB7A1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t="40031" r="64433" b="45302"/>
          <a:stretch/>
        </p:blipFill>
        <p:spPr>
          <a:xfrm>
            <a:off x="746760" y="899160"/>
            <a:ext cx="3424756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2A5A9-E327-A54A-B893-E87321925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" t="56100" r="85738" b="39927"/>
          <a:stretch/>
        </p:blipFill>
        <p:spPr>
          <a:xfrm>
            <a:off x="746760" y="1927861"/>
            <a:ext cx="1219200" cy="2971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1E0C30-D42A-B944-8D58-DC5A60E6E8AA}"/>
              </a:ext>
            </a:extLst>
          </p:cNvPr>
          <p:cNvSpPr/>
          <p:nvPr/>
        </p:nvSpPr>
        <p:spPr>
          <a:xfrm>
            <a:off x="518160" y="929640"/>
            <a:ext cx="4343400" cy="1432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1EB3F-6514-F147-B63F-BE6C65A9FDB7}"/>
              </a:ext>
            </a:extLst>
          </p:cNvPr>
          <p:cNvSpPr/>
          <p:nvPr/>
        </p:nvSpPr>
        <p:spPr>
          <a:xfrm>
            <a:off x="1280160" y="1882140"/>
            <a:ext cx="533400" cy="373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812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C644F-B857-C641-A2B0-71DD4301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53" y="454708"/>
            <a:ext cx="6781800" cy="3517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3BBFFC-CFD4-BA4E-BED5-BB73B047C742}"/>
              </a:ext>
            </a:extLst>
          </p:cNvPr>
          <p:cNvSpPr/>
          <p:nvPr/>
        </p:nvSpPr>
        <p:spPr>
          <a:xfrm>
            <a:off x="621656" y="4551014"/>
            <a:ext cx="7712116" cy="9353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90F42-2983-D941-8AF2-0AD9F422A91C}"/>
              </a:ext>
            </a:extLst>
          </p:cNvPr>
          <p:cNvSpPr/>
          <p:nvPr/>
        </p:nvSpPr>
        <p:spPr>
          <a:xfrm>
            <a:off x="1928343" y="2280213"/>
            <a:ext cx="791708" cy="312516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27E87-0B76-2641-9B1E-5BB544EA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3" y="4650933"/>
            <a:ext cx="7200900" cy="63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809508-678A-7843-AC3E-51F8FF41524F}"/>
              </a:ext>
            </a:extLst>
          </p:cNvPr>
          <p:cNvSpPr txBox="1"/>
          <p:nvPr/>
        </p:nvSpPr>
        <p:spPr>
          <a:xfrm>
            <a:off x="760553" y="41816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8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E.M. Krijkamp</dc:creator>
  <cp:lastModifiedBy>E.M. Krijkamp</cp:lastModifiedBy>
  <cp:revision>4</cp:revision>
  <dcterms:created xsi:type="dcterms:W3CDTF">2020-12-01T14:23:17Z</dcterms:created>
  <dcterms:modified xsi:type="dcterms:W3CDTF">2020-12-01T15:51:46Z</dcterms:modified>
</cp:coreProperties>
</file>