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6"/>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74" r:id="rId16"/>
    <p:sldId id="275" r:id="rId17"/>
    <p:sldId id="276" r:id="rId18"/>
    <p:sldId id="280" r:id="rId19"/>
    <p:sldId id="281" r:id="rId20"/>
    <p:sldId id="282" r:id="rId21"/>
    <p:sldId id="283" r:id="rId22"/>
    <p:sldId id="284" r:id="rId23"/>
    <p:sldId id="258" r:id="rId24"/>
    <p:sldId id="34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4646"/>
  </p:normalViewPr>
  <p:slideViewPr>
    <p:cSldViewPr snapToGrid="0" snapToObjects="1">
      <p:cViewPr varScale="1">
        <p:scale>
          <a:sx n="86" d="100"/>
          <a:sy n="86" d="100"/>
        </p:scale>
        <p:origin x="1075" y="4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2022-08-29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2022-08-29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2022-08-29</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2022-08-29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2022-08-29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2022-08-29</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2022-08-29</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2022-08-29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2022-08-29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2022-08-29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2022-08-29</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2022-08-29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2022-08-29</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2022-08-29</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12713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16</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6714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err="1">
                  <a:solidFill>
                    <a:srgbClr val="3F3F3F"/>
                  </a:solidFill>
                  <a:latin typeface="Calibri"/>
                  <a:ea typeface="Calibri"/>
                  <a:cs typeface="Calibri"/>
                  <a:sym typeface="Calibri"/>
                </a:rPr>
                <a:t>Healthy</a:t>
              </a:r>
              <a:r>
                <a:rPr lang="nl-NL" sz="1050" b="1" dirty="0">
                  <a:solidFill>
                    <a:srgbClr val="3F3F3F"/>
                  </a:solidFill>
                  <a:latin typeface="Calibri"/>
                  <a:ea typeface="Calibri"/>
                  <a:cs typeface="Calibri"/>
                  <a:sym typeface="Calibri"/>
                </a:rPr>
                <a:t> (H)</a:t>
              </a:r>
              <a:endParaRPr sz="1050" b="1" dirty="0">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Sick (S)</a:t>
              </a:r>
              <a:endParaRPr sz="1050" b="1" dirty="0">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Dead</a:t>
              </a:r>
              <a:r>
                <a:rPr lang="nl-NL" sz="1000" b="1" dirty="0">
                  <a:solidFill>
                    <a:srgbClr val="3F3F3F"/>
                  </a:solidFill>
                  <a:latin typeface="Calibri"/>
                  <a:ea typeface="Calibri"/>
                  <a:cs typeface="Calibri"/>
                  <a:sym typeface="Calibri"/>
                </a:rPr>
                <a:t> (D)</a:t>
              </a:r>
              <a:endParaRPr sz="1000" b="1" dirty="0">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p_HS</a:t>
              </a:r>
              <a:endParaRPr sz="1200" dirty="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p_HD</a:t>
              </a:r>
              <a:endParaRPr sz="1200" dirty="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p_SD</a:t>
              </a:r>
              <a:endParaRPr sz="1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21</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22</a:t>
            </a:fld>
            <a:endParaRPr/>
          </a:p>
        </p:txBody>
      </p:sp>
    </p:spTree>
    <p:extLst>
      <p:ext uri="{BB962C8B-B14F-4D97-AF65-F5344CB8AC3E}">
        <p14:creationId xmlns:p14="http://schemas.microsoft.com/office/powerpoint/2010/main" val="127217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23</a:t>
            </a:fld>
            <a:endParaRPr lang="en-US"/>
          </a:p>
        </p:txBody>
      </p:sp>
    </p:spTree>
    <p:extLst>
      <p:ext uri="{BB962C8B-B14F-4D97-AF65-F5344CB8AC3E}">
        <p14:creationId xmlns:p14="http://schemas.microsoft.com/office/powerpoint/2010/main" val="123609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24</a:t>
            </a:fld>
            <a:endParaRPr/>
          </a:p>
        </p:txBody>
      </p:sp>
    </p:spTree>
    <p:extLst>
      <p:ext uri="{BB962C8B-B14F-4D97-AF65-F5344CB8AC3E}">
        <p14:creationId xmlns:p14="http://schemas.microsoft.com/office/powerpoint/2010/main" val="223226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5604</TotalTime>
  <Words>1293</Words>
  <Application>Microsoft Office PowerPoint</Application>
  <PresentationFormat>On-screen Show (4:3)</PresentationFormat>
  <Paragraphs>404</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Cambria Math</vt:lpstr>
      <vt:lpstr>Constantia</vt:lpstr>
      <vt:lpstr>Courier New</vt:lpstr>
      <vt:lpstr>Times New Roman</vt:lpstr>
      <vt:lpstr>Verdana</vt:lpstr>
      <vt:lpstr>ThemeDARTH</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103</cp:revision>
  <dcterms:created xsi:type="dcterms:W3CDTF">2018-07-06T17:43:18Z</dcterms:created>
  <dcterms:modified xsi:type="dcterms:W3CDTF">2022-08-29T12:32:28Z</dcterms:modified>
</cp:coreProperties>
</file>