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1.xml" ContentType="application/vnd.openxmlformats-officedocument.drawingml.chart+xml"/>
  <Override PartName="/ppt/notesSlides/notesSlide4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62"/>
  </p:notesMasterIdLst>
  <p:sldIdLst>
    <p:sldId id="256" r:id="rId2"/>
    <p:sldId id="620" r:id="rId3"/>
    <p:sldId id="619" r:id="rId4"/>
    <p:sldId id="257" r:id="rId5"/>
    <p:sldId id="484" r:id="rId6"/>
    <p:sldId id="273" r:id="rId7"/>
    <p:sldId id="274" r:id="rId8"/>
    <p:sldId id="605" r:id="rId9"/>
    <p:sldId id="270" r:id="rId10"/>
    <p:sldId id="272" r:id="rId11"/>
    <p:sldId id="367" r:id="rId12"/>
    <p:sldId id="483" r:id="rId13"/>
    <p:sldId id="604" r:id="rId14"/>
    <p:sldId id="612" r:id="rId15"/>
    <p:sldId id="369" r:id="rId16"/>
    <p:sldId id="275" r:id="rId17"/>
    <p:sldId id="308" r:id="rId18"/>
    <p:sldId id="278" r:id="rId19"/>
    <p:sldId id="279" r:id="rId20"/>
    <p:sldId id="280" r:id="rId21"/>
    <p:sldId id="281" r:id="rId22"/>
    <p:sldId id="282" r:id="rId23"/>
    <p:sldId id="309" r:id="rId24"/>
    <p:sldId id="294" r:id="rId25"/>
    <p:sldId id="311" r:id="rId26"/>
    <p:sldId id="442" r:id="rId27"/>
    <p:sldId id="443" r:id="rId28"/>
    <p:sldId id="470" r:id="rId29"/>
    <p:sldId id="608" r:id="rId30"/>
    <p:sldId id="472" r:id="rId31"/>
    <p:sldId id="473" r:id="rId32"/>
    <p:sldId id="445" r:id="rId33"/>
    <p:sldId id="446" r:id="rId34"/>
    <p:sldId id="606" r:id="rId35"/>
    <p:sldId id="607" r:id="rId36"/>
    <p:sldId id="621" r:id="rId37"/>
    <p:sldId id="437" r:id="rId38"/>
    <p:sldId id="477" r:id="rId39"/>
    <p:sldId id="265" r:id="rId40"/>
    <p:sldId id="283" r:id="rId41"/>
    <p:sldId id="284" r:id="rId42"/>
    <p:sldId id="286" r:id="rId43"/>
    <p:sldId id="287" r:id="rId44"/>
    <p:sldId id="288" r:id="rId45"/>
    <p:sldId id="289" r:id="rId46"/>
    <p:sldId id="290" r:id="rId47"/>
    <p:sldId id="609" r:id="rId48"/>
    <p:sldId id="613" r:id="rId49"/>
    <p:sldId id="271" r:id="rId50"/>
    <p:sldId id="610" r:id="rId51"/>
    <p:sldId id="614" r:id="rId52"/>
    <p:sldId id="615" r:id="rId53"/>
    <p:sldId id="616" r:id="rId54"/>
    <p:sldId id="358" r:id="rId55"/>
    <p:sldId id="361" r:id="rId56"/>
    <p:sldId id="262" r:id="rId57"/>
    <p:sldId id="617" r:id="rId58"/>
    <p:sldId id="618" r:id="rId59"/>
    <p:sldId id="264" r:id="rId60"/>
    <p:sldId id="25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4646"/>
  </p:normalViewPr>
  <p:slideViewPr>
    <p:cSldViewPr snapToGrid="0" snapToObjects="1">
      <p:cViewPr>
        <p:scale>
          <a:sx n="70" d="100"/>
          <a:sy n="70" d="100"/>
        </p:scale>
        <p:origin x="840" y="304"/>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file:////Users\kmkuntz\Documents\pop2%20tornado_080318.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files.umn.edu\SPH\HPM\Users\kmkuntz\Cystic%20Fibrosis\Pop%202%20PS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lumacaftor!$D$2:$D$3</c:f>
              <c:strCache>
                <c:ptCount val="2"/>
                <c:pt idx="0">
                  <c:v>Parameter Input</c:v>
                </c:pt>
                <c:pt idx="1">
                  <c:v>Low</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lumacaftor!$D$4:$D$12</c:f>
              <c:numCache>
                <c:formatCode>"$"#,##0</c:formatCode>
                <c:ptCount val="9"/>
                <c:pt idx="0">
                  <c:v>961923.593633043</c:v>
                </c:pt>
                <c:pt idx="1">
                  <c:v>947987.64378141437</c:v>
                </c:pt>
                <c:pt idx="2">
                  <c:v>986015.50216837064</c:v>
                </c:pt>
                <c:pt idx="3">
                  <c:v>994503.84008781507</c:v>
                </c:pt>
                <c:pt idx="4">
                  <c:v>991617.96639135294</c:v>
                </c:pt>
                <c:pt idx="5">
                  <c:v>999614.30026489752</c:v>
                </c:pt>
                <c:pt idx="6">
                  <c:v>811637.87471227581</c:v>
                </c:pt>
                <c:pt idx="7">
                  <c:v>1211694.2515239152</c:v>
                </c:pt>
                <c:pt idx="8">
                  <c:v>771817.50238258217</c:v>
                </c:pt>
              </c:numCache>
            </c:numRef>
          </c:val>
          <c:extLst>
            <c:ext xmlns:c16="http://schemas.microsoft.com/office/drawing/2014/chart" uri="{C3380CC4-5D6E-409C-BE32-E72D297353CC}">
              <c16:uniqueId val="{00000000-A09E-4178-A7C3-695D1C3C06F7}"/>
            </c:ext>
          </c:extLst>
        </c:ser>
        <c:ser>
          <c:idx val="1"/>
          <c:order val="1"/>
          <c:tx>
            <c:strRef>
              <c:f>lumacaftor!$E$2:$E$3</c:f>
              <c:strCache>
                <c:ptCount val="2"/>
                <c:pt idx="0">
                  <c:v>Parameter Input</c:v>
                </c:pt>
                <c:pt idx="1">
                  <c:v>High</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lumacaftor!$E$4:$E$12</c:f>
              <c:numCache>
                <c:formatCode>"$"#,##0</c:formatCode>
                <c:ptCount val="9"/>
                <c:pt idx="0">
                  <c:v>970127.26063083229</c:v>
                </c:pt>
                <c:pt idx="1">
                  <c:v>965883.06738835911</c:v>
                </c:pt>
                <c:pt idx="2">
                  <c:v>954143.3836986454</c:v>
                </c:pt>
                <c:pt idx="3">
                  <c:v>938665.72287938965</c:v>
                </c:pt>
                <c:pt idx="4">
                  <c:v>915502.18569227809</c:v>
                </c:pt>
                <c:pt idx="5">
                  <c:v>902737.49241675844</c:v>
                </c:pt>
                <c:pt idx="6">
                  <c:v>1114998.6487020124</c:v>
                </c:pt>
                <c:pt idx="7">
                  <c:v>807796.16768261825</c:v>
                </c:pt>
                <c:pt idx="8">
                  <c:v>1346947.8289057075</c:v>
                </c:pt>
              </c:numCache>
            </c:numRef>
          </c:val>
          <c:extLst>
            <c:ext xmlns:c16="http://schemas.microsoft.com/office/drawing/2014/chart" uri="{C3380CC4-5D6E-409C-BE32-E72D297353CC}">
              <c16:uniqueId val="{00000001-A09E-4178-A7C3-695D1C3C06F7}"/>
            </c:ext>
          </c:extLst>
        </c:ser>
        <c:dLbls>
          <c:showLegendKey val="0"/>
          <c:showVal val="0"/>
          <c:showCatName val="0"/>
          <c:showSerName val="0"/>
          <c:showPercent val="0"/>
          <c:showBubbleSize val="0"/>
        </c:dLbls>
        <c:gapWidth val="150"/>
        <c:overlap val="100"/>
        <c:axId val="163425568"/>
        <c:axId val="163424392"/>
      </c:barChart>
      <c:catAx>
        <c:axId val="163425568"/>
        <c:scaling>
          <c:orientation val="minMax"/>
        </c:scaling>
        <c:delete val="0"/>
        <c:axPos val="l"/>
        <c:numFmt formatCode="General" sourceLinked="0"/>
        <c:majorTickMark val="none"/>
        <c:minorTickMark val="none"/>
        <c:tickLblPos val="low"/>
        <c:crossAx val="163424392"/>
        <c:crossesAt val="957531"/>
        <c:auto val="1"/>
        <c:lblAlgn val="ctr"/>
        <c:lblOffset val="100"/>
        <c:noMultiLvlLbl val="0"/>
      </c:catAx>
      <c:valAx>
        <c:axId val="163424392"/>
        <c:scaling>
          <c:orientation val="minMax"/>
          <c:max val="1500000"/>
          <c:min val="750000.00000000012"/>
        </c:scaling>
        <c:delete val="0"/>
        <c:axPos val="b"/>
        <c:majorGridlines/>
        <c:minorGridlines/>
        <c:numFmt formatCode="&quot;$&quot;#,##0" sourceLinked="1"/>
        <c:majorTickMark val="out"/>
        <c:minorTickMark val="none"/>
        <c:tickLblPos val="nextTo"/>
        <c:crossAx val="163425568"/>
        <c:crosses val="autoZero"/>
        <c:crossBetween val="between"/>
        <c:majorUnit val="250000"/>
        <c:minorUnit val="50000"/>
      </c:valAx>
    </c:plotArea>
    <c:legend>
      <c:legendPos val="t"/>
      <c:layout>
        <c:manualLayout>
          <c:xMode val="edge"/>
          <c:yMode val="edge"/>
          <c:x val="0.63389745120722474"/>
          <c:y val="0.63787362066107811"/>
          <c:w val="0.26617021805923546"/>
          <c:h val="0.1171638648779418"/>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38445779615933"/>
          <c:y val="3.7463520885386313E-2"/>
          <c:w val="0.77923908861827063"/>
          <c:h val="0.79490329830240125"/>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'[Pop 2 PSA.xlsx]Values, Dists, Trackers'!$M$5:$M$1004</c:f>
              <c:numCache>
                <c:formatCode>General</c:formatCode>
                <c:ptCount val="1000"/>
                <c:pt idx="0">
                  <c:v>6.7844363608048006</c:v>
                </c:pt>
                <c:pt idx="1">
                  <c:v>8.3789810894692991</c:v>
                </c:pt>
                <c:pt idx="2">
                  <c:v>4.0093652203662007</c:v>
                </c:pt>
                <c:pt idx="3">
                  <c:v>3.2080741118678979</c:v>
                </c:pt>
                <c:pt idx="4">
                  <c:v>5.6053164822909007</c:v>
                </c:pt>
                <c:pt idx="5">
                  <c:v>4.2886289169563003</c:v>
                </c:pt>
                <c:pt idx="6">
                  <c:v>7.5867159660514982</c:v>
                </c:pt>
                <c:pt idx="7">
                  <c:v>6.4880410302413996</c:v>
                </c:pt>
                <c:pt idx="8">
                  <c:v>3.2327730003763016</c:v>
                </c:pt>
                <c:pt idx="9">
                  <c:v>5.6307696693702987</c:v>
                </c:pt>
                <c:pt idx="10">
                  <c:v>3.1536017575200024</c:v>
                </c:pt>
                <c:pt idx="11">
                  <c:v>4.2602798143248002</c:v>
                </c:pt>
                <c:pt idx="12">
                  <c:v>5.9265261472490991</c:v>
                </c:pt>
                <c:pt idx="13">
                  <c:v>6.1361574458240007</c:v>
                </c:pt>
                <c:pt idx="14">
                  <c:v>5.3869527494442018</c:v>
                </c:pt>
                <c:pt idx="15">
                  <c:v>6.0190823502515016</c:v>
                </c:pt>
                <c:pt idx="16">
                  <c:v>6.2619206865861976</c:v>
                </c:pt>
                <c:pt idx="17">
                  <c:v>3.1842121987262022</c:v>
                </c:pt>
                <c:pt idx="18">
                  <c:v>3.8538632509222985</c:v>
                </c:pt>
                <c:pt idx="19">
                  <c:v>4.2506306706165002</c:v>
                </c:pt>
                <c:pt idx="20">
                  <c:v>4.5260199960087011</c:v>
                </c:pt>
                <c:pt idx="21">
                  <c:v>5.1679955516361993</c:v>
                </c:pt>
                <c:pt idx="22">
                  <c:v>3.6825129989638974</c:v>
                </c:pt>
                <c:pt idx="23">
                  <c:v>7.4426872184549993</c:v>
                </c:pt>
                <c:pt idx="24">
                  <c:v>6.3544633847072003</c:v>
                </c:pt>
                <c:pt idx="25">
                  <c:v>4.7898083182959006</c:v>
                </c:pt>
                <c:pt idx="26">
                  <c:v>5.9135443774953007</c:v>
                </c:pt>
                <c:pt idx="27">
                  <c:v>5.2022924057776976</c:v>
                </c:pt>
                <c:pt idx="28">
                  <c:v>5.1059699991829</c:v>
                </c:pt>
                <c:pt idx="29">
                  <c:v>4.3202470528954002</c:v>
                </c:pt>
                <c:pt idx="30">
                  <c:v>3.6289279712062008</c:v>
                </c:pt>
                <c:pt idx="31">
                  <c:v>4.7285633104606006</c:v>
                </c:pt>
                <c:pt idx="32">
                  <c:v>4.8305651570135009</c:v>
                </c:pt>
                <c:pt idx="33">
                  <c:v>6.9038693743745991</c:v>
                </c:pt>
                <c:pt idx="34">
                  <c:v>8.7021104657685999</c:v>
                </c:pt>
                <c:pt idx="35">
                  <c:v>4.9318140337774992</c:v>
                </c:pt>
                <c:pt idx="36">
                  <c:v>6.5906859798892992</c:v>
                </c:pt>
                <c:pt idx="37">
                  <c:v>6.2762321053264003</c:v>
                </c:pt>
                <c:pt idx="38">
                  <c:v>6.3551689560595008</c:v>
                </c:pt>
                <c:pt idx="39">
                  <c:v>4.0002191260292008</c:v>
                </c:pt>
                <c:pt idx="40">
                  <c:v>3.0288674739806982</c:v>
                </c:pt>
                <c:pt idx="41">
                  <c:v>4.2017578551767976</c:v>
                </c:pt>
                <c:pt idx="42">
                  <c:v>5.5649196888587991</c:v>
                </c:pt>
                <c:pt idx="43">
                  <c:v>7.3297383470977007</c:v>
                </c:pt>
                <c:pt idx="44">
                  <c:v>6.1774754330717006</c:v>
                </c:pt>
                <c:pt idx="45">
                  <c:v>4.9302164180503016</c:v>
                </c:pt>
                <c:pt idx="46">
                  <c:v>5.8879912382311002</c:v>
                </c:pt>
                <c:pt idx="47">
                  <c:v>5.3791609804819007</c:v>
                </c:pt>
                <c:pt idx="48">
                  <c:v>3.2773132283896</c:v>
                </c:pt>
                <c:pt idx="49">
                  <c:v>4.8813649135291008</c:v>
                </c:pt>
                <c:pt idx="50">
                  <c:v>4.7094748668172013</c:v>
                </c:pt>
                <c:pt idx="51">
                  <c:v>5.5855851228513007</c:v>
                </c:pt>
                <c:pt idx="52">
                  <c:v>4.3405360172188985</c:v>
                </c:pt>
                <c:pt idx="53">
                  <c:v>5.5936113729701997</c:v>
                </c:pt>
                <c:pt idx="54">
                  <c:v>5.5826741253560996</c:v>
                </c:pt>
                <c:pt idx="55">
                  <c:v>5.9115735063704005</c:v>
                </c:pt>
                <c:pt idx="56">
                  <c:v>7.032916224537999</c:v>
                </c:pt>
                <c:pt idx="57">
                  <c:v>7.354270778396101</c:v>
                </c:pt>
                <c:pt idx="58">
                  <c:v>7.6235554845627007</c:v>
                </c:pt>
                <c:pt idx="59">
                  <c:v>5.7261477901549007</c:v>
                </c:pt>
                <c:pt idx="60">
                  <c:v>7.4639431153273996</c:v>
                </c:pt>
                <c:pt idx="61">
                  <c:v>4.8709488345872991</c:v>
                </c:pt>
                <c:pt idx="62">
                  <c:v>3.2433799912251011</c:v>
                </c:pt>
                <c:pt idx="63">
                  <c:v>8.6420687765509996</c:v>
                </c:pt>
                <c:pt idx="64">
                  <c:v>6.2035654682162988</c:v>
                </c:pt>
                <c:pt idx="65">
                  <c:v>6.0296226325483993</c:v>
                </c:pt>
                <c:pt idx="66">
                  <c:v>5.1283535708656007</c:v>
                </c:pt>
                <c:pt idx="67">
                  <c:v>3.2092824625751017</c:v>
                </c:pt>
                <c:pt idx="68">
                  <c:v>6.9980181196618982</c:v>
                </c:pt>
                <c:pt idx="69">
                  <c:v>5.8606632236805005</c:v>
                </c:pt>
                <c:pt idx="70">
                  <c:v>4.6939355987607989</c:v>
                </c:pt>
                <c:pt idx="71">
                  <c:v>3.8575675085015995</c:v>
                </c:pt>
                <c:pt idx="72">
                  <c:v>5.4883284125696985</c:v>
                </c:pt>
                <c:pt idx="73">
                  <c:v>7.6375043246146994</c:v>
                </c:pt>
                <c:pt idx="74">
                  <c:v>4.7573188887130016</c:v>
                </c:pt>
                <c:pt idx="75">
                  <c:v>6.3015606449410004</c:v>
                </c:pt>
                <c:pt idx="76">
                  <c:v>8.6157607799549982</c:v>
                </c:pt>
                <c:pt idx="77">
                  <c:v>3.8322696715747995</c:v>
                </c:pt>
                <c:pt idx="78">
                  <c:v>3.3475150350859</c:v>
                </c:pt>
                <c:pt idx="79">
                  <c:v>4.9756414071357984</c:v>
                </c:pt>
                <c:pt idx="80">
                  <c:v>4.8144346759373011</c:v>
                </c:pt>
                <c:pt idx="81">
                  <c:v>3.354623849762401</c:v>
                </c:pt>
                <c:pt idx="82">
                  <c:v>3.9851581279399984</c:v>
                </c:pt>
                <c:pt idx="83">
                  <c:v>6.5118521183749003</c:v>
                </c:pt>
                <c:pt idx="84">
                  <c:v>7.2167688986900007</c:v>
                </c:pt>
                <c:pt idx="85">
                  <c:v>3.7232705278635017</c:v>
                </c:pt>
                <c:pt idx="86">
                  <c:v>4.9897229008455017</c:v>
                </c:pt>
                <c:pt idx="87">
                  <c:v>3.4234333670131019</c:v>
                </c:pt>
                <c:pt idx="88">
                  <c:v>3.0994118438994001</c:v>
                </c:pt>
                <c:pt idx="89">
                  <c:v>8.3064257440763001</c:v>
                </c:pt>
                <c:pt idx="90">
                  <c:v>3.286845753001101</c:v>
                </c:pt>
                <c:pt idx="91">
                  <c:v>4.3620511683182013</c:v>
                </c:pt>
                <c:pt idx="92">
                  <c:v>7.038976267741198</c:v>
                </c:pt>
                <c:pt idx="93">
                  <c:v>7.562977351964399</c:v>
                </c:pt>
                <c:pt idx="94">
                  <c:v>8.3287113953495009</c:v>
                </c:pt>
                <c:pt idx="95">
                  <c:v>4.9247705463257017</c:v>
                </c:pt>
                <c:pt idx="96">
                  <c:v>3.2458927908419</c:v>
                </c:pt>
                <c:pt idx="97">
                  <c:v>5.9983263801579003</c:v>
                </c:pt>
                <c:pt idx="98">
                  <c:v>8.3255861590176004</c:v>
                </c:pt>
                <c:pt idx="99">
                  <c:v>6.6648674028987003</c:v>
                </c:pt>
                <c:pt idx="100">
                  <c:v>3.9823711960742987</c:v>
                </c:pt>
                <c:pt idx="101">
                  <c:v>6.0606405411209998</c:v>
                </c:pt>
                <c:pt idx="102">
                  <c:v>6.0703931157588986</c:v>
                </c:pt>
                <c:pt idx="103">
                  <c:v>8.2484395092980005</c:v>
                </c:pt>
                <c:pt idx="104">
                  <c:v>7.1483519261779982</c:v>
                </c:pt>
                <c:pt idx="105">
                  <c:v>9.4290933414761025</c:v>
                </c:pt>
                <c:pt idx="106">
                  <c:v>5.5034374806424982</c:v>
                </c:pt>
                <c:pt idx="107">
                  <c:v>6.2899347553568994</c:v>
                </c:pt>
                <c:pt idx="108">
                  <c:v>8.5686285580775987</c:v>
                </c:pt>
                <c:pt idx="109">
                  <c:v>6.0804999492999006</c:v>
                </c:pt>
                <c:pt idx="110">
                  <c:v>6.5082523067627989</c:v>
                </c:pt>
                <c:pt idx="111">
                  <c:v>6.4329686052346009</c:v>
                </c:pt>
                <c:pt idx="112">
                  <c:v>6.2696932825741012</c:v>
                </c:pt>
                <c:pt idx="113">
                  <c:v>5.1022123993072999</c:v>
                </c:pt>
                <c:pt idx="114">
                  <c:v>4.3434683168818999</c:v>
                </c:pt>
                <c:pt idx="115">
                  <c:v>5.0487781005901002</c:v>
                </c:pt>
                <c:pt idx="116">
                  <c:v>5.0913785331715999</c:v>
                </c:pt>
                <c:pt idx="117">
                  <c:v>4.2358764238416988</c:v>
                </c:pt>
                <c:pt idx="118">
                  <c:v>5.3887953861469011</c:v>
                </c:pt>
                <c:pt idx="119">
                  <c:v>4.2839254926403996</c:v>
                </c:pt>
                <c:pt idx="120">
                  <c:v>6.2709295873605981</c:v>
                </c:pt>
                <c:pt idx="121">
                  <c:v>5.6909962230310995</c:v>
                </c:pt>
                <c:pt idx="122">
                  <c:v>3.8954393514976005</c:v>
                </c:pt>
                <c:pt idx="123">
                  <c:v>4.7240724996899015</c:v>
                </c:pt>
                <c:pt idx="124">
                  <c:v>3.7764867920440004</c:v>
                </c:pt>
                <c:pt idx="125">
                  <c:v>6.3624648259425989</c:v>
                </c:pt>
                <c:pt idx="126">
                  <c:v>4.1351457508553011</c:v>
                </c:pt>
                <c:pt idx="127">
                  <c:v>3.6803625220740006</c:v>
                </c:pt>
                <c:pt idx="128">
                  <c:v>4.4789858481570999</c:v>
                </c:pt>
                <c:pt idx="129">
                  <c:v>4.6489322064595004</c:v>
                </c:pt>
                <c:pt idx="130">
                  <c:v>4.8450196408012989</c:v>
                </c:pt>
                <c:pt idx="131">
                  <c:v>4.9692451274087013</c:v>
                </c:pt>
                <c:pt idx="132">
                  <c:v>3.5468602274475014</c:v>
                </c:pt>
                <c:pt idx="133">
                  <c:v>5.0008106712416005</c:v>
                </c:pt>
                <c:pt idx="134">
                  <c:v>4.2194563016228983</c:v>
                </c:pt>
                <c:pt idx="135">
                  <c:v>4.7824709335120019</c:v>
                </c:pt>
                <c:pt idx="136">
                  <c:v>3.4298138343630011</c:v>
                </c:pt>
                <c:pt idx="137">
                  <c:v>5.3389423635736009</c:v>
                </c:pt>
                <c:pt idx="138">
                  <c:v>9.4221495310415992</c:v>
                </c:pt>
                <c:pt idx="139">
                  <c:v>8.3298839893291969</c:v>
                </c:pt>
                <c:pt idx="140">
                  <c:v>4.8320623445853013</c:v>
                </c:pt>
                <c:pt idx="141">
                  <c:v>4.3089045999661995</c:v>
                </c:pt>
                <c:pt idx="142">
                  <c:v>4.4287975804792001</c:v>
                </c:pt>
                <c:pt idx="143">
                  <c:v>5.3023988580938006</c:v>
                </c:pt>
                <c:pt idx="144">
                  <c:v>5.3405279948414002</c:v>
                </c:pt>
                <c:pt idx="145">
                  <c:v>6.3841616906124994</c:v>
                </c:pt>
                <c:pt idx="146">
                  <c:v>7.2237825636512021</c:v>
                </c:pt>
                <c:pt idx="147">
                  <c:v>5.2701939079442024</c:v>
                </c:pt>
                <c:pt idx="148">
                  <c:v>6.7372677210336995</c:v>
                </c:pt>
                <c:pt idx="149">
                  <c:v>7.4193496240959007</c:v>
                </c:pt>
                <c:pt idx="150">
                  <c:v>6.3457713052348996</c:v>
                </c:pt>
                <c:pt idx="151">
                  <c:v>5.1517877348087993</c:v>
                </c:pt>
                <c:pt idx="152">
                  <c:v>7.3751015076673987</c:v>
                </c:pt>
                <c:pt idx="153">
                  <c:v>5.1957936088888985</c:v>
                </c:pt>
                <c:pt idx="154">
                  <c:v>7.7861216731266012</c:v>
                </c:pt>
                <c:pt idx="155">
                  <c:v>8.1047260049834993</c:v>
                </c:pt>
                <c:pt idx="156">
                  <c:v>5.7564007768951981</c:v>
                </c:pt>
                <c:pt idx="157">
                  <c:v>4.2847410405569981</c:v>
                </c:pt>
                <c:pt idx="158">
                  <c:v>7.7805901811283995</c:v>
                </c:pt>
                <c:pt idx="159">
                  <c:v>4.0825760841225982</c:v>
                </c:pt>
                <c:pt idx="160">
                  <c:v>3.1684398130662998</c:v>
                </c:pt>
                <c:pt idx="161">
                  <c:v>6.8855879713916011</c:v>
                </c:pt>
                <c:pt idx="162">
                  <c:v>3.489419589264001</c:v>
                </c:pt>
                <c:pt idx="163">
                  <c:v>5.831551494460701</c:v>
                </c:pt>
                <c:pt idx="164">
                  <c:v>5.3327555046161024</c:v>
                </c:pt>
                <c:pt idx="165">
                  <c:v>6.4637914886455015</c:v>
                </c:pt>
                <c:pt idx="166">
                  <c:v>5.3439197860296019</c:v>
                </c:pt>
                <c:pt idx="167">
                  <c:v>5.0204774266157024</c:v>
                </c:pt>
                <c:pt idx="168">
                  <c:v>3.5770083930609999</c:v>
                </c:pt>
                <c:pt idx="169">
                  <c:v>2.9405904844062007</c:v>
                </c:pt>
                <c:pt idx="170">
                  <c:v>3.9079254159294994</c:v>
                </c:pt>
                <c:pt idx="171">
                  <c:v>4.4054216104224988</c:v>
                </c:pt>
                <c:pt idx="172">
                  <c:v>5.3321791983322999</c:v>
                </c:pt>
                <c:pt idx="173">
                  <c:v>9.3383007631692987</c:v>
                </c:pt>
                <c:pt idx="174">
                  <c:v>4.0079291291350003</c:v>
                </c:pt>
                <c:pt idx="175">
                  <c:v>6.9336006761310003</c:v>
                </c:pt>
                <c:pt idx="176">
                  <c:v>5.2789945955684008</c:v>
                </c:pt>
                <c:pt idx="177">
                  <c:v>2.9685152551857001</c:v>
                </c:pt>
                <c:pt idx="178">
                  <c:v>5.4029743590773993</c:v>
                </c:pt>
                <c:pt idx="179">
                  <c:v>4.7848953453250012</c:v>
                </c:pt>
                <c:pt idx="180">
                  <c:v>7.5071557321979014</c:v>
                </c:pt>
                <c:pt idx="181">
                  <c:v>5.3655846952290993</c:v>
                </c:pt>
                <c:pt idx="182">
                  <c:v>6.6989160652016988</c:v>
                </c:pt>
                <c:pt idx="183">
                  <c:v>5.9075583293157994</c:v>
                </c:pt>
                <c:pt idx="184">
                  <c:v>5.0874553316339988</c:v>
                </c:pt>
                <c:pt idx="185">
                  <c:v>3.8292114692741013</c:v>
                </c:pt>
                <c:pt idx="186">
                  <c:v>4.8001855727467024</c:v>
                </c:pt>
                <c:pt idx="187">
                  <c:v>5.9847210817140013</c:v>
                </c:pt>
                <c:pt idx="188">
                  <c:v>4.3031203595893004</c:v>
                </c:pt>
                <c:pt idx="189">
                  <c:v>3.9188706976187007</c:v>
                </c:pt>
                <c:pt idx="190">
                  <c:v>7.8022034203721997</c:v>
                </c:pt>
                <c:pt idx="191">
                  <c:v>4.1795349025495003</c:v>
                </c:pt>
                <c:pt idx="192">
                  <c:v>9.5589754690338005</c:v>
                </c:pt>
                <c:pt idx="193">
                  <c:v>5.0978398360766004</c:v>
                </c:pt>
                <c:pt idx="194">
                  <c:v>6.1233715433039002</c:v>
                </c:pt>
                <c:pt idx="195">
                  <c:v>4.7342723705520999</c:v>
                </c:pt>
                <c:pt idx="196">
                  <c:v>4.7570038796719984</c:v>
                </c:pt>
                <c:pt idx="197">
                  <c:v>7.2526733583330021</c:v>
                </c:pt>
                <c:pt idx="198">
                  <c:v>6.5639042175444011</c:v>
                </c:pt>
                <c:pt idx="199">
                  <c:v>5.802201432442299</c:v>
                </c:pt>
                <c:pt idx="200">
                  <c:v>4.4534591753696979</c:v>
                </c:pt>
                <c:pt idx="201">
                  <c:v>5.8732981786609013</c:v>
                </c:pt>
                <c:pt idx="202">
                  <c:v>3.0298219447909993</c:v>
                </c:pt>
                <c:pt idx="203">
                  <c:v>4.8198400025762993</c:v>
                </c:pt>
                <c:pt idx="204">
                  <c:v>6.1485047617695994</c:v>
                </c:pt>
                <c:pt idx="205">
                  <c:v>4.8610361766375014</c:v>
                </c:pt>
                <c:pt idx="206">
                  <c:v>5.1551413563894002</c:v>
                </c:pt>
                <c:pt idx="207">
                  <c:v>4.5448108323939991</c:v>
                </c:pt>
                <c:pt idx="208">
                  <c:v>4.4098956375664997</c:v>
                </c:pt>
                <c:pt idx="209">
                  <c:v>5.5468875200825991</c:v>
                </c:pt>
                <c:pt idx="210">
                  <c:v>7.2759782996519995</c:v>
                </c:pt>
                <c:pt idx="211">
                  <c:v>4.5801870028346983</c:v>
                </c:pt>
                <c:pt idx="212">
                  <c:v>5.1840431972185996</c:v>
                </c:pt>
                <c:pt idx="213">
                  <c:v>6.4763216781020994</c:v>
                </c:pt>
                <c:pt idx="214">
                  <c:v>5.4059001361060997</c:v>
                </c:pt>
                <c:pt idx="215">
                  <c:v>6.0078481323792001</c:v>
                </c:pt>
                <c:pt idx="216">
                  <c:v>5.9604575386017</c:v>
                </c:pt>
                <c:pt idx="217">
                  <c:v>5.0020983315843015</c:v>
                </c:pt>
                <c:pt idx="218">
                  <c:v>6.4289538833204993</c:v>
                </c:pt>
                <c:pt idx="219">
                  <c:v>5.7869975876911006</c:v>
                </c:pt>
                <c:pt idx="220">
                  <c:v>2.6411554230545011</c:v>
                </c:pt>
                <c:pt idx="221">
                  <c:v>5.6661448590842998</c:v>
                </c:pt>
                <c:pt idx="222">
                  <c:v>3.8007310146184015</c:v>
                </c:pt>
                <c:pt idx="223">
                  <c:v>3.2852796550899015</c:v>
                </c:pt>
                <c:pt idx="224">
                  <c:v>3.7573221762212992</c:v>
                </c:pt>
                <c:pt idx="225">
                  <c:v>6.439077577005099</c:v>
                </c:pt>
                <c:pt idx="226">
                  <c:v>4.9975482163475995</c:v>
                </c:pt>
                <c:pt idx="227">
                  <c:v>6.2582164516366987</c:v>
                </c:pt>
                <c:pt idx="228">
                  <c:v>6.3107591263898986</c:v>
                </c:pt>
                <c:pt idx="229">
                  <c:v>4.8360815118813019</c:v>
                </c:pt>
                <c:pt idx="230">
                  <c:v>6.8085864870416017</c:v>
                </c:pt>
                <c:pt idx="231">
                  <c:v>3.6447683277066982</c:v>
                </c:pt>
                <c:pt idx="232">
                  <c:v>7.3574827037625017</c:v>
                </c:pt>
                <c:pt idx="233">
                  <c:v>7.6785382975245007</c:v>
                </c:pt>
                <c:pt idx="234">
                  <c:v>6.6503125276644983</c:v>
                </c:pt>
                <c:pt idx="235">
                  <c:v>4.5496392037365023</c:v>
                </c:pt>
                <c:pt idx="236">
                  <c:v>5.0216671545816993</c:v>
                </c:pt>
                <c:pt idx="237">
                  <c:v>4.3612943705587988</c:v>
                </c:pt>
                <c:pt idx="238">
                  <c:v>8.1909236888569001</c:v>
                </c:pt>
                <c:pt idx="239">
                  <c:v>6.3273232456376007</c:v>
                </c:pt>
                <c:pt idx="240">
                  <c:v>5.3637150499802004</c:v>
                </c:pt>
                <c:pt idx="241">
                  <c:v>6.6224159916969008</c:v>
                </c:pt>
                <c:pt idx="242">
                  <c:v>5.7407817058191011</c:v>
                </c:pt>
                <c:pt idx="243">
                  <c:v>4.697959341732501</c:v>
                </c:pt>
                <c:pt idx="244">
                  <c:v>5.4144268337859014</c:v>
                </c:pt>
                <c:pt idx="245">
                  <c:v>3.4681874574137002</c:v>
                </c:pt>
                <c:pt idx="246">
                  <c:v>5.7659774498642982</c:v>
                </c:pt>
                <c:pt idx="247">
                  <c:v>5.8384419915371009</c:v>
                </c:pt>
                <c:pt idx="248">
                  <c:v>5.482106531307199</c:v>
                </c:pt>
                <c:pt idx="249">
                  <c:v>4.5495545223802978</c:v>
                </c:pt>
                <c:pt idx="250">
                  <c:v>4.3660647258273002</c:v>
                </c:pt>
                <c:pt idx="251">
                  <c:v>5.0263374408355013</c:v>
                </c:pt>
                <c:pt idx="252">
                  <c:v>3.680879289457101</c:v>
                </c:pt>
                <c:pt idx="253">
                  <c:v>7.186909085695401</c:v>
                </c:pt>
                <c:pt idx="254">
                  <c:v>5.0897275729547999</c:v>
                </c:pt>
                <c:pt idx="255">
                  <c:v>5.8089837407975988</c:v>
                </c:pt>
                <c:pt idx="256">
                  <c:v>5.0435222771528991</c:v>
                </c:pt>
                <c:pt idx="257">
                  <c:v>6.506132400578899</c:v>
                </c:pt>
                <c:pt idx="258">
                  <c:v>4.6581677031742004</c:v>
                </c:pt>
                <c:pt idx="259">
                  <c:v>7.4527073476981016</c:v>
                </c:pt>
                <c:pt idx="260">
                  <c:v>5.4853423207992975</c:v>
                </c:pt>
                <c:pt idx="261">
                  <c:v>8.9326373185060017</c:v>
                </c:pt>
                <c:pt idx="262">
                  <c:v>3.929389132189101</c:v>
                </c:pt>
                <c:pt idx="263">
                  <c:v>6.0699393347696002</c:v>
                </c:pt>
                <c:pt idx="264">
                  <c:v>6.6151543626310989</c:v>
                </c:pt>
                <c:pt idx="265">
                  <c:v>5.9321991042628994</c:v>
                </c:pt>
                <c:pt idx="266">
                  <c:v>5.2839138578486988</c:v>
                </c:pt>
                <c:pt idx="267">
                  <c:v>6.3010587980886008</c:v>
                </c:pt>
                <c:pt idx="268">
                  <c:v>4.3503831803225008</c:v>
                </c:pt>
                <c:pt idx="269">
                  <c:v>7.2722794578953991</c:v>
                </c:pt>
                <c:pt idx="270">
                  <c:v>4.910051382407298</c:v>
                </c:pt>
                <c:pt idx="271">
                  <c:v>6.538501483423099</c:v>
                </c:pt>
                <c:pt idx="272">
                  <c:v>9.0553014958027003</c:v>
                </c:pt>
                <c:pt idx="273">
                  <c:v>2.6894297952801995</c:v>
                </c:pt>
                <c:pt idx="274">
                  <c:v>6.1834786715519012</c:v>
                </c:pt>
                <c:pt idx="275">
                  <c:v>4.0931412554254987</c:v>
                </c:pt>
                <c:pt idx="276">
                  <c:v>3.3201369436911001</c:v>
                </c:pt>
                <c:pt idx="277">
                  <c:v>9.8664901246349999</c:v>
                </c:pt>
                <c:pt idx="278">
                  <c:v>8.3510419934069002</c:v>
                </c:pt>
                <c:pt idx="279">
                  <c:v>4.9732844378898999</c:v>
                </c:pt>
                <c:pt idx="280">
                  <c:v>5.8209289699662001</c:v>
                </c:pt>
                <c:pt idx="281">
                  <c:v>8.4501980059929007</c:v>
                </c:pt>
                <c:pt idx="282">
                  <c:v>4.015152952239001</c:v>
                </c:pt>
                <c:pt idx="283">
                  <c:v>8.4125103254406</c:v>
                </c:pt>
                <c:pt idx="284">
                  <c:v>3.1666866119178998</c:v>
                </c:pt>
                <c:pt idx="285">
                  <c:v>5.1712135951416975</c:v>
                </c:pt>
                <c:pt idx="286">
                  <c:v>6.2408691214350984</c:v>
                </c:pt>
                <c:pt idx="287">
                  <c:v>7.0486997983856003</c:v>
                </c:pt>
                <c:pt idx="288">
                  <c:v>7.0404142701640993</c:v>
                </c:pt>
                <c:pt idx="289">
                  <c:v>4.6884632618026991</c:v>
                </c:pt>
                <c:pt idx="290">
                  <c:v>4.6030261443122988</c:v>
                </c:pt>
                <c:pt idx="291">
                  <c:v>6.1100564027718001</c:v>
                </c:pt>
                <c:pt idx="292">
                  <c:v>4.3995116480017025</c:v>
                </c:pt>
                <c:pt idx="293">
                  <c:v>4.1716837071596018</c:v>
                </c:pt>
                <c:pt idx="294">
                  <c:v>3.9501092971286997</c:v>
                </c:pt>
                <c:pt idx="295">
                  <c:v>8.1391544327964009</c:v>
                </c:pt>
                <c:pt idx="296">
                  <c:v>5.5125817868893989</c:v>
                </c:pt>
                <c:pt idx="297">
                  <c:v>8.275500000399699</c:v>
                </c:pt>
                <c:pt idx="298">
                  <c:v>3.5584167816163976</c:v>
                </c:pt>
                <c:pt idx="299">
                  <c:v>6.9093901233129014</c:v>
                </c:pt>
                <c:pt idx="300">
                  <c:v>4.7650882895007989</c:v>
                </c:pt>
                <c:pt idx="301">
                  <c:v>9.4618604654900977</c:v>
                </c:pt>
                <c:pt idx="302">
                  <c:v>7.108683666204298</c:v>
                </c:pt>
                <c:pt idx="303">
                  <c:v>4.8956011531965</c:v>
                </c:pt>
                <c:pt idx="304">
                  <c:v>6.3256717448646995</c:v>
                </c:pt>
                <c:pt idx="305">
                  <c:v>4.4542881009538</c:v>
                </c:pt>
                <c:pt idx="306">
                  <c:v>3.9221879054419997</c:v>
                </c:pt>
                <c:pt idx="307">
                  <c:v>6.610999441811602</c:v>
                </c:pt>
                <c:pt idx="308">
                  <c:v>3.5152008982619023</c:v>
                </c:pt>
                <c:pt idx="309">
                  <c:v>4.8612190391347987</c:v>
                </c:pt>
                <c:pt idx="310">
                  <c:v>4.9227872204803003</c:v>
                </c:pt>
                <c:pt idx="311">
                  <c:v>6.7822047616662999</c:v>
                </c:pt>
                <c:pt idx="312">
                  <c:v>4.5392966862102995</c:v>
                </c:pt>
                <c:pt idx="313">
                  <c:v>4.1431811832140006</c:v>
                </c:pt>
                <c:pt idx="314">
                  <c:v>9.2895786675053991</c:v>
                </c:pt>
                <c:pt idx="315">
                  <c:v>6.9088692872942996</c:v>
                </c:pt>
                <c:pt idx="316">
                  <c:v>3.4667964298463989</c:v>
                </c:pt>
                <c:pt idx="317">
                  <c:v>6.6419477968511007</c:v>
                </c:pt>
                <c:pt idx="318">
                  <c:v>3.734685429635201</c:v>
                </c:pt>
                <c:pt idx="319">
                  <c:v>3.3952843363861014</c:v>
                </c:pt>
                <c:pt idx="320">
                  <c:v>4.6507038161542003</c:v>
                </c:pt>
                <c:pt idx="321">
                  <c:v>3.9462381892198994</c:v>
                </c:pt>
                <c:pt idx="322">
                  <c:v>6.2553795467479993</c:v>
                </c:pt>
                <c:pt idx="323">
                  <c:v>7.7329370332144016</c:v>
                </c:pt>
                <c:pt idx="324">
                  <c:v>7.3544002145755982</c:v>
                </c:pt>
                <c:pt idx="325">
                  <c:v>4.4200693717189008</c:v>
                </c:pt>
                <c:pt idx="326">
                  <c:v>3.1127647501363001</c:v>
                </c:pt>
                <c:pt idx="327">
                  <c:v>4.9195498215501985</c:v>
                </c:pt>
                <c:pt idx="328">
                  <c:v>5.2231614143426981</c:v>
                </c:pt>
                <c:pt idx="329">
                  <c:v>7.1659550784916011</c:v>
                </c:pt>
                <c:pt idx="330">
                  <c:v>4.7346948059879992</c:v>
                </c:pt>
                <c:pt idx="331">
                  <c:v>3.9612581653554031</c:v>
                </c:pt>
                <c:pt idx="332">
                  <c:v>4.097945454162101</c:v>
                </c:pt>
                <c:pt idx="333">
                  <c:v>6.6876403720901987</c:v>
                </c:pt>
                <c:pt idx="334">
                  <c:v>3.2060039640407005</c:v>
                </c:pt>
                <c:pt idx="335">
                  <c:v>4.9768022460790995</c:v>
                </c:pt>
                <c:pt idx="336">
                  <c:v>3.188421847798903</c:v>
                </c:pt>
                <c:pt idx="337">
                  <c:v>3.4723063128232017</c:v>
                </c:pt>
                <c:pt idx="338">
                  <c:v>6.3943756347582976</c:v>
                </c:pt>
                <c:pt idx="339">
                  <c:v>7.2190433851412994</c:v>
                </c:pt>
                <c:pt idx="340">
                  <c:v>7.8384913496818012</c:v>
                </c:pt>
                <c:pt idx="341">
                  <c:v>3.9805212182515</c:v>
                </c:pt>
                <c:pt idx="342">
                  <c:v>7.7596823141240989</c:v>
                </c:pt>
                <c:pt idx="343">
                  <c:v>7.6626816659762014</c:v>
                </c:pt>
                <c:pt idx="344">
                  <c:v>5.1909645798281012</c:v>
                </c:pt>
                <c:pt idx="345">
                  <c:v>6.0538980272866993</c:v>
                </c:pt>
                <c:pt idx="346">
                  <c:v>4.9003746583201018</c:v>
                </c:pt>
                <c:pt idx="347">
                  <c:v>6.5563473134323011</c:v>
                </c:pt>
                <c:pt idx="348">
                  <c:v>3.7428100954815999</c:v>
                </c:pt>
                <c:pt idx="349">
                  <c:v>5.8543487418483018</c:v>
                </c:pt>
                <c:pt idx="350">
                  <c:v>3.6837757978310997</c:v>
                </c:pt>
                <c:pt idx="351">
                  <c:v>6.8367917927385999</c:v>
                </c:pt>
                <c:pt idx="352">
                  <c:v>4.3420709630326986</c:v>
                </c:pt>
                <c:pt idx="353">
                  <c:v>3.8707284704850995</c:v>
                </c:pt>
                <c:pt idx="354">
                  <c:v>4.8808973549251</c:v>
                </c:pt>
                <c:pt idx="355">
                  <c:v>7.9380128270752017</c:v>
                </c:pt>
                <c:pt idx="356">
                  <c:v>8.4251529690419993</c:v>
                </c:pt>
                <c:pt idx="357">
                  <c:v>8.1526168223179987</c:v>
                </c:pt>
                <c:pt idx="358">
                  <c:v>5.7391307118481016</c:v>
                </c:pt>
                <c:pt idx="359">
                  <c:v>6.6247749027486993</c:v>
                </c:pt>
                <c:pt idx="360">
                  <c:v>4.687868682985501</c:v>
                </c:pt>
                <c:pt idx="361">
                  <c:v>7.8002568524935985</c:v>
                </c:pt>
                <c:pt idx="362">
                  <c:v>5.2808072945567996</c:v>
                </c:pt>
                <c:pt idx="363">
                  <c:v>4.6468785958962009</c:v>
                </c:pt>
                <c:pt idx="364">
                  <c:v>4.5482266477155999</c:v>
                </c:pt>
                <c:pt idx="365">
                  <c:v>5.5461320781445007</c:v>
                </c:pt>
                <c:pt idx="366">
                  <c:v>5.1519676801319019</c:v>
                </c:pt>
                <c:pt idx="367">
                  <c:v>6.7868935746394978</c:v>
                </c:pt>
                <c:pt idx="368">
                  <c:v>2.7810898784812998</c:v>
                </c:pt>
                <c:pt idx="369">
                  <c:v>5.5351422766233984</c:v>
                </c:pt>
                <c:pt idx="370">
                  <c:v>5.0226034096749022</c:v>
                </c:pt>
                <c:pt idx="371">
                  <c:v>5.8602154965351989</c:v>
                </c:pt>
                <c:pt idx="372">
                  <c:v>4.7801892380027002</c:v>
                </c:pt>
                <c:pt idx="373">
                  <c:v>5.1335767308194011</c:v>
                </c:pt>
                <c:pt idx="374">
                  <c:v>3.8513509182965002</c:v>
                </c:pt>
                <c:pt idx="375">
                  <c:v>2.8863571320248003</c:v>
                </c:pt>
                <c:pt idx="376">
                  <c:v>3.4995624460165988</c:v>
                </c:pt>
                <c:pt idx="377">
                  <c:v>3.5515826216892012</c:v>
                </c:pt>
                <c:pt idx="378">
                  <c:v>4.025120041498699</c:v>
                </c:pt>
                <c:pt idx="379">
                  <c:v>5.4950177975577006</c:v>
                </c:pt>
                <c:pt idx="380">
                  <c:v>6.5575413287273001</c:v>
                </c:pt>
                <c:pt idx="381">
                  <c:v>3.8756630371879019</c:v>
                </c:pt>
                <c:pt idx="382">
                  <c:v>4.0001627870079997</c:v>
                </c:pt>
                <c:pt idx="383">
                  <c:v>3.0383644884386989</c:v>
                </c:pt>
                <c:pt idx="384">
                  <c:v>7.5711231663103007</c:v>
                </c:pt>
                <c:pt idx="385">
                  <c:v>5.9204605246930022</c:v>
                </c:pt>
                <c:pt idx="386">
                  <c:v>3.6847757268339993</c:v>
                </c:pt>
                <c:pt idx="387">
                  <c:v>8.3362645389636008</c:v>
                </c:pt>
                <c:pt idx="388">
                  <c:v>4.4717593809589999</c:v>
                </c:pt>
                <c:pt idx="389">
                  <c:v>5.4396262187012017</c:v>
                </c:pt>
                <c:pt idx="390">
                  <c:v>5.6967936787904989</c:v>
                </c:pt>
                <c:pt idx="391">
                  <c:v>6.4125114004674018</c:v>
                </c:pt>
                <c:pt idx="392">
                  <c:v>5.9787268991651992</c:v>
                </c:pt>
                <c:pt idx="393">
                  <c:v>5.2134431110084982</c:v>
                </c:pt>
                <c:pt idx="394">
                  <c:v>4.0861714418619002</c:v>
                </c:pt>
                <c:pt idx="395">
                  <c:v>5.8609330494532976</c:v>
                </c:pt>
                <c:pt idx="396">
                  <c:v>3.7705982705385015</c:v>
                </c:pt>
                <c:pt idx="397">
                  <c:v>5.7362242555658991</c:v>
                </c:pt>
                <c:pt idx="398">
                  <c:v>5.6377094217241979</c:v>
                </c:pt>
                <c:pt idx="399">
                  <c:v>5.8189091579221</c:v>
                </c:pt>
                <c:pt idx="400">
                  <c:v>5.1723778680773016</c:v>
                </c:pt>
                <c:pt idx="401">
                  <c:v>4.5401818045659983</c:v>
                </c:pt>
                <c:pt idx="402">
                  <c:v>3.9606486751163015</c:v>
                </c:pt>
                <c:pt idx="403">
                  <c:v>5.6536279065005992</c:v>
                </c:pt>
                <c:pt idx="404">
                  <c:v>4.1838804701723014</c:v>
                </c:pt>
                <c:pt idx="405">
                  <c:v>5.0765541682443001</c:v>
                </c:pt>
                <c:pt idx="406">
                  <c:v>4.4326612406052988</c:v>
                </c:pt>
                <c:pt idx="407">
                  <c:v>4.4245277210479994</c:v>
                </c:pt>
                <c:pt idx="408">
                  <c:v>3.7561344910017986</c:v>
                </c:pt>
                <c:pt idx="409">
                  <c:v>7.3256420140614011</c:v>
                </c:pt>
                <c:pt idx="410">
                  <c:v>6.8266838575249</c:v>
                </c:pt>
                <c:pt idx="411">
                  <c:v>5.4707392750960011</c:v>
                </c:pt>
                <c:pt idx="412">
                  <c:v>5.6758620039076018</c:v>
                </c:pt>
                <c:pt idx="413">
                  <c:v>3.888384519656702</c:v>
                </c:pt>
                <c:pt idx="414">
                  <c:v>6.1583548471826006</c:v>
                </c:pt>
                <c:pt idx="415">
                  <c:v>3.0631676352443993</c:v>
                </c:pt>
                <c:pt idx="416">
                  <c:v>5.9991324563308996</c:v>
                </c:pt>
                <c:pt idx="417">
                  <c:v>4.3695407944662996</c:v>
                </c:pt>
                <c:pt idx="418">
                  <c:v>5.1413456326301006</c:v>
                </c:pt>
                <c:pt idx="419">
                  <c:v>3.5811513355991984</c:v>
                </c:pt>
                <c:pt idx="420">
                  <c:v>3.6231185712789991</c:v>
                </c:pt>
                <c:pt idx="421">
                  <c:v>7.4381549570376997</c:v>
                </c:pt>
                <c:pt idx="422">
                  <c:v>3.8587560798879998</c:v>
                </c:pt>
                <c:pt idx="423">
                  <c:v>6.6508029099554999</c:v>
                </c:pt>
                <c:pt idx="424">
                  <c:v>6.0077156390727016</c:v>
                </c:pt>
                <c:pt idx="425">
                  <c:v>5.5290402705602997</c:v>
                </c:pt>
                <c:pt idx="426">
                  <c:v>4.3752880421727021</c:v>
                </c:pt>
                <c:pt idx="427">
                  <c:v>4.759325078225201</c:v>
                </c:pt>
                <c:pt idx="428">
                  <c:v>3.4569468728626997</c:v>
                </c:pt>
                <c:pt idx="429">
                  <c:v>8.6440957608293019</c:v>
                </c:pt>
                <c:pt idx="430">
                  <c:v>4.7177369913143004</c:v>
                </c:pt>
                <c:pt idx="431">
                  <c:v>4.2309052588823981</c:v>
                </c:pt>
                <c:pt idx="432">
                  <c:v>5.8114515916143006</c:v>
                </c:pt>
                <c:pt idx="433">
                  <c:v>4.6982097684405009</c:v>
                </c:pt>
                <c:pt idx="434">
                  <c:v>5.4924319130720995</c:v>
                </c:pt>
                <c:pt idx="435">
                  <c:v>4.2911598515447018</c:v>
                </c:pt>
                <c:pt idx="436">
                  <c:v>4.6012181890656016</c:v>
                </c:pt>
                <c:pt idx="437">
                  <c:v>5.4624346283339982</c:v>
                </c:pt>
                <c:pt idx="438">
                  <c:v>5.9673215248955014</c:v>
                </c:pt>
                <c:pt idx="439">
                  <c:v>3.6171285878169996</c:v>
                </c:pt>
                <c:pt idx="440">
                  <c:v>8.2786650978304994</c:v>
                </c:pt>
                <c:pt idx="441">
                  <c:v>4.4934696148699018</c:v>
                </c:pt>
                <c:pt idx="442">
                  <c:v>4.4512055761258988</c:v>
                </c:pt>
                <c:pt idx="443">
                  <c:v>4.4344500051245994</c:v>
                </c:pt>
                <c:pt idx="444">
                  <c:v>7.3735354962726003</c:v>
                </c:pt>
                <c:pt idx="445">
                  <c:v>5.5739353359213997</c:v>
                </c:pt>
                <c:pt idx="446">
                  <c:v>4.6748186768609017</c:v>
                </c:pt>
                <c:pt idx="447">
                  <c:v>3.3883460203827003</c:v>
                </c:pt>
                <c:pt idx="448">
                  <c:v>4.3636665655282005</c:v>
                </c:pt>
                <c:pt idx="449">
                  <c:v>4.3431132931622987</c:v>
                </c:pt>
                <c:pt idx="450">
                  <c:v>6.2673909048892984</c:v>
                </c:pt>
                <c:pt idx="451">
                  <c:v>5.1909547248140022</c:v>
                </c:pt>
                <c:pt idx="452">
                  <c:v>5.3778058655174998</c:v>
                </c:pt>
                <c:pt idx="453">
                  <c:v>3.6768655576828007</c:v>
                </c:pt>
                <c:pt idx="454">
                  <c:v>5.4294470667676968</c:v>
                </c:pt>
                <c:pt idx="455">
                  <c:v>4.0215979345343005</c:v>
                </c:pt>
                <c:pt idx="456">
                  <c:v>5.0656767591567</c:v>
                </c:pt>
                <c:pt idx="457">
                  <c:v>3.7395046183839007</c:v>
                </c:pt>
                <c:pt idx="458">
                  <c:v>8.2505681478099966</c:v>
                </c:pt>
                <c:pt idx="459">
                  <c:v>4.2929424118887987</c:v>
                </c:pt>
                <c:pt idx="460">
                  <c:v>3.4630927261962992</c:v>
                </c:pt>
                <c:pt idx="461">
                  <c:v>5.2142952535554006</c:v>
                </c:pt>
                <c:pt idx="462">
                  <c:v>6.9047448459253005</c:v>
                </c:pt>
                <c:pt idx="463">
                  <c:v>4.2265652120390982</c:v>
                </c:pt>
                <c:pt idx="464">
                  <c:v>5.6699597007567011</c:v>
                </c:pt>
                <c:pt idx="465">
                  <c:v>3.3122678029532011</c:v>
                </c:pt>
                <c:pt idx="466">
                  <c:v>8.0390433233965002</c:v>
                </c:pt>
                <c:pt idx="467">
                  <c:v>4.3010708031888996</c:v>
                </c:pt>
                <c:pt idx="468">
                  <c:v>6.0926167646257987</c:v>
                </c:pt>
                <c:pt idx="469">
                  <c:v>3.9032221585825013</c:v>
                </c:pt>
                <c:pt idx="470">
                  <c:v>6.1977771566219015</c:v>
                </c:pt>
                <c:pt idx="471">
                  <c:v>4.7068083170426025</c:v>
                </c:pt>
                <c:pt idx="472">
                  <c:v>7.7718730821977999</c:v>
                </c:pt>
                <c:pt idx="473">
                  <c:v>5.3270913026799018</c:v>
                </c:pt>
                <c:pt idx="474">
                  <c:v>4.9944648040669009</c:v>
                </c:pt>
                <c:pt idx="475">
                  <c:v>5.5848615220156983</c:v>
                </c:pt>
                <c:pt idx="476">
                  <c:v>8.2170888750746016</c:v>
                </c:pt>
                <c:pt idx="477">
                  <c:v>6.5688720220032994</c:v>
                </c:pt>
                <c:pt idx="478">
                  <c:v>4.2378089984062992</c:v>
                </c:pt>
                <c:pt idx="479">
                  <c:v>5.6019564576301999</c:v>
                </c:pt>
                <c:pt idx="480">
                  <c:v>5.0059191151841009</c:v>
                </c:pt>
                <c:pt idx="481">
                  <c:v>4.244777177407002</c:v>
                </c:pt>
                <c:pt idx="482">
                  <c:v>6.5346134995043013</c:v>
                </c:pt>
                <c:pt idx="483">
                  <c:v>5.1035106849169019</c:v>
                </c:pt>
                <c:pt idx="484">
                  <c:v>9.6848028971184021</c:v>
                </c:pt>
                <c:pt idx="485">
                  <c:v>8.1049728956641012</c:v>
                </c:pt>
                <c:pt idx="486">
                  <c:v>3.9961921871412986</c:v>
                </c:pt>
                <c:pt idx="487">
                  <c:v>3.2578919814424001</c:v>
                </c:pt>
                <c:pt idx="488">
                  <c:v>5.1081348481262978</c:v>
                </c:pt>
                <c:pt idx="489">
                  <c:v>4.0482322482670998</c:v>
                </c:pt>
                <c:pt idx="490">
                  <c:v>3.3134189569158004</c:v>
                </c:pt>
                <c:pt idx="491">
                  <c:v>6.0582310724201989</c:v>
                </c:pt>
                <c:pt idx="492">
                  <c:v>3.346928256391001</c:v>
                </c:pt>
                <c:pt idx="493">
                  <c:v>4.2108530678176006</c:v>
                </c:pt>
                <c:pt idx="494">
                  <c:v>7.0323676323678992</c:v>
                </c:pt>
                <c:pt idx="495">
                  <c:v>5.6287362642037024</c:v>
                </c:pt>
                <c:pt idx="496">
                  <c:v>6.2549086282459001</c:v>
                </c:pt>
                <c:pt idx="497">
                  <c:v>7.1291456320535005</c:v>
                </c:pt>
                <c:pt idx="498">
                  <c:v>7.8005656318992997</c:v>
                </c:pt>
                <c:pt idx="499">
                  <c:v>3.3946117086632004</c:v>
                </c:pt>
                <c:pt idx="500">
                  <c:v>5.7277863315518989</c:v>
                </c:pt>
                <c:pt idx="501">
                  <c:v>4.3953643723942992</c:v>
                </c:pt>
                <c:pt idx="502">
                  <c:v>6.3114746275106004</c:v>
                </c:pt>
                <c:pt idx="503">
                  <c:v>4.8800945707053014</c:v>
                </c:pt>
                <c:pt idx="504">
                  <c:v>5.4199587718093021</c:v>
                </c:pt>
                <c:pt idx="505">
                  <c:v>4.0879849524197009</c:v>
                </c:pt>
                <c:pt idx="506">
                  <c:v>4.1298159814736994</c:v>
                </c:pt>
                <c:pt idx="507">
                  <c:v>3.0741342658623996</c:v>
                </c:pt>
                <c:pt idx="508">
                  <c:v>7.448958162444498</c:v>
                </c:pt>
                <c:pt idx="509">
                  <c:v>7.288317798850299</c:v>
                </c:pt>
                <c:pt idx="510">
                  <c:v>3.4272126981892992</c:v>
                </c:pt>
                <c:pt idx="511">
                  <c:v>5.7492166782966994</c:v>
                </c:pt>
                <c:pt idx="512">
                  <c:v>3.8761732944632019</c:v>
                </c:pt>
                <c:pt idx="513">
                  <c:v>6.2002672318247996</c:v>
                </c:pt>
                <c:pt idx="514">
                  <c:v>8.7662401452897019</c:v>
                </c:pt>
                <c:pt idx="515">
                  <c:v>5.5601338183227984</c:v>
                </c:pt>
                <c:pt idx="516">
                  <c:v>3.5600824196488006</c:v>
                </c:pt>
                <c:pt idx="517">
                  <c:v>4.628341792673897</c:v>
                </c:pt>
                <c:pt idx="518">
                  <c:v>4.3551797132537988</c:v>
                </c:pt>
                <c:pt idx="519">
                  <c:v>4.9892200406500979</c:v>
                </c:pt>
                <c:pt idx="520">
                  <c:v>4.1195470806350016</c:v>
                </c:pt>
                <c:pt idx="521">
                  <c:v>8.5108320361445013</c:v>
                </c:pt>
                <c:pt idx="522">
                  <c:v>5.8186514916733998</c:v>
                </c:pt>
                <c:pt idx="523">
                  <c:v>4.9867227921611992</c:v>
                </c:pt>
                <c:pt idx="524">
                  <c:v>5.9801056529217007</c:v>
                </c:pt>
                <c:pt idx="525">
                  <c:v>4.8935365431765998</c:v>
                </c:pt>
                <c:pt idx="526">
                  <c:v>4.9222397865222014</c:v>
                </c:pt>
                <c:pt idx="527">
                  <c:v>4.0103161625939006</c:v>
                </c:pt>
                <c:pt idx="528">
                  <c:v>5.6611447716331007</c:v>
                </c:pt>
                <c:pt idx="529">
                  <c:v>4.7837439015746988</c:v>
                </c:pt>
                <c:pt idx="530">
                  <c:v>4.7311030227595996</c:v>
                </c:pt>
                <c:pt idx="531">
                  <c:v>4.5931003483874999</c:v>
                </c:pt>
                <c:pt idx="532">
                  <c:v>4.3142775807476976</c:v>
                </c:pt>
                <c:pt idx="533">
                  <c:v>3.2039106382776978</c:v>
                </c:pt>
                <c:pt idx="534">
                  <c:v>4.7875126891247017</c:v>
                </c:pt>
                <c:pt idx="535">
                  <c:v>7.7039774999375012</c:v>
                </c:pt>
                <c:pt idx="536">
                  <c:v>9.2007680991463978</c:v>
                </c:pt>
                <c:pt idx="537">
                  <c:v>4.5840888197546015</c:v>
                </c:pt>
                <c:pt idx="538">
                  <c:v>7.4429399832807004</c:v>
                </c:pt>
                <c:pt idx="539">
                  <c:v>4.7784332430708982</c:v>
                </c:pt>
                <c:pt idx="540">
                  <c:v>5.5637997492330982</c:v>
                </c:pt>
                <c:pt idx="541">
                  <c:v>3.7197930436183988</c:v>
                </c:pt>
                <c:pt idx="542">
                  <c:v>2.9739411240370988</c:v>
                </c:pt>
                <c:pt idx="543">
                  <c:v>4.7774983905955004</c:v>
                </c:pt>
                <c:pt idx="544">
                  <c:v>8.1168816665983989</c:v>
                </c:pt>
                <c:pt idx="545">
                  <c:v>7.4897756606245984</c:v>
                </c:pt>
                <c:pt idx="546">
                  <c:v>7.6484901373545</c:v>
                </c:pt>
                <c:pt idx="547">
                  <c:v>7.3291709327108983</c:v>
                </c:pt>
                <c:pt idx="548">
                  <c:v>3.7193852422129012</c:v>
                </c:pt>
                <c:pt idx="549">
                  <c:v>4.9929183550313994</c:v>
                </c:pt>
                <c:pt idx="550">
                  <c:v>6.9803280218366979</c:v>
                </c:pt>
                <c:pt idx="551">
                  <c:v>7.4555976788961011</c:v>
                </c:pt>
                <c:pt idx="552">
                  <c:v>5.4521420826189004</c:v>
                </c:pt>
                <c:pt idx="553">
                  <c:v>5.8583819179530003</c:v>
                </c:pt>
                <c:pt idx="554">
                  <c:v>4.3774189342572996</c:v>
                </c:pt>
                <c:pt idx="555">
                  <c:v>4.6048683825330983</c:v>
                </c:pt>
                <c:pt idx="556">
                  <c:v>6.0926638570329015</c:v>
                </c:pt>
                <c:pt idx="557">
                  <c:v>5.6035488921870993</c:v>
                </c:pt>
                <c:pt idx="558">
                  <c:v>5.8190386566584991</c:v>
                </c:pt>
                <c:pt idx="559">
                  <c:v>4.0240721379384006</c:v>
                </c:pt>
                <c:pt idx="560">
                  <c:v>7.6105856324508014</c:v>
                </c:pt>
                <c:pt idx="561">
                  <c:v>2.9194320766576993</c:v>
                </c:pt>
                <c:pt idx="562">
                  <c:v>5.7632852352510007</c:v>
                </c:pt>
                <c:pt idx="563">
                  <c:v>4.8828595226215015</c:v>
                </c:pt>
                <c:pt idx="564">
                  <c:v>7.6842279634904003</c:v>
                </c:pt>
                <c:pt idx="565">
                  <c:v>5.135925856084901</c:v>
                </c:pt>
                <c:pt idx="566">
                  <c:v>7.4560939194831022</c:v>
                </c:pt>
                <c:pt idx="567">
                  <c:v>5.7373341750835003</c:v>
                </c:pt>
                <c:pt idx="568">
                  <c:v>6.0103780349105023</c:v>
                </c:pt>
                <c:pt idx="569">
                  <c:v>8.2061352449924989</c:v>
                </c:pt>
                <c:pt idx="570">
                  <c:v>3.0077678713814997</c:v>
                </c:pt>
                <c:pt idx="571">
                  <c:v>5.4933649890180014</c:v>
                </c:pt>
                <c:pt idx="572">
                  <c:v>6.2562584862841</c:v>
                </c:pt>
                <c:pt idx="573">
                  <c:v>6.4045512583653004</c:v>
                </c:pt>
                <c:pt idx="574">
                  <c:v>5.5618127061772</c:v>
                </c:pt>
                <c:pt idx="575">
                  <c:v>4.7398845305935993</c:v>
                </c:pt>
                <c:pt idx="576">
                  <c:v>4.334569511886599</c:v>
                </c:pt>
                <c:pt idx="577">
                  <c:v>5.4674091916267002</c:v>
                </c:pt>
                <c:pt idx="578">
                  <c:v>3.8927934039654986</c:v>
                </c:pt>
                <c:pt idx="579">
                  <c:v>5.7829830640131981</c:v>
                </c:pt>
                <c:pt idx="580">
                  <c:v>6.1210903377000996</c:v>
                </c:pt>
                <c:pt idx="581">
                  <c:v>7.1583251277731001</c:v>
                </c:pt>
                <c:pt idx="582">
                  <c:v>2.8076856194192992</c:v>
                </c:pt>
                <c:pt idx="583">
                  <c:v>4.9190396882101979</c:v>
                </c:pt>
                <c:pt idx="584">
                  <c:v>5.3521057651653017</c:v>
                </c:pt>
                <c:pt idx="585">
                  <c:v>3.0296658261801994</c:v>
                </c:pt>
                <c:pt idx="586">
                  <c:v>5.5107587471555988</c:v>
                </c:pt>
                <c:pt idx="587">
                  <c:v>6.0002578375313007</c:v>
                </c:pt>
                <c:pt idx="588">
                  <c:v>6.9088333182778001</c:v>
                </c:pt>
                <c:pt idx="589">
                  <c:v>3.4010094493277983</c:v>
                </c:pt>
                <c:pt idx="590">
                  <c:v>4.9095599323146999</c:v>
                </c:pt>
                <c:pt idx="591">
                  <c:v>5.4439221083851006</c:v>
                </c:pt>
                <c:pt idx="592">
                  <c:v>7.2314211872161014</c:v>
                </c:pt>
                <c:pt idx="593">
                  <c:v>4.9646064401221981</c:v>
                </c:pt>
                <c:pt idx="594">
                  <c:v>5.4493637173463014</c:v>
                </c:pt>
                <c:pt idx="595">
                  <c:v>8.2636009132863002</c:v>
                </c:pt>
                <c:pt idx="596">
                  <c:v>5.9847899241871989</c:v>
                </c:pt>
                <c:pt idx="597">
                  <c:v>5.4727623381033972</c:v>
                </c:pt>
                <c:pt idx="598">
                  <c:v>4.395831196975001</c:v>
                </c:pt>
                <c:pt idx="599">
                  <c:v>5.8661016049655004</c:v>
                </c:pt>
                <c:pt idx="600">
                  <c:v>5.1360321558207982</c:v>
                </c:pt>
                <c:pt idx="601">
                  <c:v>4.9200759115876007</c:v>
                </c:pt>
                <c:pt idx="602">
                  <c:v>6.4016843683311979</c:v>
                </c:pt>
                <c:pt idx="603">
                  <c:v>7.4508023262520986</c:v>
                </c:pt>
                <c:pt idx="604">
                  <c:v>6.8344228703798997</c:v>
                </c:pt>
                <c:pt idx="605">
                  <c:v>5.3173674918551992</c:v>
                </c:pt>
                <c:pt idx="606">
                  <c:v>4.6317257084956012</c:v>
                </c:pt>
                <c:pt idx="607">
                  <c:v>8.4382759103377971</c:v>
                </c:pt>
                <c:pt idx="608">
                  <c:v>4.9817302029142994</c:v>
                </c:pt>
                <c:pt idx="609">
                  <c:v>3.9596708998487014</c:v>
                </c:pt>
                <c:pt idx="610">
                  <c:v>5.0190282440567007</c:v>
                </c:pt>
                <c:pt idx="611">
                  <c:v>6.1665042281240012</c:v>
                </c:pt>
                <c:pt idx="612">
                  <c:v>3.4695843482206001</c:v>
                </c:pt>
                <c:pt idx="613">
                  <c:v>7.0645399379368996</c:v>
                </c:pt>
                <c:pt idx="614">
                  <c:v>8.2770764619105996</c:v>
                </c:pt>
                <c:pt idx="615">
                  <c:v>9.4675757382120995</c:v>
                </c:pt>
                <c:pt idx="616">
                  <c:v>7.3379903730142999</c:v>
                </c:pt>
                <c:pt idx="617">
                  <c:v>3.3587401913524992</c:v>
                </c:pt>
                <c:pt idx="618">
                  <c:v>3.9736954616482993</c:v>
                </c:pt>
                <c:pt idx="619">
                  <c:v>4.4808473596013005</c:v>
                </c:pt>
                <c:pt idx="620">
                  <c:v>6.4402592182723986</c:v>
                </c:pt>
                <c:pt idx="621">
                  <c:v>5.0498285847856987</c:v>
                </c:pt>
                <c:pt idx="622">
                  <c:v>3.5752813321306007</c:v>
                </c:pt>
                <c:pt idx="623">
                  <c:v>4.5084443808642014</c:v>
                </c:pt>
                <c:pt idx="624">
                  <c:v>4.7296961449295001</c:v>
                </c:pt>
                <c:pt idx="625">
                  <c:v>4.0060309017510001</c:v>
                </c:pt>
                <c:pt idx="626">
                  <c:v>5.1618745736544991</c:v>
                </c:pt>
                <c:pt idx="627">
                  <c:v>6.6936036011841011</c:v>
                </c:pt>
                <c:pt idx="628">
                  <c:v>3.9831393012337006</c:v>
                </c:pt>
                <c:pt idx="629">
                  <c:v>3.1132570179131012</c:v>
                </c:pt>
                <c:pt idx="630">
                  <c:v>7.783013367340498</c:v>
                </c:pt>
                <c:pt idx="631">
                  <c:v>3.7856903021226991</c:v>
                </c:pt>
                <c:pt idx="632">
                  <c:v>4.9748917594264004</c:v>
                </c:pt>
                <c:pt idx="633">
                  <c:v>3.7360848749380011</c:v>
                </c:pt>
                <c:pt idx="634">
                  <c:v>5.5959317199205003</c:v>
                </c:pt>
                <c:pt idx="635">
                  <c:v>7.8053681978989005</c:v>
                </c:pt>
                <c:pt idx="636">
                  <c:v>7.7052381882517</c:v>
                </c:pt>
                <c:pt idx="637">
                  <c:v>2.5183715091635008</c:v>
                </c:pt>
                <c:pt idx="638">
                  <c:v>3.6223146197987006</c:v>
                </c:pt>
                <c:pt idx="639">
                  <c:v>4.3003606894281994</c:v>
                </c:pt>
                <c:pt idx="640">
                  <c:v>3.8077787025382985</c:v>
                </c:pt>
                <c:pt idx="641">
                  <c:v>6.9179330275435014</c:v>
                </c:pt>
                <c:pt idx="642">
                  <c:v>4.2464787136042013</c:v>
                </c:pt>
                <c:pt idx="643">
                  <c:v>6.1211684329014009</c:v>
                </c:pt>
                <c:pt idx="644">
                  <c:v>4.7875835170887004</c:v>
                </c:pt>
                <c:pt idx="645">
                  <c:v>7.4127984912604994</c:v>
                </c:pt>
                <c:pt idx="646">
                  <c:v>8.4496683364996006</c:v>
                </c:pt>
                <c:pt idx="647">
                  <c:v>5.4999808958298999</c:v>
                </c:pt>
                <c:pt idx="648">
                  <c:v>6.2198829877016983</c:v>
                </c:pt>
                <c:pt idx="649">
                  <c:v>4.4417580183516989</c:v>
                </c:pt>
                <c:pt idx="650">
                  <c:v>3.5673242452623981</c:v>
                </c:pt>
                <c:pt idx="651">
                  <c:v>3.9050816291194987</c:v>
                </c:pt>
                <c:pt idx="652">
                  <c:v>8.4128530076471986</c:v>
                </c:pt>
                <c:pt idx="653">
                  <c:v>7.1087296629466987</c:v>
                </c:pt>
                <c:pt idx="654">
                  <c:v>4.5029829512709991</c:v>
                </c:pt>
                <c:pt idx="655">
                  <c:v>3.7015276081315989</c:v>
                </c:pt>
                <c:pt idx="656">
                  <c:v>7.8735590691334991</c:v>
                </c:pt>
                <c:pt idx="657">
                  <c:v>7.8765437349470009</c:v>
                </c:pt>
                <c:pt idx="658">
                  <c:v>4.2439242036214004</c:v>
                </c:pt>
                <c:pt idx="659">
                  <c:v>4.4229116166162008</c:v>
                </c:pt>
                <c:pt idx="660">
                  <c:v>4.9857004074090998</c:v>
                </c:pt>
                <c:pt idx="661">
                  <c:v>7.9841378209925011</c:v>
                </c:pt>
                <c:pt idx="662">
                  <c:v>5.9276244353753</c:v>
                </c:pt>
                <c:pt idx="663">
                  <c:v>4.4137879497695991</c:v>
                </c:pt>
                <c:pt idx="664">
                  <c:v>3.062852005000698</c:v>
                </c:pt>
                <c:pt idx="665">
                  <c:v>5.0300460897374002</c:v>
                </c:pt>
                <c:pt idx="666">
                  <c:v>5.337166645904599</c:v>
                </c:pt>
                <c:pt idx="667">
                  <c:v>8.0145847993751982</c:v>
                </c:pt>
                <c:pt idx="668">
                  <c:v>4.9344152548185995</c:v>
                </c:pt>
                <c:pt idx="669">
                  <c:v>6.3461563622209987</c:v>
                </c:pt>
                <c:pt idx="670">
                  <c:v>6.5420540927194999</c:v>
                </c:pt>
                <c:pt idx="671">
                  <c:v>6.3401050889097021</c:v>
                </c:pt>
                <c:pt idx="672">
                  <c:v>6.8128022560242023</c:v>
                </c:pt>
                <c:pt idx="673">
                  <c:v>3.7281796730859007</c:v>
                </c:pt>
                <c:pt idx="674">
                  <c:v>6.5159495454720009</c:v>
                </c:pt>
                <c:pt idx="675">
                  <c:v>8.4806409416014983</c:v>
                </c:pt>
                <c:pt idx="676">
                  <c:v>6.113077327657999</c:v>
                </c:pt>
                <c:pt idx="677">
                  <c:v>4.1866874601422985</c:v>
                </c:pt>
                <c:pt idx="678">
                  <c:v>3.1415959359304004</c:v>
                </c:pt>
                <c:pt idx="679">
                  <c:v>7.6385783374225014</c:v>
                </c:pt>
                <c:pt idx="680">
                  <c:v>7.5255921788922002</c:v>
                </c:pt>
                <c:pt idx="681">
                  <c:v>8.1546358454947985</c:v>
                </c:pt>
                <c:pt idx="682">
                  <c:v>4.7251350574961997</c:v>
                </c:pt>
                <c:pt idx="683">
                  <c:v>8.4266814536012991</c:v>
                </c:pt>
                <c:pt idx="684">
                  <c:v>4.8604025027642024</c:v>
                </c:pt>
                <c:pt idx="685">
                  <c:v>6.0140823237380001</c:v>
                </c:pt>
                <c:pt idx="686">
                  <c:v>7.0302597913871008</c:v>
                </c:pt>
                <c:pt idx="687">
                  <c:v>5.7039117087903008</c:v>
                </c:pt>
                <c:pt idx="688">
                  <c:v>4.6516848265473989</c:v>
                </c:pt>
                <c:pt idx="689">
                  <c:v>6.0537538424828021</c:v>
                </c:pt>
                <c:pt idx="690">
                  <c:v>6.1289557835307988</c:v>
                </c:pt>
                <c:pt idx="691">
                  <c:v>5.1511930565888999</c:v>
                </c:pt>
                <c:pt idx="692">
                  <c:v>5.7135467615979998</c:v>
                </c:pt>
                <c:pt idx="693">
                  <c:v>9.3685379851471993</c:v>
                </c:pt>
                <c:pt idx="694">
                  <c:v>4.6515881781921014</c:v>
                </c:pt>
                <c:pt idx="695">
                  <c:v>3.7736908259982016</c:v>
                </c:pt>
                <c:pt idx="696">
                  <c:v>8.1297760479280985</c:v>
                </c:pt>
                <c:pt idx="697">
                  <c:v>5.4808407487351012</c:v>
                </c:pt>
                <c:pt idx="698">
                  <c:v>3.6509072455604006</c:v>
                </c:pt>
                <c:pt idx="699">
                  <c:v>5.1269880991539996</c:v>
                </c:pt>
                <c:pt idx="700">
                  <c:v>6.0168552108486999</c:v>
                </c:pt>
                <c:pt idx="701">
                  <c:v>4.3171965074501006</c:v>
                </c:pt>
                <c:pt idx="702">
                  <c:v>8.5841083377437997</c:v>
                </c:pt>
                <c:pt idx="703">
                  <c:v>7.4395138227337974</c:v>
                </c:pt>
                <c:pt idx="704">
                  <c:v>5.5943642356099996</c:v>
                </c:pt>
                <c:pt idx="705">
                  <c:v>6.3953386895981996</c:v>
                </c:pt>
                <c:pt idx="706">
                  <c:v>5.1528130595208985</c:v>
                </c:pt>
                <c:pt idx="707">
                  <c:v>5.2078307649667011</c:v>
                </c:pt>
                <c:pt idx="708">
                  <c:v>5.5317082139108997</c:v>
                </c:pt>
                <c:pt idx="709">
                  <c:v>5.7178271218580008</c:v>
                </c:pt>
                <c:pt idx="710">
                  <c:v>7.4418140770155006</c:v>
                </c:pt>
                <c:pt idx="711">
                  <c:v>7.377121291587601</c:v>
                </c:pt>
                <c:pt idx="712">
                  <c:v>7.5511035310129984</c:v>
                </c:pt>
                <c:pt idx="713">
                  <c:v>5.7612846845697998</c:v>
                </c:pt>
                <c:pt idx="714">
                  <c:v>5.0831642895037987</c:v>
                </c:pt>
                <c:pt idx="715">
                  <c:v>5.9941739684771989</c:v>
                </c:pt>
                <c:pt idx="716">
                  <c:v>4.0147729503104994</c:v>
                </c:pt>
                <c:pt idx="717">
                  <c:v>7.0089914074399982</c:v>
                </c:pt>
                <c:pt idx="718">
                  <c:v>3.3511235156330983</c:v>
                </c:pt>
                <c:pt idx="719">
                  <c:v>9.0128901663916992</c:v>
                </c:pt>
                <c:pt idx="720">
                  <c:v>6.9901039052375982</c:v>
                </c:pt>
                <c:pt idx="721">
                  <c:v>4.7680037001280997</c:v>
                </c:pt>
                <c:pt idx="722">
                  <c:v>6.6948229704991995</c:v>
                </c:pt>
                <c:pt idx="723">
                  <c:v>5.8402255751815009</c:v>
                </c:pt>
                <c:pt idx="724">
                  <c:v>4.0698706313985991</c:v>
                </c:pt>
                <c:pt idx="725">
                  <c:v>7.1766598103410999</c:v>
                </c:pt>
                <c:pt idx="726">
                  <c:v>4.2101739165707013</c:v>
                </c:pt>
                <c:pt idx="727">
                  <c:v>7.4340591168627999</c:v>
                </c:pt>
                <c:pt idx="728">
                  <c:v>7.7985648973326001</c:v>
                </c:pt>
                <c:pt idx="729">
                  <c:v>3.3158844920376005</c:v>
                </c:pt>
                <c:pt idx="730">
                  <c:v>7.9045019364803988</c:v>
                </c:pt>
                <c:pt idx="731">
                  <c:v>3.8639695578157998</c:v>
                </c:pt>
                <c:pt idx="732">
                  <c:v>6.0925867646462013</c:v>
                </c:pt>
                <c:pt idx="733">
                  <c:v>2.9518508815282019</c:v>
                </c:pt>
                <c:pt idx="734">
                  <c:v>6.9117285183005013</c:v>
                </c:pt>
                <c:pt idx="735">
                  <c:v>4.9645502741059016</c:v>
                </c:pt>
                <c:pt idx="736">
                  <c:v>5.7318678399245009</c:v>
                </c:pt>
                <c:pt idx="737">
                  <c:v>5.1554765644393008</c:v>
                </c:pt>
                <c:pt idx="738">
                  <c:v>7.9635122296986012</c:v>
                </c:pt>
                <c:pt idx="739">
                  <c:v>5.2933295866617982</c:v>
                </c:pt>
                <c:pt idx="740">
                  <c:v>4.2796302037762004</c:v>
                </c:pt>
                <c:pt idx="741">
                  <c:v>3.3454831742223998</c:v>
                </c:pt>
                <c:pt idx="742">
                  <c:v>6.2253107876041991</c:v>
                </c:pt>
                <c:pt idx="743">
                  <c:v>4.2252372232460988</c:v>
                </c:pt>
                <c:pt idx="744">
                  <c:v>5.0166326440624012</c:v>
                </c:pt>
                <c:pt idx="745">
                  <c:v>3.3734565103072995</c:v>
                </c:pt>
                <c:pt idx="746">
                  <c:v>4.3055282450507004</c:v>
                </c:pt>
                <c:pt idx="747">
                  <c:v>5.9397909702866993</c:v>
                </c:pt>
                <c:pt idx="748">
                  <c:v>7.1396358173351011</c:v>
                </c:pt>
                <c:pt idx="749">
                  <c:v>7.3445366263162999</c:v>
                </c:pt>
                <c:pt idx="750">
                  <c:v>4.3679580096077988</c:v>
                </c:pt>
                <c:pt idx="751">
                  <c:v>5.9809210494903002</c:v>
                </c:pt>
                <c:pt idx="752">
                  <c:v>4.1102380514134005</c:v>
                </c:pt>
                <c:pt idx="753">
                  <c:v>4.5639359547779002</c:v>
                </c:pt>
                <c:pt idx="754">
                  <c:v>4.5397300856726002</c:v>
                </c:pt>
                <c:pt idx="755">
                  <c:v>5.1559910404579004</c:v>
                </c:pt>
                <c:pt idx="756">
                  <c:v>4.5148138842037007</c:v>
                </c:pt>
                <c:pt idx="757">
                  <c:v>3.9694287326245004</c:v>
                </c:pt>
                <c:pt idx="758">
                  <c:v>3.6603043067018</c:v>
                </c:pt>
                <c:pt idx="759">
                  <c:v>7.897859788136202</c:v>
                </c:pt>
                <c:pt idx="760">
                  <c:v>5.842746597164199</c:v>
                </c:pt>
                <c:pt idx="761">
                  <c:v>3.1798572567822987</c:v>
                </c:pt>
                <c:pt idx="762">
                  <c:v>3.5793680111843003</c:v>
                </c:pt>
                <c:pt idx="763">
                  <c:v>4.9687491764859004</c:v>
                </c:pt>
                <c:pt idx="764">
                  <c:v>8.5398750451506995</c:v>
                </c:pt>
                <c:pt idx="765">
                  <c:v>5.1714439842633997</c:v>
                </c:pt>
                <c:pt idx="766">
                  <c:v>5.9034667932033997</c:v>
                </c:pt>
                <c:pt idx="767">
                  <c:v>3.3578948228115006</c:v>
                </c:pt>
                <c:pt idx="768">
                  <c:v>8.1103016616544021</c:v>
                </c:pt>
                <c:pt idx="769">
                  <c:v>4.6145766289259988</c:v>
                </c:pt>
                <c:pt idx="770">
                  <c:v>8.3685012152035991</c:v>
                </c:pt>
                <c:pt idx="771">
                  <c:v>4.7437943558071023</c:v>
                </c:pt>
                <c:pt idx="772">
                  <c:v>5.2833539175713984</c:v>
                </c:pt>
                <c:pt idx="773">
                  <c:v>3.3214419014958008</c:v>
                </c:pt>
                <c:pt idx="774">
                  <c:v>5.8980688424526022</c:v>
                </c:pt>
                <c:pt idx="775">
                  <c:v>4.5475619326614982</c:v>
                </c:pt>
                <c:pt idx="776">
                  <c:v>4.177142145127398</c:v>
                </c:pt>
                <c:pt idx="777">
                  <c:v>5.0934304873957004</c:v>
                </c:pt>
                <c:pt idx="778">
                  <c:v>5.1926474880372009</c:v>
                </c:pt>
                <c:pt idx="779">
                  <c:v>4.9431677143556012</c:v>
                </c:pt>
                <c:pt idx="780">
                  <c:v>5.7547566415125004</c:v>
                </c:pt>
                <c:pt idx="781">
                  <c:v>3.432442919920998</c:v>
                </c:pt>
                <c:pt idx="782">
                  <c:v>2.6427396652563004</c:v>
                </c:pt>
                <c:pt idx="783">
                  <c:v>5.7734865724251012</c:v>
                </c:pt>
                <c:pt idx="784">
                  <c:v>8.2054896757832978</c:v>
                </c:pt>
                <c:pt idx="785">
                  <c:v>5.6283377976113016</c:v>
                </c:pt>
                <c:pt idx="786">
                  <c:v>5.9528540427485979</c:v>
                </c:pt>
                <c:pt idx="787">
                  <c:v>6.4101394189254979</c:v>
                </c:pt>
                <c:pt idx="788">
                  <c:v>2.9171894562984004</c:v>
                </c:pt>
                <c:pt idx="789">
                  <c:v>5.0414445760973976</c:v>
                </c:pt>
                <c:pt idx="790">
                  <c:v>3.7314677562835001</c:v>
                </c:pt>
                <c:pt idx="791">
                  <c:v>5.7391370128918986</c:v>
                </c:pt>
                <c:pt idx="792">
                  <c:v>4.3910033832514017</c:v>
                </c:pt>
                <c:pt idx="793">
                  <c:v>3.2590213583992984</c:v>
                </c:pt>
                <c:pt idx="794">
                  <c:v>4.6403111563916983</c:v>
                </c:pt>
                <c:pt idx="795">
                  <c:v>6.7548190524138008</c:v>
                </c:pt>
                <c:pt idx="796">
                  <c:v>7.016758851085303</c:v>
                </c:pt>
                <c:pt idx="797">
                  <c:v>7.6301317815341001</c:v>
                </c:pt>
                <c:pt idx="798">
                  <c:v>6.3532451305513007</c:v>
                </c:pt>
                <c:pt idx="799">
                  <c:v>6.3997577901113001</c:v>
                </c:pt>
                <c:pt idx="800">
                  <c:v>6.8697347961436019</c:v>
                </c:pt>
                <c:pt idx="801">
                  <c:v>6.8463588716327006</c:v>
                </c:pt>
                <c:pt idx="802">
                  <c:v>6.4905869472031981</c:v>
                </c:pt>
                <c:pt idx="803">
                  <c:v>5.4043601068795013</c:v>
                </c:pt>
                <c:pt idx="804">
                  <c:v>5.9414163157952018</c:v>
                </c:pt>
                <c:pt idx="805">
                  <c:v>5.1764696176921987</c:v>
                </c:pt>
                <c:pt idx="806">
                  <c:v>5.0602890066311019</c:v>
                </c:pt>
                <c:pt idx="807">
                  <c:v>6.067423802168701</c:v>
                </c:pt>
                <c:pt idx="808">
                  <c:v>4.8215236023373009</c:v>
                </c:pt>
                <c:pt idx="809">
                  <c:v>4.8097683726786009</c:v>
                </c:pt>
                <c:pt idx="810">
                  <c:v>4.752294580107602</c:v>
                </c:pt>
                <c:pt idx="811">
                  <c:v>7.2072312803731009</c:v>
                </c:pt>
                <c:pt idx="812">
                  <c:v>4.9795430747651004</c:v>
                </c:pt>
                <c:pt idx="813">
                  <c:v>4.8886389460515005</c:v>
                </c:pt>
                <c:pt idx="814">
                  <c:v>2.8823531815096999</c:v>
                </c:pt>
                <c:pt idx="815">
                  <c:v>6.1314454750084977</c:v>
                </c:pt>
                <c:pt idx="816">
                  <c:v>3.8209451356443012</c:v>
                </c:pt>
                <c:pt idx="817">
                  <c:v>5.1734464117827024</c:v>
                </c:pt>
                <c:pt idx="818">
                  <c:v>8.9117240918633023</c:v>
                </c:pt>
                <c:pt idx="819">
                  <c:v>3.3592555585557005</c:v>
                </c:pt>
                <c:pt idx="820">
                  <c:v>2.9733499266483996</c:v>
                </c:pt>
                <c:pt idx="821">
                  <c:v>4.6328955344724996</c:v>
                </c:pt>
                <c:pt idx="822">
                  <c:v>4.2096541797656997</c:v>
                </c:pt>
                <c:pt idx="823">
                  <c:v>7.3193986924270007</c:v>
                </c:pt>
                <c:pt idx="824">
                  <c:v>7.3117089308642012</c:v>
                </c:pt>
                <c:pt idx="825">
                  <c:v>3.7756452375354002</c:v>
                </c:pt>
                <c:pt idx="826">
                  <c:v>5.8595898572569016</c:v>
                </c:pt>
                <c:pt idx="827">
                  <c:v>7.7225254038818996</c:v>
                </c:pt>
                <c:pt idx="828">
                  <c:v>4.9384486726963992</c:v>
                </c:pt>
                <c:pt idx="829">
                  <c:v>4.0204846195601007</c:v>
                </c:pt>
                <c:pt idx="830">
                  <c:v>4.4871039042696985</c:v>
                </c:pt>
                <c:pt idx="831">
                  <c:v>7.0809934116921998</c:v>
                </c:pt>
                <c:pt idx="832">
                  <c:v>3.1948022040105002</c:v>
                </c:pt>
                <c:pt idx="833">
                  <c:v>3.5285512288587011</c:v>
                </c:pt>
                <c:pt idx="834">
                  <c:v>4.3039908589843012</c:v>
                </c:pt>
                <c:pt idx="835">
                  <c:v>6.9905726148378005</c:v>
                </c:pt>
                <c:pt idx="836">
                  <c:v>4.7075139373759995</c:v>
                </c:pt>
                <c:pt idx="837">
                  <c:v>4.7573881432298002</c:v>
                </c:pt>
                <c:pt idx="838">
                  <c:v>2.8151126448632002</c:v>
                </c:pt>
                <c:pt idx="839">
                  <c:v>6.6570764587448981</c:v>
                </c:pt>
                <c:pt idx="840">
                  <c:v>5.2376508370381991</c:v>
                </c:pt>
                <c:pt idx="841">
                  <c:v>5.097422069884999</c:v>
                </c:pt>
                <c:pt idx="842">
                  <c:v>6.3118158795839019</c:v>
                </c:pt>
                <c:pt idx="843">
                  <c:v>5.5852228383133014</c:v>
                </c:pt>
                <c:pt idx="844">
                  <c:v>3.9218516777205998</c:v>
                </c:pt>
                <c:pt idx="845">
                  <c:v>4.2547460324635011</c:v>
                </c:pt>
                <c:pt idx="846">
                  <c:v>3.5014825228755004</c:v>
                </c:pt>
                <c:pt idx="847">
                  <c:v>6.6832737675040974</c:v>
                </c:pt>
                <c:pt idx="848">
                  <c:v>5.6301779641745977</c:v>
                </c:pt>
                <c:pt idx="849">
                  <c:v>4.3281140644627989</c:v>
                </c:pt>
                <c:pt idx="850">
                  <c:v>6.2183168531764004</c:v>
                </c:pt>
                <c:pt idx="851">
                  <c:v>5.1871441690124005</c:v>
                </c:pt>
                <c:pt idx="852">
                  <c:v>6.856222494798601</c:v>
                </c:pt>
                <c:pt idx="853">
                  <c:v>3.3041559204029021</c:v>
                </c:pt>
                <c:pt idx="854">
                  <c:v>3.773471182967798</c:v>
                </c:pt>
                <c:pt idx="855">
                  <c:v>6.6672754204846001</c:v>
                </c:pt>
                <c:pt idx="856">
                  <c:v>3.9883395829223005</c:v>
                </c:pt>
                <c:pt idx="857">
                  <c:v>8.8109312639115007</c:v>
                </c:pt>
                <c:pt idx="858">
                  <c:v>7.846626790677</c:v>
                </c:pt>
                <c:pt idx="859">
                  <c:v>9.1190338304439003</c:v>
                </c:pt>
                <c:pt idx="860">
                  <c:v>4.445823510418899</c:v>
                </c:pt>
                <c:pt idx="861">
                  <c:v>6.5713968786790993</c:v>
                </c:pt>
                <c:pt idx="862">
                  <c:v>4.2993374962771025</c:v>
                </c:pt>
                <c:pt idx="863">
                  <c:v>3.2642980967782016</c:v>
                </c:pt>
                <c:pt idx="864">
                  <c:v>6.7098181997962012</c:v>
                </c:pt>
                <c:pt idx="865">
                  <c:v>6.0501287732349986</c:v>
                </c:pt>
                <c:pt idx="866">
                  <c:v>4.5417773157329986</c:v>
                </c:pt>
                <c:pt idx="867">
                  <c:v>7.6900447456308978</c:v>
                </c:pt>
                <c:pt idx="868">
                  <c:v>5.7259379682819009</c:v>
                </c:pt>
                <c:pt idx="869">
                  <c:v>7.6685972515853003</c:v>
                </c:pt>
                <c:pt idx="870">
                  <c:v>6.8309286174775998</c:v>
                </c:pt>
                <c:pt idx="871">
                  <c:v>5.5710804665543989</c:v>
                </c:pt>
                <c:pt idx="872">
                  <c:v>5.3574913547042016</c:v>
                </c:pt>
                <c:pt idx="873">
                  <c:v>5.8758298977304992</c:v>
                </c:pt>
                <c:pt idx="874">
                  <c:v>4.3337019851387986</c:v>
                </c:pt>
                <c:pt idx="875">
                  <c:v>6.0089940072763017</c:v>
                </c:pt>
                <c:pt idx="876">
                  <c:v>4.7862160949431996</c:v>
                </c:pt>
                <c:pt idx="877">
                  <c:v>6.4626639404993007</c:v>
                </c:pt>
                <c:pt idx="878">
                  <c:v>4.260357300777299</c:v>
                </c:pt>
                <c:pt idx="879">
                  <c:v>5.6696860106592997</c:v>
                </c:pt>
                <c:pt idx="880">
                  <c:v>6.0312010064027994</c:v>
                </c:pt>
                <c:pt idx="881">
                  <c:v>7.7368690123378983</c:v>
                </c:pt>
                <c:pt idx="882">
                  <c:v>4.359992995968998</c:v>
                </c:pt>
                <c:pt idx="883">
                  <c:v>5.1079363536504001</c:v>
                </c:pt>
                <c:pt idx="884">
                  <c:v>5.3644957462787008</c:v>
                </c:pt>
                <c:pt idx="885">
                  <c:v>5.1984241591844995</c:v>
                </c:pt>
                <c:pt idx="886">
                  <c:v>4.9994211883195998</c:v>
                </c:pt>
                <c:pt idx="887">
                  <c:v>4.6141973944097003</c:v>
                </c:pt>
                <c:pt idx="888">
                  <c:v>5.3060341981282981</c:v>
                </c:pt>
                <c:pt idx="889">
                  <c:v>4.5398036411943998</c:v>
                </c:pt>
                <c:pt idx="890">
                  <c:v>5.9455958133599012</c:v>
                </c:pt>
                <c:pt idx="891">
                  <c:v>6.7556243453212019</c:v>
                </c:pt>
                <c:pt idx="892">
                  <c:v>7.1335310459596997</c:v>
                </c:pt>
                <c:pt idx="893">
                  <c:v>5.1195252853412008</c:v>
                </c:pt>
                <c:pt idx="894">
                  <c:v>6.9845588309476003</c:v>
                </c:pt>
                <c:pt idx="895">
                  <c:v>4.6858383548550986</c:v>
                </c:pt>
                <c:pt idx="896">
                  <c:v>8.6687081015572005</c:v>
                </c:pt>
                <c:pt idx="897">
                  <c:v>5.7541244568098016</c:v>
                </c:pt>
                <c:pt idx="898">
                  <c:v>7.4283921842079987</c:v>
                </c:pt>
                <c:pt idx="899">
                  <c:v>3.4979573043959995</c:v>
                </c:pt>
                <c:pt idx="900">
                  <c:v>3.9873501697155014</c:v>
                </c:pt>
                <c:pt idx="901">
                  <c:v>3.8651839141581998</c:v>
                </c:pt>
                <c:pt idx="902">
                  <c:v>3.7436332911119976</c:v>
                </c:pt>
                <c:pt idx="903">
                  <c:v>5.5019440702287987</c:v>
                </c:pt>
                <c:pt idx="904">
                  <c:v>5.4611761578889002</c:v>
                </c:pt>
                <c:pt idx="905">
                  <c:v>4.7812221845844007</c:v>
                </c:pt>
                <c:pt idx="906">
                  <c:v>4.4842529263265014</c:v>
                </c:pt>
                <c:pt idx="907">
                  <c:v>5.8174861674965008</c:v>
                </c:pt>
                <c:pt idx="908">
                  <c:v>5.1285190965604013</c:v>
                </c:pt>
                <c:pt idx="909">
                  <c:v>6.4921351030662002</c:v>
                </c:pt>
                <c:pt idx="910">
                  <c:v>7.3199604322625991</c:v>
                </c:pt>
                <c:pt idx="911">
                  <c:v>5.9163533391815992</c:v>
                </c:pt>
                <c:pt idx="912">
                  <c:v>3.495238781896898</c:v>
                </c:pt>
                <c:pt idx="913">
                  <c:v>7.2786559486421005</c:v>
                </c:pt>
                <c:pt idx="914">
                  <c:v>5.0343586507116989</c:v>
                </c:pt>
                <c:pt idx="915">
                  <c:v>5.2150487720522989</c:v>
                </c:pt>
                <c:pt idx="916">
                  <c:v>5.5162218498452003</c:v>
                </c:pt>
                <c:pt idx="917">
                  <c:v>5.4973602772829988</c:v>
                </c:pt>
                <c:pt idx="918">
                  <c:v>3.4647073277097995</c:v>
                </c:pt>
                <c:pt idx="919">
                  <c:v>5.8225049124534003</c:v>
                </c:pt>
                <c:pt idx="920">
                  <c:v>4.1930419552555982</c:v>
                </c:pt>
                <c:pt idx="921">
                  <c:v>6.8555020748845994</c:v>
                </c:pt>
                <c:pt idx="922">
                  <c:v>4.0100850025858019</c:v>
                </c:pt>
                <c:pt idx="923">
                  <c:v>7.5812905018557988</c:v>
                </c:pt>
                <c:pt idx="924">
                  <c:v>3.2786914714410997</c:v>
                </c:pt>
                <c:pt idx="925">
                  <c:v>5.8374489430589005</c:v>
                </c:pt>
                <c:pt idx="926">
                  <c:v>3.9990788017717982</c:v>
                </c:pt>
                <c:pt idx="927">
                  <c:v>5.796430807291701</c:v>
                </c:pt>
                <c:pt idx="928">
                  <c:v>7.5685685417640993</c:v>
                </c:pt>
                <c:pt idx="929">
                  <c:v>5.6550764532172977</c:v>
                </c:pt>
                <c:pt idx="930">
                  <c:v>3.7861480467133006</c:v>
                </c:pt>
                <c:pt idx="931">
                  <c:v>4.3212246175007003</c:v>
                </c:pt>
                <c:pt idx="932">
                  <c:v>4.9712303041149006</c:v>
                </c:pt>
                <c:pt idx="933">
                  <c:v>4.0206527806227008</c:v>
                </c:pt>
                <c:pt idx="934">
                  <c:v>5.2673122144859015</c:v>
                </c:pt>
                <c:pt idx="935">
                  <c:v>5.0270048267130996</c:v>
                </c:pt>
                <c:pt idx="936">
                  <c:v>5.7862120141904008</c:v>
                </c:pt>
                <c:pt idx="937">
                  <c:v>5.319194477928999</c:v>
                </c:pt>
                <c:pt idx="938">
                  <c:v>8.8287209140046983</c:v>
                </c:pt>
                <c:pt idx="939">
                  <c:v>5.7900814735945012</c:v>
                </c:pt>
                <c:pt idx="940">
                  <c:v>5.1025913173159978</c:v>
                </c:pt>
                <c:pt idx="941">
                  <c:v>6.0937323398197005</c:v>
                </c:pt>
                <c:pt idx="942">
                  <c:v>7.7329900598115007</c:v>
                </c:pt>
                <c:pt idx="943">
                  <c:v>8.0623201810336997</c:v>
                </c:pt>
                <c:pt idx="944">
                  <c:v>6.2141722051652</c:v>
                </c:pt>
                <c:pt idx="945">
                  <c:v>4.0186139932539984</c:v>
                </c:pt>
                <c:pt idx="946">
                  <c:v>4.8313920052370012</c:v>
                </c:pt>
                <c:pt idx="947">
                  <c:v>7.4200892923146018</c:v>
                </c:pt>
                <c:pt idx="948">
                  <c:v>7.2280057004367997</c:v>
                </c:pt>
                <c:pt idx="949">
                  <c:v>4.8880889694272991</c:v>
                </c:pt>
                <c:pt idx="950">
                  <c:v>4.9570726810513985</c:v>
                </c:pt>
                <c:pt idx="951">
                  <c:v>6.4338254037689016</c:v>
                </c:pt>
                <c:pt idx="952">
                  <c:v>4.3388435410928015</c:v>
                </c:pt>
                <c:pt idx="953">
                  <c:v>5.6584636841527995</c:v>
                </c:pt>
                <c:pt idx="954">
                  <c:v>6.0947680184948005</c:v>
                </c:pt>
                <c:pt idx="955">
                  <c:v>4.0630995326453991</c:v>
                </c:pt>
                <c:pt idx="956">
                  <c:v>7.9196820596242006</c:v>
                </c:pt>
                <c:pt idx="957">
                  <c:v>3.4859459061837015</c:v>
                </c:pt>
                <c:pt idx="958">
                  <c:v>6.3544169499898011</c:v>
                </c:pt>
                <c:pt idx="959">
                  <c:v>2.9613924882249023</c:v>
                </c:pt>
                <c:pt idx="960">
                  <c:v>3.7405517731639986</c:v>
                </c:pt>
                <c:pt idx="961">
                  <c:v>7.3538499794108994</c:v>
                </c:pt>
                <c:pt idx="962">
                  <c:v>5.1838438249702996</c:v>
                </c:pt>
                <c:pt idx="963">
                  <c:v>3.5688630172755005</c:v>
                </c:pt>
                <c:pt idx="964">
                  <c:v>8.4252366529827967</c:v>
                </c:pt>
                <c:pt idx="965">
                  <c:v>4.0057815109617998</c:v>
                </c:pt>
                <c:pt idx="966">
                  <c:v>3.7382527714796989</c:v>
                </c:pt>
                <c:pt idx="967">
                  <c:v>5.6041312265994989</c:v>
                </c:pt>
                <c:pt idx="968">
                  <c:v>6.8507464438005989</c:v>
                </c:pt>
                <c:pt idx="969">
                  <c:v>4.5076238579742007</c:v>
                </c:pt>
                <c:pt idx="970">
                  <c:v>3.4987796296348996</c:v>
                </c:pt>
                <c:pt idx="971">
                  <c:v>7.1988804218923992</c:v>
                </c:pt>
                <c:pt idx="972">
                  <c:v>3.0330196767065019</c:v>
                </c:pt>
                <c:pt idx="973">
                  <c:v>7.2573905548289002</c:v>
                </c:pt>
                <c:pt idx="974">
                  <c:v>6.8749736070799994</c:v>
                </c:pt>
                <c:pt idx="975">
                  <c:v>3.9206988841908981</c:v>
                </c:pt>
                <c:pt idx="976">
                  <c:v>4.9978641733167013</c:v>
                </c:pt>
                <c:pt idx="977">
                  <c:v>4.2176604548152987</c:v>
                </c:pt>
                <c:pt idx="978">
                  <c:v>7.6141746264787997</c:v>
                </c:pt>
                <c:pt idx="979">
                  <c:v>5.2523233569640997</c:v>
                </c:pt>
                <c:pt idx="980">
                  <c:v>5.7588933822196999</c:v>
                </c:pt>
                <c:pt idx="981">
                  <c:v>6.8925437822489997</c:v>
                </c:pt>
                <c:pt idx="982">
                  <c:v>5.1116264611806983</c:v>
                </c:pt>
                <c:pt idx="983">
                  <c:v>6.3975258633436987</c:v>
                </c:pt>
                <c:pt idx="984">
                  <c:v>4.8204157737595992</c:v>
                </c:pt>
                <c:pt idx="985">
                  <c:v>3.611297896016799</c:v>
                </c:pt>
                <c:pt idx="986">
                  <c:v>7.2755979325414017</c:v>
                </c:pt>
                <c:pt idx="987">
                  <c:v>4.8107436271174997</c:v>
                </c:pt>
                <c:pt idx="988">
                  <c:v>9.025130853854602</c:v>
                </c:pt>
                <c:pt idx="989">
                  <c:v>5.6168299008178018</c:v>
                </c:pt>
                <c:pt idx="990">
                  <c:v>4.4122658707171993</c:v>
                </c:pt>
                <c:pt idx="991">
                  <c:v>5.0457761809448005</c:v>
                </c:pt>
                <c:pt idx="992">
                  <c:v>6.4746724709864996</c:v>
                </c:pt>
                <c:pt idx="993">
                  <c:v>4.3468267871246997</c:v>
                </c:pt>
                <c:pt idx="994">
                  <c:v>4.7728686039429018</c:v>
                </c:pt>
                <c:pt idx="995">
                  <c:v>8.011009646782</c:v>
                </c:pt>
                <c:pt idx="996">
                  <c:v>4.1674338881494997</c:v>
                </c:pt>
                <c:pt idx="997">
                  <c:v>9.1149124433375999</c:v>
                </c:pt>
                <c:pt idx="998">
                  <c:v>9.7044153170068022</c:v>
                </c:pt>
                <c:pt idx="999">
                  <c:v>5.2321816783338004</c:v>
                </c:pt>
              </c:numCache>
            </c:numRef>
          </c:xVal>
          <c:yVal>
            <c:numRef>
              <c:f>'[Pop 2 PSA.xlsx]Values, Dists, Trackers'!$L$5:$L$1004</c:f>
              <c:numCache>
                <c:formatCode>General</c:formatCode>
                <c:ptCount val="1000"/>
                <c:pt idx="0">
                  <c:v>4817160.7729198299</c:v>
                </c:pt>
                <c:pt idx="1">
                  <c:v>5264222.9292359799</c:v>
                </c:pt>
                <c:pt idx="2">
                  <c:v>4621037.0180154499</c:v>
                </c:pt>
                <c:pt idx="3">
                  <c:v>4489406.4409342892</c:v>
                </c:pt>
                <c:pt idx="4">
                  <c:v>4888292.4959168099</c:v>
                </c:pt>
                <c:pt idx="5">
                  <c:v>4601730.2126179803</c:v>
                </c:pt>
                <c:pt idx="6">
                  <c:v>5197183.0040179193</c:v>
                </c:pt>
                <c:pt idx="7">
                  <c:v>5046373.2662870297</c:v>
                </c:pt>
                <c:pt idx="8">
                  <c:v>4505492.3005748503</c:v>
                </c:pt>
                <c:pt idx="9">
                  <c:v>4886276.6321283104</c:v>
                </c:pt>
                <c:pt idx="10">
                  <c:v>4484319.0960056502</c:v>
                </c:pt>
                <c:pt idx="11">
                  <c:v>4789396.2194373701</c:v>
                </c:pt>
                <c:pt idx="12">
                  <c:v>5042250.0833698697</c:v>
                </c:pt>
                <c:pt idx="13">
                  <c:v>5091052.3942364696</c:v>
                </c:pt>
                <c:pt idx="14">
                  <c:v>4952235.0286744004</c:v>
                </c:pt>
                <c:pt idx="15">
                  <c:v>5096875.8263055906</c:v>
                </c:pt>
                <c:pt idx="16">
                  <c:v>4983836.0325363195</c:v>
                </c:pt>
                <c:pt idx="17">
                  <c:v>4520832.9905200507</c:v>
                </c:pt>
                <c:pt idx="18">
                  <c:v>4645193.4465227202</c:v>
                </c:pt>
                <c:pt idx="19">
                  <c:v>4591790.7708603404</c:v>
                </c:pt>
                <c:pt idx="20">
                  <c:v>4711738.6130602397</c:v>
                </c:pt>
                <c:pt idx="21">
                  <c:v>4714365.72844298</c:v>
                </c:pt>
                <c:pt idx="22">
                  <c:v>4487899.4602487301</c:v>
                </c:pt>
                <c:pt idx="23">
                  <c:v>5106180.5004099598</c:v>
                </c:pt>
                <c:pt idx="24">
                  <c:v>5046499.8890507603</c:v>
                </c:pt>
                <c:pt idx="25">
                  <c:v>4730157.2985368595</c:v>
                </c:pt>
                <c:pt idx="26">
                  <c:v>4931414.0385490898</c:v>
                </c:pt>
                <c:pt idx="27">
                  <c:v>4747170.6403959803</c:v>
                </c:pt>
                <c:pt idx="28">
                  <c:v>4795533.9590370599</c:v>
                </c:pt>
                <c:pt idx="29">
                  <c:v>4612960.5320787104</c:v>
                </c:pt>
                <c:pt idx="30">
                  <c:v>4538641.1996262902</c:v>
                </c:pt>
                <c:pt idx="31">
                  <c:v>4584259.3534602094</c:v>
                </c:pt>
                <c:pt idx="32">
                  <c:v>4830059.3005522499</c:v>
                </c:pt>
                <c:pt idx="33">
                  <c:v>5127386.7290858999</c:v>
                </c:pt>
                <c:pt idx="34">
                  <c:v>5326053.1565321302</c:v>
                </c:pt>
                <c:pt idx="35">
                  <c:v>4685905.2952727303</c:v>
                </c:pt>
                <c:pt idx="36">
                  <c:v>5162682.6661090795</c:v>
                </c:pt>
                <c:pt idx="37">
                  <c:v>4965139.9921029704</c:v>
                </c:pt>
                <c:pt idx="38">
                  <c:v>4879370.4591604499</c:v>
                </c:pt>
                <c:pt idx="39">
                  <c:v>4545046.5161923803</c:v>
                </c:pt>
                <c:pt idx="40">
                  <c:v>4493931.7217990495</c:v>
                </c:pt>
                <c:pt idx="41">
                  <c:v>4752530.7801836403</c:v>
                </c:pt>
                <c:pt idx="42">
                  <c:v>4816334.1524060499</c:v>
                </c:pt>
                <c:pt idx="43">
                  <c:v>5227044.3206293294</c:v>
                </c:pt>
                <c:pt idx="44">
                  <c:v>5023410.0055064298</c:v>
                </c:pt>
                <c:pt idx="45">
                  <c:v>4915042.6110994099</c:v>
                </c:pt>
                <c:pt idx="46">
                  <c:v>4963366.1235503405</c:v>
                </c:pt>
                <c:pt idx="47">
                  <c:v>4854168.4044663506</c:v>
                </c:pt>
                <c:pt idx="48">
                  <c:v>4540677.1998926401</c:v>
                </c:pt>
                <c:pt idx="49">
                  <c:v>4823148.45476407</c:v>
                </c:pt>
                <c:pt idx="50">
                  <c:v>4818063.0974252196</c:v>
                </c:pt>
                <c:pt idx="51">
                  <c:v>4870256.9499236401</c:v>
                </c:pt>
                <c:pt idx="52">
                  <c:v>4588974.3813827299</c:v>
                </c:pt>
                <c:pt idx="53">
                  <c:v>4965215.8989568194</c:v>
                </c:pt>
                <c:pt idx="54">
                  <c:v>4915343.5348703004</c:v>
                </c:pt>
                <c:pt idx="55">
                  <c:v>5049264.2792814802</c:v>
                </c:pt>
                <c:pt idx="56">
                  <c:v>5173678.5035844306</c:v>
                </c:pt>
                <c:pt idx="57">
                  <c:v>5283991.5651061609</c:v>
                </c:pt>
                <c:pt idx="58">
                  <c:v>5264972.2429773398</c:v>
                </c:pt>
                <c:pt idx="59">
                  <c:v>4905584.0245484496</c:v>
                </c:pt>
                <c:pt idx="60">
                  <c:v>5218193.1244997503</c:v>
                </c:pt>
                <c:pt idx="61">
                  <c:v>4988038.0509063005</c:v>
                </c:pt>
                <c:pt idx="62">
                  <c:v>4609527.1861692797</c:v>
                </c:pt>
                <c:pt idx="63">
                  <c:v>5143071.7601346299</c:v>
                </c:pt>
                <c:pt idx="64">
                  <c:v>5052572.67090353</c:v>
                </c:pt>
                <c:pt idx="65">
                  <c:v>4855707.1840255894</c:v>
                </c:pt>
                <c:pt idx="66">
                  <c:v>4961241.1368779698</c:v>
                </c:pt>
                <c:pt idx="67">
                  <c:v>4447352.8317980403</c:v>
                </c:pt>
                <c:pt idx="68">
                  <c:v>5296347.81352528</c:v>
                </c:pt>
                <c:pt idx="69">
                  <c:v>5012831.4624550901</c:v>
                </c:pt>
                <c:pt idx="70">
                  <c:v>4808825.9105749298</c:v>
                </c:pt>
                <c:pt idx="71">
                  <c:v>4588776.7999192495</c:v>
                </c:pt>
                <c:pt idx="72">
                  <c:v>4929912.9913881104</c:v>
                </c:pt>
                <c:pt idx="73">
                  <c:v>5106665.7492233198</c:v>
                </c:pt>
                <c:pt idx="74">
                  <c:v>4818731.5685582096</c:v>
                </c:pt>
                <c:pt idx="75">
                  <c:v>5081888.1624893304</c:v>
                </c:pt>
                <c:pt idx="76">
                  <c:v>5347674.983206911</c:v>
                </c:pt>
                <c:pt idx="77">
                  <c:v>4648681.7778823096</c:v>
                </c:pt>
                <c:pt idx="78">
                  <c:v>4417494.31061053</c:v>
                </c:pt>
                <c:pt idx="79">
                  <c:v>4876110.5002537407</c:v>
                </c:pt>
                <c:pt idx="80">
                  <c:v>4927311.46966838</c:v>
                </c:pt>
                <c:pt idx="81">
                  <c:v>4512408.6084409198</c:v>
                </c:pt>
                <c:pt idx="82">
                  <c:v>4702486.6729884697</c:v>
                </c:pt>
                <c:pt idx="83">
                  <c:v>4980012.5754077993</c:v>
                </c:pt>
                <c:pt idx="84">
                  <c:v>5229780.2710633893</c:v>
                </c:pt>
                <c:pt idx="85">
                  <c:v>4608394.5865627397</c:v>
                </c:pt>
                <c:pt idx="86">
                  <c:v>4910672.8985758405</c:v>
                </c:pt>
                <c:pt idx="87">
                  <c:v>4559395.6884581503</c:v>
                </c:pt>
                <c:pt idx="88">
                  <c:v>4588918.2183717303</c:v>
                </c:pt>
                <c:pt idx="89">
                  <c:v>5280085.7581128906</c:v>
                </c:pt>
                <c:pt idx="90">
                  <c:v>4509751.7229807498</c:v>
                </c:pt>
                <c:pt idx="91">
                  <c:v>4820633.9973295899</c:v>
                </c:pt>
                <c:pt idx="92">
                  <c:v>5102609.4646911398</c:v>
                </c:pt>
                <c:pt idx="93">
                  <c:v>5082757.9012465905</c:v>
                </c:pt>
                <c:pt idx="94">
                  <c:v>5389205.1586877499</c:v>
                </c:pt>
                <c:pt idx="95">
                  <c:v>4819928.0009316802</c:v>
                </c:pt>
                <c:pt idx="96">
                  <c:v>4429809.2957396097</c:v>
                </c:pt>
                <c:pt idx="97">
                  <c:v>4897330.5382431392</c:v>
                </c:pt>
                <c:pt idx="98">
                  <c:v>5146773.5931108398</c:v>
                </c:pt>
                <c:pt idx="99">
                  <c:v>5231528.0733463401</c:v>
                </c:pt>
                <c:pt idx="100">
                  <c:v>4738131.7558216201</c:v>
                </c:pt>
                <c:pt idx="101">
                  <c:v>5234195.0913769798</c:v>
                </c:pt>
                <c:pt idx="102">
                  <c:v>4981746.15822032</c:v>
                </c:pt>
                <c:pt idx="103">
                  <c:v>5090274.9506139094</c:v>
                </c:pt>
                <c:pt idx="104">
                  <c:v>5100710.7454000004</c:v>
                </c:pt>
                <c:pt idx="105">
                  <c:v>5342176.0219449606</c:v>
                </c:pt>
                <c:pt idx="106">
                  <c:v>4904561.7328593004</c:v>
                </c:pt>
                <c:pt idx="107">
                  <c:v>5363792.2707240796</c:v>
                </c:pt>
                <c:pt idx="108">
                  <c:v>5420622.0849181805</c:v>
                </c:pt>
                <c:pt idx="109">
                  <c:v>5205421.3944218</c:v>
                </c:pt>
                <c:pt idx="110">
                  <c:v>4998790.0160673708</c:v>
                </c:pt>
                <c:pt idx="111">
                  <c:v>4785094.5344947502</c:v>
                </c:pt>
                <c:pt idx="112">
                  <c:v>5134989.6172880894</c:v>
                </c:pt>
                <c:pt idx="113">
                  <c:v>4656640.9145617895</c:v>
                </c:pt>
                <c:pt idx="114">
                  <c:v>4583699.2094980795</c:v>
                </c:pt>
                <c:pt idx="115">
                  <c:v>4828166.3327457197</c:v>
                </c:pt>
                <c:pt idx="116">
                  <c:v>4893050.7894944306</c:v>
                </c:pt>
                <c:pt idx="117">
                  <c:v>4673648.8605724201</c:v>
                </c:pt>
                <c:pt idx="118">
                  <c:v>4921069.3976129107</c:v>
                </c:pt>
                <c:pt idx="119">
                  <c:v>4538028.2026786795</c:v>
                </c:pt>
                <c:pt idx="120">
                  <c:v>4945991.0264360504</c:v>
                </c:pt>
                <c:pt idx="121">
                  <c:v>5100127.1996394601</c:v>
                </c:pt>
                <c:pt idx="122">
                  <c:v>4678245.1583409905</c:v>
                </c:pt>
                <c:pt idx="123">
                  <c:v>4686320.4751408696</c:v>
                </c:pt>
                <c:pt idx="124">
                  <c:v>4555889.2742778203</c:v>
                </c:pt>
                <c:pt idx="125">
                  <c:v>4990601.1014395896</c:v>
                </c:pt>
                <c:pt idx="126">
                  <c:v>4650555.7490233295</c:v>
                </c:pt>
                <c:pt idx="127">
                  <c:v>4494382.2012918601</c:v>
                </c:pt>
                <c:pt idx="128">
                  <c:v>4771803.0522018392</c:v>
                </c:pt>
                <c:pt idx="129">
                  <c:v>4687921.0452251304</c:v>
                </c:pt>
                <c:pt idx="130">
                  <c:v>4837578.5929472595</c:v>
                </c:pt>
                <c:pt idx="131">
                  <c:v>4679587.7409572899</c:v>
                </c:pt>
                <c:pt idx="132">
                  <c:v>4427460.1462549102</c:v>
                </c:pt>
                <c:pt idx="133">
                  <c:v>4731048.5309907999</c:v>
                </c:pt>
                <c:pt idx="134">
                  <c:v>4776223.6269413102</c:v>
                </c:pt>
                <c:pt idx="135">
                  <c:v>4741555.9653984699</c:v>
                </c:pt>
                <c:pt idx="136">
                  <c:v>4485693.8624263396</c:v>
                </c:pt>
                <c:pt idx="137">
                  <c:v>4946444.4961479101</c:v>
                </c:pt>
                <c:pt idx="138">
                  <c:v>5496665.0034221001</c:v>
                </c:pt>
                <c:pt idx="139">
                  <c:v>5079844.71643853</c:v>
                </c:pt>
                <c:pt idx="140">
                  <c:v>4851214.0377157498</c:v>
                </c:pt>
                <c:pt idx="141">
                  <c:v>4750463.5469696606</c:v>
                </c:pt>
                <c:pt idx="142">
                  <c:v>4579084.2474893201</c:v>
                </c:pt>
                <c:pt idx="143">
                  <c:v>4813796.5738825202</c:v>
                </c:pt>
                <c:pt idx="144">
                  <c:v>4929945.8210219294</c:v>
                </c:pt>
                <c:pt idx="145">
                  <c:v>5119224.7802274199</c:v>
                </c:pt>
                <c:pt idx="146">
                  <c:v>5077795.6916201105</c:v>
                </c:pt>
                <c:pt idx="147">
                  <c:v>4892902.8190550096</c:v>
                </c:pt>
                <c:pt idx="148">
                  <c:v>5550562.1768458402</c:v>
                </c:pt>
                <c:pt idx="149">
                  <c:v>5334656.2227908596</c:v>
                </c:pt>
                <c:pt idx="150">
                  <c:v>4932252.1736217001</c:v>
                </c:pt>
                <c:pt idx="151">
                  <c:v>4778479.2019892596</c:v>
                </c:pt>
                <c:pt idx="152">
                  <c:v>5171447.68433729</c:v>
                </c:pt>
                <c:pt idx="153">
                  <c:v>5141548.7075488903</c:v>
                </c:pt>
                <c:pt idx="154">
                  <c:v>5223522.8632268598</c:v>
                </c:pt>
                <c:pt idx="155">
                  <c:v>5530265.4668522496</c:v>
                </c:pt>
                <c:pt idx="156">
                  <c:v>4844991.2219959097</c:v>
                </c:pt>
                <c:pt idx="157">
                  <c:v>4682215.2530133901</c:v>
                </c:pt>
                <c:pt idx="158">
                  <c:v>5217969.7067310102</c:v>
                </c:pt>
                <c:pt idx="159">
                  <c:v>4667834.0058382805</c:v>
                </c:pt>
                <c:pt idx="160">
                  <c:v>4451740.7912689801</c:v>
                </c:pt>
                <c:pt idx="161">
                  <c:v>5019893.7257609097</c:v>
                </c:pt>
                <c:pt idx="162">
                  <c:v>4654867.2399288705</c:v>
                </c:pt>
                <c:pt idx="163">
                  <c:v>4767516.3436861001</c:v>
                </c:pt>
                <c:pt idx="164">
                  <c:v>4923846.4243410397</c:v>
                </c:pt>
                <c:pt idx="165">
                  <c:v>5026711.1692428198</c:v>
                </c:pt>
                <c:pt idx="166">
                  <c:v>4886202.7083061701</c:v>
                </c:pt>
                <c:pt idx="167">
                  <c:v>4987510.7124773404</c:v>
                </c:pt>
                <c:pt idx="168">
                  <c:v>4658194.2943873499</c:v>
                </c:pt>
                <c:pt idx="169">
                  <c:v>4401243.0814977502</c:v>
                </c:pt>
                <c:pt idx="170">
                  <c:v>4655375.2974902</c:v>
                </c:pt>
                <c:pt idx="171">
                  <c:v>4862005.74273133</c:v>
                </c:pt>
                <c:pt idx="172">
                  <c:v>4932836.3002879098</c:v>
                </c:pt>
                <c:pt idx="173">
                  <c:v>5382374.6767379604</c:v>
                </c:pt>
                <c:pt idx="174">
                  <c:v>4489572.2744910996</c:v>
                </c:pt>
                <c:pt idx="175">
                  <c:v>5033751.6067525595</c:v>
                </c:pt>
                <c:pt idx="176">
                  <c:v>4976502.4801289793</c:v>
                </c:pt>
                <c:pt idx="177">
                  <c:v>4443085.6176958103</c:v>
                </c:pt>
                <c:pt idx="178">
                  <c:v>4786042.1059862794</c:v>
                </c:pt>
                <c:pt idx="179">
                  <c:v>4860598.2845668793</c:v>
                </c:pt>
                <c:pt idx="180">
                  <c:v>5246694.2663869802</c:v>
                </c:pt>
                <c:pt idx="181">
                  <c:v>4906120.5343830101</c:v>
                </c:pt>
                <c:pt idx="182">
                  <c:v>5105416.1830821401</c:v>
                </c:pt>
                <c:pt idx="183">
                  <c:v>4950778.0255439002</c:v>
                </c:pt>
                <c:pt idx="184">
                  <c:v>4857859.9763353197</c:v>
                </c:pt>
                <c:pt idx="185">
                  <c:v>4668703.8637738405</c:v>
                </c:pt>
                <c:pt idx="186">
                  <c:v>4704942.4327396397</c:v>
                </c:pt>
                <c:pt idx="187">
                  <c:v>4973430.9082580693</c:v>
                </c:pt>
                <c:pt idx="188">
                  <c:v>4715119.9330329401</c:v>
                </c:pt>
                <c:pt idx="189">
                  <c:v>4607455.0890539903</c:v>
                </c:pt>
                <c:pt idx="190">
                  <c:v>5385906.5450364202</c:v>
                </c:pt>
                <c:pt idx="191">
                  <c:v>4807040.33810555</c:v>
                </c:pt>
                <c:pt idx="192">
                  <c:v>5586166.9050961202</c:v>
                </c:pt>
                <c:pt idx="193">
                  <c:v>4785976.9882965498</c:v>
                </c:pt>
                <c:pt idx="194">
                  <c:v>5046579.0589818396</c:v>
                </c:pt>
                <c:pt idx="195">
                  <c:v>4643743.6825548401</c:v>
                </c:pt>
                <c:pt idx="196">
                  <c:v>4768192.3733572494</c:v>
                </c:pt>
                <c:pt idx="197">
                  <c:v>5273771.9835985899</c:v>
                </c:pt>
                <c:pt idx="198">
                  <c:v>5006906.8021418899</c:v>
                </c:pt>
                <c:pt idx="199">
                  <c:v>4858732.5730122393</c:v>
                </c:pt>
                <c:pt idx="200">
                  <c:v>4722460.6187914591</c:v>
                </c:pt>
                <c:pt idx="201">
                  <c:v>4858088.8174622301</c:v>
                </c:pt>
                <c:pt idx="202">
                  <c:v>4452165.1531266402</c:v>
                </c:pt>
                <c:pt idx="203">
                  <c:v>5070870.6974588493</c:v>
                </c:pt>
                <c:pt idx="204">
                  <c:v>4940931.4256322496</c:v>
                </c:pt>
                <c:pt idx="205">
                  <c:v>4755494.1139578903</c:v>
                </c:pt>
                <c:pt idx="206">
                  <c:v>4739412.10358709</c:v>
                </c:pt>
                <c:pt idx="207">
                  <c:v>4648226.0492949206</c:v>
                </c:pt>
                <c:pt idx="208">
                  <c:v>4805680.6323773907</c:v>
                </c:pt>
                <c:pt idx="209">
                  <c:v>5133852.1599492095</c:v>
                </c:pt>
                <c:pt idx="210">
                  <c:v>5042449.4588719597</c:v>
                </c:pt>
                <c:pt idx="211">
                  <c:v>4802251.2415885907</c:v>
                </c:pt>
                <c:pt idx="212">
                  <c:v>4779254.7724531293</c:v>
                </c:pt>
                <c:pt idx="213">
                  <c:v>5015373.1083392994</c:v>
                </c:pt>
                <c:pt idx="214">
                  <c:v>4894334.9589675898</c:v>
                </c:pt>
                <c:pt idx="215">
                  <c:v>5126688.63941391</c:v>
                </c:pt>
                <c:pt idx="216">
                  <c:v>4989220.0811447399</c:v>
                </c:pt>
                <c:pt idx="217">
                  <c:v>4868392.1388312895</c:v>
                </c:pt>
                <c:pt idx="218">
                  <c:v>5042437.5920681898</c:v>
                </c:pt>
                <c:pt idx="219">
                  <c:v>4986220.2783880197</c:v>
                </c:pt>
                <c:pt idx="220">
                  <c:v>4380430.1121484302</c:v>
                </c:pt>
                <c:pt idx="221">
                  <c:v>4966735.0224220296</c:v>
                </c:pt>
                <c:pt idx="222">
                  <c:v>4525139.7906248197</c:v>
                </c:pt>
                <c:pt idx="223">
                  <c:v>4442578.0847378206</c:v>
                </c:pt>
                <c:pt idx="224">
                  <c:v>4729209.7711015195</c:v>
                </c:pt>
                <c:pt idx="225">
                  <c:v>5011316.5435513295</c:v>
                </c:pt>
                <c:pt idx="226">
                  <c:v>4891986.2514907699</c:v>
                </c:pt>
                <c:pt idx="227">
                  <c:v>5046682.3909392403</c:v>
                </c:pt>
                <c:pt idx="228">
                  <c:v>4972055.2388423905</c:v>
                </c:pt>
                <c:pt idx="229">
                  <c:v>4908401.0723727997</c:v>
                </c:pt>
                <c:pt idx="230">
                  <c:v>5013970.59655964</c:v>
                </c:pt>
                <c:pt idx="231">
                  <c:v>4561257.1399225201</c:v>
                </c:pt>
                <c:pt idx="232">
                  <c:v>5158895.2271811701</c:v>
                </c:pt>
                <c:pt idx="233">
                  <c:v>5166785.6349594695</c:v>
                </c:pt>
                <c:pt idx="234">
                  <c:v>5250006.1904909406</c:v>
                </c:pt>
                <c:pt idx="235">
                  <c:v>4790136.8983894605</c:v>
                </c:pt>
                <c:pt idx="236">
                  <c:v>5024956.9864120996</c:v>
                </c:pt>
                <c:pt idx="237">
                  <c:v>4719344.4702807199</c:v>
                </c:pt>
                <c:pt idx="238">
                  <c:v>5348011.2420925107</c:v>
                </c:pt>
                <c:pt idx="239">
                  <c:v>4987273.1273257202</c:v>
                </c:pt>
                <c:pt idx="240">
                  <c:v>4843019.6729408503</c:v>
                </c:pt>
                <c:pt idx="241">
                  <c:v>4898661.0514980899</c:v>
                </c:pt>
                <c:pt idx="242">
                  <c:v>4933342.1406091303</c:v>
                </c:pt>
                <c:pt idx="243">
                  <c:v>4742596.0336281694</c:v>
                </c:pt>
                <c:pt idx="244">
                  <c:v>5087251.4865547698</c:v>
                </c:pt>
                <c:pt idx="245">
                  <c:v>4508700.5662685903</c:v>
                </c:pt>
                <c:pt idx="246">
                  <c:v>4968847.8006371995</c:v>
                </c:pt>
                <c:pt idx="247">
                  <c:v>5053268.5348873902</c:v>
                </c:pt>
                <c:pt idx="248">
                  <c:v>5158377.3393578306</c:v>
                </c:pt>
                <c:pt idx="249">
                  <c:v>4728997.7020500796</c:v>
                </c:pt>
                <c:pt idx="250">
                  <c:v>4772465.2070993697</c:v>
                </c:pt>
                <c:pt idx="251">
                  <c:v>4636307.7190590696</c:v>
                </c:pt>
                <c:pt idx="252">
                  <c:v>4603993.1178373396</c:v>
                </c:pt>
                <c:pt idx="253">
                  <c:v>5013966.5993199795</c:v>
                </c:pt>
                <c:pt idx="254">
                  <c:v>4691375.1788036805</c:v>
                </c:pt>
                <c:pt idx="255">
                  <c:v>4907629.6901806798</c:v>
                </c:pt>
                <c:pt idx="256">
                  <c:v>4796712.6716419999</c:v>
                </c:pt>
                <c:pt idx="257">
                  <c:v>4953158.0551742399</c:v>
                </c:pt>
                <c:pt idx="258">
                  <c:v>4748942.7722504605</c:v>
                </c:pt>
                <c:pt idx="259">
                  <c:v>5401614.0879057404</c:v>
                </c:pt>
                <c:pt idx="260">
                  <c:v>5042664.9266223796</c:v>
                </c:pt>
                <c:pt idx="261">
                  <c:v>5358994.1949799405</c:v>
                </c:pt>
                <c:pt idx="262">
                  <c:v>4513248.6366358697</c:v>
                </c:pt>
                <c:pt idx="263">
                  <c:v>4852217.2368196007</c:v>
                </c:pt>
                <c:pt idx="264">
                  <c:v>5051776.35698976</c:v>
                </c:pt>
                <c:pt idx="265">
                  <c:v>4964672.5895352401</c:v>
                </c:pt>
                <c:pt idx="266">
                  <c:v>4847920.7924479702</c:v>
                </c:pt>
                <c:pt idx="267">
                  <c:v>4854262.46770686</c:v>
                </c:pt>
                <c:pt idx="268">
                  <c:v>4675274.6018911395</c:v>
                </c:pt>
                <c:pt idx="269">
                  <c:v>5122226.2869338403</c:v>
                </c:pt>
                <c:pt idx="270">
                  <c:v>4857807.3987173997</c:v>
                </c:pt>
                <c:pt idx="271">
                  <c:v>5194710.4834213397</c:v>
                </c:pt>
                <c:pt idx="272">
                  <c:v>5480621.3050776999</c:v>
                </c:pt>
                <c:pt idx="273">
                  <c:v>4415994.7120060399</c:v>
                </c:pt>
                <c:pt idx="274">
                  <c:v>5072088.4527083598</c:v>
                </c:pt>
                <c:pt idx="275">
                  <c:v>4665029.5048607793</c:v>
                </c:pt>
                <c:pt idx="276">
                  <c:v>4415981.4149864297</c:v>
                </c:pt>
                <c:pt idx="277">
                  <c:v>5485118.7994427104</c:v>
                </c:pt>
                <c:pt idx="278">
                  <c:v>5480345.2080516703</c:v>
                </c:pt>
                <c:pt idx="279">
                  <c:v>4799851.6609783694</c:v>
                </c:pt>
                <c:pt idx="280">
                  <c:v>4912072.4388989899</c:v>
                </c:pt>
                <c:pt idx="281">
                  <c:v>5230100.0497386698</c:v>
                </c:pt>
                <c:pt idx="282">
                  <c:v>4601015.1527246805</c:v>
                </c:pt>
                <c:pt idx="283">
                  <c:v>5135069.7256322</c:v>
                </c:pt>
                <c:pt idx="284">
                  <c:v>4349188.1762220506</c:v>
                </c:pt>
                <c:pt idx="285">
                  <c:v>4743177.7654225603</c:v>
                </c:pt>
                <c:pt idx="286">
                  <c:v>5012265.4795671403</c:v>
                </c:pt>
                <c:pt idx="287">
                  <c:v>5312495.7346618697</c:v>
                </c:pt>
                <c:pt idx="288">
                  <c:v>5030367.2369136102</c:v>
                </c:pt>
                <c:pt idx="289">
                  <c:v>4753120.5670109503</c:v>
                </c:pt>
                <c:pt idx="290">
                  <c:v>4734380.0742185498</c:v>
                </c:pt>
                <c:pt idx="291">
                  <c:v>5088042.6313010799</c:v>
                </c:pt>
                <c:pt idx="292">
                  <c:v>4588253.9046551604</c:v>
                </c:pt>
                <c:pt idx="293">
                  <c:v>4722552.6399228899</c:v>
                </c:pt>
                <c:pt idx="294">
                  <c:v>4791265.2796033993</c:v>
                </c:pt>
                <c:pt idx="295">
                  <c:v>5078556.7817200106</c:v>
                </c:pt>
                <c:pt idx="296">
                  <c:v>4981149.7230805801</c:v>
                </c:pt>
                <c:pt idx="297">
                  <c:v>5154846.2061364092</c:v>
                </c:pt>
                <c:pt idx="298">
                  <c:v>4491086.9536647201</c:v>
                </c:pt>
                <c:pt idx="299">
                  <c:v>5017381.5975309499</c:v>
                </c:pt>
                <c:pt idx="300">
                  <c:v>4751333.9248896101</c:v>
                </c:pt>
                <c:pt idx="301">
                  <c:v>5479812.3880429696</c:v>
                </c:pt>
                <c:pt idx="302">
                  <c:v>5230349.9552674592</c:v>
                </c:pt>
                <c:pt idx="303">
                  <c:v>4769435.09244001</c:v>
                </c:pt>
                <c:pt idx="304">
                  <c:v>5220550.19882253</c:v>
                </c:pt>
                <c:pt idx="305">
                  <c:v>4690339.0244355099</c:v>
                </c:pt>
                <c:pt idx="306">
                  <c:v>4651584.8563359203</c:v>
                </c:pt>
                <c:pt idx="307">
                  <c:v>5112219.8672246207</c:v>
                </c:pt>
                <c:pt idx="308">
                  <c:v>4498570.4915816998</c:v>
                </c:pt>
                <c:pt idx="309">
                  <c:v>4638221.01518826</c:v>
                </c:pt>
                <c:pt idx="310">
                  <c:v>4797944.9477230599</c:v>
                </c:pt>
                <c:pt idx="311">
                  <c:v>5068848.3048874009</c:v>
                </c:pt>
                <c:pt idx="312">
                  <c:v>4787590.7403892595</c:v>
                </c:pt>
                <c:pt idx="313">
                  <c:v>4691169.2762093907</c:v>
                </c:pt>
                <c:pt idx="314">
                  <c:v>5476030.7799438201</c:v>
                </c:pt>
                <c:pt idx="315">
                  <c:v>5376483.5658885501</c:v>
                </c:pt>
                <c:pt idx="316">
                  <c:v>4690080.7927212007</c:v>
                </c:pt>
                <c:pt idx="317">
                  <c:v>5305586.0211133501</c:v>
                </c:pt>
                <c:pt idx="318">
                  <c:v>4559481.5063672401</c:v>
                </c:pt>
                <c:pt idx="319">
                  <c:v>4531738.0335513297</c:v>
                </c:pt>
                <c:pt idx="320">
                  <c:v>4603256.7952063903</c:v>
                </c:pt>
                <c:pt idx="321">
                  <c:v>4755359.3171597794</c:v>
                </c:pt>
                <c:pt idx="322">
                  <c:v>5274887.7162988102</c:v>
                </c:pt>
                <c:pt idx="323">
                  <c:v>5188558.3382463101</c:v>
                </c:pt>
                <c:pt idx="324">
                  <c:v>5131605.9845277499</c:v>
                </c:pt>
                <c:pt idx="325">
                  <c:v>4706981.2525754403</c:v>
                </c:pt>
                <c:pt idx="326">
                  <c:v>4407751.1465618396</c:v>
                </c:pt>
                <c:pt idx="327">
                  <c:v>4890615.74339482</c:v>
                </c:pt>
                <c:pt idx="328">
                  <c:v>4752849.1048928499</c:v>
                </c:pt>
                <c:pt idx="329">
                  <c:v>5050239.0794632798</c:v>
                </c:pt>
                <c:pt idx="330">
                  <c:v>4861262.9098519199</c:v>
                </c:pt>
                <c:pt idx="331">
                  <c:v>4491400.83522397</c:v>
                </c:pt>
                <c:pt idx="332">
                  <c:v>4672622.0191714196</c:v>
                </c:pt>
                <c:pt idx="333">
                  <c:v>5206419.0846226998</c:v>
                </c:pt>
                <c:pt idx="334">
                  <c:v>4418086.8112326199</c:v>
                </c:pt>
                <c:pt idx="335">
                  <c:v>4963935.6177764898</c:v>
                </c:pt>
                <c:pt idx="336">
                  <c:v>4365299.3447349891</c:v>
                </c:pt>
                <c:pt idx="337">
                  <c:v>4496113.9791673496</c:v>
                </c:pt>
                <c:pt idx="338">
                  <c:v>5059941.1336626997</c:v>
                </c:pt>
                <c:pt idx="339">
                  <c:v>5291629.6039907001</c:v>
                </c:pt>
                <c:pt idx="340">
                  <c:v>5014264.3234894704</c:v>
                </c:pt>
                <c:pt idx="341">
                  <c:v>4571579.4129263405</c:v>
                </c:pt>
                <c:pt idx="342">
                  <c:v>5106387.3487410992</c:v>
                </c:pt>
                <c:pt idx="343">
                  <c:v>5166704.4697589092</c:v>
                </c:pt>
                <c:pt idx="344">
                  <c:v>4805775.2701752298</c:v>
                </c:pt>
                <c:pt idx="345">
                  <c:v>4893843.0217497004</c:v>
                </c:pt>
                <c:pt idx="346">
                  <c:v>4766288.9230275797</c:v>
                </c:pt>
                <c:pt idx="347">
                  <c:v>4985008.4306642199</c:v>
                </c:pt>
                <c:pt idx="348">
                  <c:v>4543036.6481877305</c:v>
                </c:pt>
                <c:pt idx="349">
                  <c:v>5050003.6821013698</c:v>
                </c:pt>
                <c:pt idx="350">
                  <c:v>4594066.1049547503</c:v>
                </c:pt>
                <c:pt idx="351">
                  <c:v>5163969.5509282295</c:v>
                </c:pt>
                <c:pt idx="352">
                  <c:v>4663262.0765006393</c:v>
                </c:pt>
                <c:pt idx="353">
                  <c:v>4599641.5725808907</c:v>
                </c:pt>
                <c:pt idx="354">
                  <c:v>4798259.8021609094</c:v>
                </c:pt>
                <c:pt idx="355">
                  <c:v>5273402.3181969402</c:v>
                </c:pt>
                <c:pt idx="356">
                  <c:v>5145036.4319125805</c:v>
                </c:pt>
                <c:pt idx="357">
                  <c:v>5382489.0903108008</c:v>
                </c:pt>
                <c:pt idx="358">
                  <c:v>5052709.48024577</c:v>
                </c:pt>
                <c:pt idx="359">
                  <c:v>5227839.5372861009</c:v>
                </c:pt>
                <c:pt idx="360">
                  <c:v>4691104.1950965095</c:v>
                </c:pt>
                <c:pt idx="361">
                  <c:v>5180353.3377902098</c:v>
                </c:pt>
                <c:pt idx="362">
                  <c:v>5037689.6873845793</c:v>
                </c:pt>
                <c:pt idx="363">
                  <c:v>4670847.2415566007</c:v>
                </c:pt>
                <c:pt idx="364">
                  <c:v>4779890.9750491194</c:v>
                </c:pt>
                <c:pt idx="365">
                  <c:v>4919886.9782019099</c:v>
                </c:pt>
                <c:pt idx="366">
                  <c:v>4830605.5510057602</c:v>
                </c:pt>
                <c:pt idx="367">
                  <c:v>5051926.8921959996</c:v>
                </c:pt>
                <c:pt idx="368">
                  <c:v>4365067.6282057296</c:v>
                </c:pt>
                <c:pt idx="369">
                  <c:v>4917293.7071303893</c:v>
                </c:pt>
                <c:pt idx="370">
                  <c:v>4915646.7243476901</c:v>
                </c:pt>
                <c:pt idx="371">
                  <c:v>4926874.1430724105</c:v>
                </c:pt>
                <c:pt idx="372">
                  <c:v>4787162.2457010401</c:v>
                </c:pt>
                <c:pt idx="373">
                  <c:v>4749291.2117970698</c:v>
                </c:pt>
                <c:pt idx="374">
                  <c:v>4809188.1737315301</c:v>
                </c:pt>
                <c:pt idx="375">
                  <c:v>4386655.1443254091</c:v>
                </c:pt>
                <c:pt idx="376">
                  <c:v>4631775.2474289797</c:v>
                </c:pt>
                <c:pt idx="377">
                  <c:v>4532312.5927764</c:v>
                </c:pt>
                <c:pt idx="378">
                  <c:v>4587555.8429892007</c:v>
                </c:pt>
                <c:pt idx="379">
                  <c:v>4911689.6041776296</c:v>
                </c:pt>
                <c:pt idx="380">
                  <c:v>5110322.5384919997</c:v>
                </c:pt>
                <c:pt idx="381">
                  <c:v>4736323.1911970396</c:v>
                </c:pt>
                <c:pt idx="382">
                  <c:v>4723219.58668264</c:v>
                </c:pt>
                <c:pt idx="383">
                  <c:v>4415685.0388864605</c:v>
                </c:pt>
                <c:pt idx="384">
                  <c:v>5300159.2921793899</c:v>
                </c:pt>
                <c:pt idx="385">
                  <c:v>4857145.9717554199</c:v>
                </c:pt>
                <c:pt idx="386">
                  <c:v>4430389.2015707102</c:v>
                </c:pt>
                <c:pt idx="387">
                  <c:v>5345654.8882205701</c:v>
                </c:pt>
                <c:pt idx="388">
                  <c:v>4719692.3645354295</c:v>
                </c:pt>
                <c:pt idx="389">
                  <c:v>4937177.33178409</c:v>
                </c:pt>
                <c:pt idx="390">
                  <c:v>5037707.9791750908</c:v>
                </c:pt>
                <c:pt idx="391">
                  <c:v>5053232.9888340794</c:v>
                </c:pt>
                <c:pt idx="392">
                  <c:v>5080372.2448707409</c:v>
                </c:pt>
                <c:pt idx="393">
                  <c:v>4821747.3093456905</c:v>
                </c:pt>
                <c:pt idx="394">
                  <c:v>4658408.7264868394</c:v>
                </c:pt>
                <c:pt idx="395">
                  <c:v>4732921.3273327006</c:v>
                </c:pt>
                <c:pt idx="396">
                  <c:v>4591339.9647571696</c:v>
                </c:pt>
                <c:pt idx="397">
                  <c:v>5034878.0940749105</c:v>
                </c:pt>
                <c:pt idx="398">
                  <c:v>5106485.0735692298</c:v>
                </c:pt>
                <c:pt idx="399">
                  <c:v>4939665.9595221998</c:v>
                </c:pt>
                <c:pt idx="400">
                  <c:v>4765632.0213960893</c:v>
                </c:pt>
                <c:pt idx="401">
                  <c:v>4670980.2510485593</c:v>
                </c:pt>
                <c:pt idx="402">
                  <c:v>4599436.8762221597</c:v>
                </c:pt>
                <c:pt idx="403">
                  <c:v>4820817.8627650402</c:v>
                </c:pt>
                <c:pt idx="404">
                  <c:v>4652246.1131420396</c:v>
                </c:pt>
                <c:pt idx="405">
                  <c:v>4854157.8239160897</c:v>
                </c:pt>
                <c:pt idx="406">
                  <c:v>4909574.6891946197</c:v>
                </c:pt>
                <c:pt idx="407">
                  <c:v>4688211.2866985891</c:v>
                </c:pt>
                <c:pt idx="408">
                  <c:v>4555058.2309842203</c:v>
                </c:pt>
                <c:pt idx="409">
                  <c:v>5113160.2525319997</c:v>
                </c:pt>
                <c:pt idx="410">
                  <c:v>5074193.7686508596</c:v>
                </c:pt>
                <c:pt idx="411">
                  <c:v>5046075.6648909803</c:v>
                </c:pt>
                <c:pt idx="412">
                  <c:v>5210774.63471964</c:v>
                </c:pt>
                <c:pt idx="413">
                  <c:v>4617927.9780520601</c:v>
                </c:pt>
                <c:pt idx="414">
                  <c:v>4853959.98921041</c:v>
                </c:pt>
                <c:pt idx="415">
                  <c:v>4473063.9785205806</c:v>
                </c:pt>
                <c:pt idx="416">
                  <c:v>4978524.6710170805</c:v>
                </c:pt>
                <c:pt idx="417">
                  <c:v>4661079.9771533497</c:v>
                </c:pt>
                <c:pt idx="418">
                  <c:v>4863811.3233680297</c:v>
                </c:pt>
                <c:pt idx="419">
                  <c:v>4553608.4117044993</c:v>
                </c:pt>
                <c:pt idx="420">
                  <c:v>4623847.5872165691</c:v>
                </c:pt>
                <c:pt idx="421">
                  <c:v>5067611.7858929001</c:v>
                </c:pt>
                <c:pt idx="422">
                  <c:v>4704031.6726561403</c:v>
                </c:pt>
                <c:pt idx="423">
                  <c:v>5130283.2074102405</c:v>
                </c:pt>
                <c:pt idx="424">
                  <c:v>4941667.2494369093</c:v>
                </c:pt>
                <c:pt idx="425">
                  <c:v>4864837.0916888006</c:v>
                </c:pt>
                <c:pt idx="426">
                  <c:v>4645131.2464688104</c:v>
                </c:pt>
                <c:pt idx="427">
                  <c:v>4575222.6859235903</c:v>
                </c:pt>
                <c:pt idx="428">
                  <c:v>4542782.1202244908</c:v>
                </c:pt>
                <c:pt idx="429">
                  <c:v>5359606.7237531496</c:v>
                </c:pt>
                <c:pt idx="430">
                  <c:v>4823657.8334419001</c:v>
                </c:pt>
                <c:pt idx="431">
                  <c:v>4694576.5991159491</c:v>
                </c:pt>
                <c:pt idx="432">
                  <c:v>5035225.53061698</c:v>
                </c:pt>
                <c:pt idx="433">
                  <c:v>4929960.5813738704</c:v>
                </c:pt>
                <c:pt idx="434">
                  <c:v>4921791.41872623</c:v>
                </c:pt>
                <c:pt idx="435">
                  <c:v>4711886.4060753202</c:v>
                </c:pt>
                <c:pt idx="436">
                  <c:v>4703680.2766876798</c:v>
                </c:pt>
                <c:pt idx="437">
                  <c:v>4784911.7513980102</c:v>
                </c:pt>
                <c:pt idx="438">
                  <c:v>4943564.3543383293</c:v>
                </c:pt>
                <c:pt idx="439">
                  <c:v>4545547.3402351011</c:v>
                </c:pt>
                <c:pt idx="440">
                  <c:v>5223508.8706353903</c:v>
                </c:pt>
                <c:pt idx="441">
                  <c:v>4703961.9167301105</c:v>
                </c:pt>
                <c:pt idx="442">
                  <c:v>4807903.7995911203</c:v>
                </c:pt>
                <c:pt idx="443">
                  <c:v>4690620.7846943103</c:v>
                </c:pt>
                <c:pt idx="444">
                  <c:v>5308015.40363413</c:v>
                </c:pt>
                <c:pt idx="445">
                  <c:v>4784016.21750669</c:v>
                </c:pt>
                <c:pt idx="446">
                  <c:v>4755626.9318513907</c:v>
                </c:pt>
                <c:pt idx="447">
                  <c:v>4506648.2971630003</c:v>
                </c:pt>
                <c:pt idx="448">
                  <c:v>4784729.9166768994</c:v>
                </c:pt>
                <c:pt idx="449">
                  <c:v>4803618.0668169502</c:v>
                </c:pt>
                <c:pt idx="450">
                  <c:v>5005977.1693237899</c:v>
                </c:pt>
                <c:pt idx="451">
                  <c:v>4841620.5605622698</c:v>
                </c:pt>
                <c:pt idx="452">
                  <c:v>4828269.9951363103</c:v>
                </c:pt>
                <c:pt idx="453">
                  <c:v>4534379.4448040295</c:v>
                </c:pt>
                <c:pt idx="454">
                  <c:v>4879248.4222221803</c:v>
                </c:pt>
                <c:pt idx="455">
                  <c:v>4671480.3929161998</c:v>
                </c:pt>
                <c:pt idx="456">
                  <c:v>4743330.26240444</c:v>
                </c:pt>
                <c:pt idx="457">
                  <c:v>4593669.3091146797</c:v>
                </c:pt>
                <c:pt idx="458">
                  <c:v>5141930.3252043305</c:v>
                </c:pt>
                <c:pt idx="459">
                  <c:v>4712815.3314020298</c:v>
                </c:pt>
                <c:pt idx="460">
                  <c:v>4532694.47848655</c:v>
                </c:pt>
                <c:pt idx="461">
                  <c:v>4869946.0380880293</c:v>
                </c:pt>
                <c:pt idx="462">
                  <c:v>5129723.4568971805</c:v>
                </c:pt>
                <c:pt idx="463">
                  <c:v>4782312.8672838304</c:v>
                </c:pt>
                <c:pt idx="464">
                  <c:v>5054499.7234366592</c:v>
                </c:pt>
                <c:pt idx="465">
                  <c:v>4444496.8093322394</c:v>
                </c:pt>
                <c:pt idx="466">
                  <c:v>5490240.0089593101</c:v>
                </c:pt>
                <c:pt idx="467">
                  <c:v>4939440.3576353304</c:v>
                </c:pt>
                <c:pt idx="468">
                  <c:v>5082789.0365145393</c:v>
                </c:pt>
                <c:pt idx="469">
                  <c:v>4636629.5644880701</c:v>
                </c:pt>
                <c:pt idx="470">
                  <c:v>5010641.1474658204</c:v>
                </c:pt>
                <c:pt idx="471">
                  <c:v>4924462.7195956502</c:v>
                </c:pt>
                <c:pt idx="472">
                  <c:v>5305075.9835037198</c:v>
                </c:pt>
                <c:pt idx="473">
                  <c:v>5002599.3625461701</c:v>
                </c:pt>
                <c:pt idx="474">
                  <c:v>4996993.8132619206</c:v>
                </c:pt>
                <c:pt idx="475">
                  <c:v>4932036.4392450498</c:v>
                </c:pt>
                <c:pt idx="476">
                  <c:v>5200237.5993930204</c:v>
                </c:pt>
                <c:pt idx="477">
                  <c:v>5244653.9262204198</c:v>
                </c:pt>
                <c:pt idx="478">
                  <c:v>4761462.24813917</c:v>
                </c:pt>
                <c:pt idx="479">
                  <c:v>4855300.3120176997</c:v>
                </c:pt>
                <c:pt idx="480">
                  <c:v>4771533.2583256904</c:v>
                </c:pt>
                <c:pt idx="481">
                  <c:v>4519529.3243457796</c:v>
                </c:pt>
                <c:pt idx="482">
                  <c:v>5086332.9552075397</c:v>
                </c:pt>
                <c:pt idx="483">
                  <c:v>4762157.8384790197</c:v>
                </c:pt>
                <c:pt idx="484">
                  <c:v>5543397.4485699497</c:v>
                </c:pt>
                <c:pt idx="485">
                  <c:v>5275417.73807518</c:v>
                </c:pt>
                <c:pt idx="486">
                  <c:v>4645175.4646789702</c:v>
                </c:pt>
                <c:pt idx="487">
                  <c:v>4578323.3757422203</c:v>
                </c:pt>
                <c:pt idx="488">
                  <c:v>4811295.0615114402</c:v>
                </c:pt>
                <c:pt idx="489">
                  <c:v>4627787.4842232205</c:v>
                </c:pt>
                <c:pt idx="490">
                  <c:v>4434457.7694100607</c:v>
                </c:pt>
                <c:pt idx="491">
                  <c:v>5130446.0250363909</c:v>
                </c:pt>
                <c:pt idx="492">
                  <c:v>4516729.9753132593</c:v>
                </c:pt>
                <c:pt idx="493">
                  <c:v>4730860.5903380802</c:v>
                </c:pt>
                <c:pt idx="494">
                  <c:v>5257482.6002522297</c:v>
                </c:pt>
                <c:pt idx="495">
                  <c:v>4794473.2990208492</c:v>
                </c:pt>
                <c:pt idx="496">
                  <c:v>5067936.9053952098</c:v>
                </c:pt>
                <c:pt idx="497">
                  <c:v>5182194.0131562501</c:v>
                </c:pt>
                <c:pt idx="498">
                  <c:v>5326119.04108324</c:v>
                </c:pt>
                <c:pt idx="499">
                  <c:v>4514104.8816745095</c:v>
                </c:pt>
                <c:pt idx="500">
                  <c:v>5065171.6880839895</c:v>
                </c:pt>
                <c:pt idx="501">
                  <c:v>4711152.7913370403</c:v>
                </c:pt>
                <c:pt idx="502">
                  <c:v>5064752.2164522195</c:v>
                </c:pt>
                <c:pt idx="503">
                  <c:v>4882880.5545306299</c:v>
                </c:pt>
                <c:pt idx="504">
                  <c:v>4960636.1290967092</c:v>
                </c:pt>
                <c:pt idx="505">
                  <c:v>4753238.6791553497</c:v>
                </c:pt>
                <c:pt idx="506">
                  <c:v>4602693.2500613797</c:v>
                </c:pt>
                <c:pt idx="507">
                  <c:v>4430834.4483813904</c:v>
                </c:pt>
                <c:pt idx="508">
                  <c:v>5191622.0998497</c:v>
                </c:pt>
                <c:pt idx="509">
                  <c:v>5190698.1585049005</c:v>
                </c:pt>
                <c:pt idx="510">
                  <c:v>4511336.14921638</c:v>
                </c:pt>
                <c:pt idx="511">
                  <c:v>4874448.2812576108</c:v>
                </c:pt>
                <c:pt idx="512">
                  <c:v>4658490.3106652806</c:v>
                </c:pt>
                <c:pt idx="513">
                  <c:v>5123614.0177406901</c:v>
                </c:pt>
                <c:pt idx="514">
                  <c:v>5487017.7544985702</c:v>
                </c:pt>
                <c:pt idx="515">
                  <c:v>5090142.1666521104</c:v>
                </c:pt>
                <c:pt idx="516">
                  <c:v>4461447.3521728897</c:v>
                </c:pt>
                <c:pt idx="517">
                  <c:v>4638876.4836433195</c:v>
                </c:pt>
                <c:pt idx="518">
                  <c:v>4766228.9074616805</c:v>
                </c:pt>
                <c:pt idx="519">
                  <c:v>4919042.8787510497</c:v>
                </c:pt>
                <c:pt idx="520">
                  <c:v>4723804.1845789906</c:v>
                </c:pt>
                <c:pt idx="521">
                  <c:v>5490889.3725199699</c:v>
                </c:pt>
                <c:pt idx="522">
                  <c:v>4916428.5794512099</c:v>
                </c:pt>
                <c:pt idx="523">
                  <c:v>4742821.02057763</c:v>
                </c:pt>
                <c:pt idx="524">
                  <c:v>5051438.4186324198</c:v>
                </c:pt>
                <c:pt idx="525">
                  <c:v>4847024.5736614401</c:v>
                </c:pt>
                <c:pt idx="526">
                  <c:v>4813504.6800246406</c:v>
                </c:pt>
                <c:pt idx="527">
                  <c:v>4733578.2915327698</c:v>
                </c:pt>
                <c:pt idx="528">
                  <c:v>4963419.5163692003</c:v>
                </c:pt>
                <c:pt idx="529">
                  <c:v>4988317.9210945498</c:v>
                </c:pt>
                <c:pt idx="530">
                  <c:v>4935611.5279657496</c:v>
                </c:pt>
                <c:pt idx="531">
                  <c:v>4652748.1739747003</c:v>
                </c:pt>
                <c:pt idx="532">
                  <c:v>4919110.6231426196</c:v>
                </c:pt>
                <c:pt idx="533">
                  <c:v>4474905.6813896503</c:v>
                </c:pt>
                <c:pt idx="534">
                  <c:v>4803593.0197384302</c:v>
                </c:pt>
                <c:pt idx="535">
                  <c:v>5259053.8041801099</c:v>
                </c:pt>
                <c:pt idx="536">
                  <c:v>5246887.2085624905</c:v>
                </c:pt>
                <c:pt idx="537">
                  <c:v>4758048.8561237101</c:v>
                </c:pt>
                <c:pt idx="538">
                  <c:v>5305775.0729377801</c:v>
                </c:pt>
                <c:pt idx="539">
                  <c:v>4712008.9105263595</c:v>
                </c:pt>
                <c:pt idx="540">
                  <c:v>4956540.6030417299</c:v>
                </c:pt>
                <c:pt idx="541">
                  <c:v>4506465.6411877796</c:v>
                </c:pt>
                <c:pt idx="542">
                  <c:v>4485173.8380543301</c:v>
                </c:pt>
                <c:pt idx="543">
                  <c:v>4711652.7417029804</c:v>
                </c:pt>
                <c:pt idx="544">
                  <c:v>5186334.2433066098</c:v>
                </c:pt>
                <c:pt idx="545">
                  <c:v>5190909.4699209798</c:v>
                </c:pt>
                <c:pt idx="546">
                  <c:v>5366433.47151272</c:v>
                </c:pt>
                <c:pt idx="547">
                  <c:v>5315605.2213579193</c:v>
                </c:pt>
                <c:pt idx="548">
                  <c:v>4496740.5266551394</c:v>
                </c:pt>
                <c:pt idx="549">
                  <c:v>4967393.2277480196</c:v>
                </c:pt>
                <c:pt idx="550">
                  <c:v>5041744.0062867999</c:v>
                </c:pt>
                <c:pt idx="551">
                  <c:v>5463707.9572803397</c:v>
                </c:pt>
                <c:pt idx="552">
                  <c:v>4990786.6460246304</c:v>
                </c:pt>
                <c:pt idx="553">
                  <c:v>4887031.66829878</c:v>
                </c:pt>
                <c:pt idx="554">
                  <c:v>4823481.2487999694</c:v>
                </c:pt>
                <c:pt idx="555">
                  <c:v>4716955.5953894891</c:v>
                </c:pt>
                <c:pt idx="556">
                  <c:v>5041273.9305003705</c:v>
                </c:pt>
                <c:pt idx="557">
                  <c:v>4957885.77764377</c:v>
                </c:pt>
                <c:pt idx="558">
                  <c:v>4948828.3883194197</c:v>
                </c:pt>
                <c:pt idx="559">
                  <c:v>4557695.4559814706</c:v>
                </c:pt>
                <c:pt idx="560">
                  <c:v>5237325.2791023497</c:v>
                </c:pt>
                <c:pt idx="561">
                  <c:v>4474922.8882879503</c:v>
                </c:pt>
                <c:pt idx="562">
                  <c:v>4892582.95914088</c:v>
                </c:pt>
                <c:pt idx="563">
                  <c:v>5008233.75024735</c:v>
                </c:pt>
                <c:pt idx="564">
                  <c:v>5154924.7218219806</c:v>
                </c:pt>
                <c:pt idx="565">
                  <c:v>5093518.96277388</c:v>
                </c:pt>
                <c:pt idx="566">
                  <c:v>5194188.2120537898</c:v>
                </c:pt>
                <c:pt idx="567">
                  <c:v>4964095.1617094092</c:v>
                </c:pt>
                <c:pt idx="568">
                  <c:v>4837081.9650380397</c:v>
                </c:pt>
                <c:pt idx="569">
                  <c:v>5300377.8254684499</c:v>
                </c:pt>
                <c:pt idx="570">
                  <c:v>4430462.8123632707</c:v>
                </c:pt>
                <c:pt idx="571">
                  <c:v>4888458.8973414497</c:v>
                </c:pt>
                <c:pt idx="572">
                  <c:v>4991772.1496900301</c:v>
                </c:pt>
                <c:pt idx="573">
                  <c:v>5117557.8975104205</c:v>
                </c:pt>
                <c:pt idx="574">
                  <c:v>4744130.7467181403</c:v>
                </c:pt>
                <c:pt idx="575">
                  <c:v>4784479.2333431598</c:v>
                </c:pt>
                <c:pt idx="576">
                  <c:v>4756941.4680020101</c:v>
                </c:pt>
                <c:pt idx="577">
                  <c:v>4964573.9436528608</c:v>
                </c:pt>
                <c:pt idx="578">
                  <c:v>4538063.8114530295</c:v>
                </c:pt>
                <c:pt idx="579">
                  <c:v>4902067.8147456404</c:v>
                </c:pt>
                <c:pt idx="580">
                  <c:v>5004190.7134884801</c:v>
                </c:pt>
                <c:pt idx="581">
                  <c:v>5089265.8375556804</c:v>
                </c:pt>
                <c:pt idx="582">
                  <c:v>4453242.8921973594</c:v>
                </c:pt>
                <c:pt idx="583">
                  <c:v>4926479.1233810801</c:v>
                </c:pt>
                <c:pt idx="584">
                  <c:v>4911385.3104691897</c:v>
                </c:pt>
                <c:pt idx="585">
                  <c:v>4373331.190264089</c:v>
                </c:pt>
                <c:pt idx="586">
                  <c:v>4943195.4661954204</c:v>
                </c:pt>
                <c:pt idx="587">
                  <c:v>4838012.7273398302</c:v>
                </c:pt>
                <c:pt idx="588">
                  <c:v>5024436.9769422496</c:v>
                </c:pt>
                <c:pt idx="589">
                  <c:v>4543567.0344906896</c:v>
                </c:pt>
                <c:pt idx="590">
                  <c:v>4882051.2811246794</c:v>
                </c:pt>
                <c:pt idx="591">
                  <c:v>4789750.4856898198</c:v>
                </c:pt>
                <c:pt idx="592">
                  <c:v>5128676.0086027104</c:v>
                </c:pt>
                <c:pt idx="593">
                  <c:v>5074606.2732458897</c:v>
                </c:pt>
                <c:pt idx="594">
                  <c:v>4842019.0311913295</c:v>
                </c:pt>
                <c:pt idx="595">
                  <c:v>5375224.9714351101</c:v>
                </c:pt>
                <c:pt idx="596">
                  <c:v>4902633.1149996705</c:v>
                </c:pt>
                <c:pt idx="597">
                  <c:v>4834052.6773344697</c:v>
                </c:pt>
                <c:pt idx="598">
                  <c:v>4609966.7811083607</c:v>
                </c:pt>
                <c:pt idx="599">
                  <c:v>4771473.9055922003</c:v>
                </c:pt>
                <c:pt idx="600">
                  <c:v>4793565.2536012903</c:v>
                </c:pt>
                <c:pt idx="601">
                  <c:v>4773044.8286209907</c:v>
                </c:pt>
                <c:pt idx="602">
                  <c:v>4832488.6456538597</c:v>
                </c:pt>
                <c:pt idx="603">
                  <c:v>5080135.5299398499</c:v>
                </c:pt>
                <c:pt idx="604">
                  <c:v>5307761.9302719701</c:v>
                </c:pt>
                <c:pt idx="605">
                  <c:v>4890685.6466804594</c:v>
                </c:pt>
                <c:pt idx="606">
                  <c:v>4701284.4520081403</c:v>
                </c:pt>
                <c:pt idx="607">
                  <c:v>5374231.8372692</c:v>
                </c:pt>
                <c:pt idx="608">
                  <c:v>4941876.4251029296</c:v>
                </c:pt>
                <c:pt idx="609">
                  <c:v>4635033.8715278301</c:v>
                </c:pt>
                <c:pt idx="610">
                  <c:v>4738516.1076749498</c:v>
                </c:pt>
                <c:pt idx="611">
                  <c:v>5068127.0743718408</c:v>
                </c:pt>
                <c:pt idx="612">
                  <c:v>4664811.3851718297</c:v>
                </c:pt>
                <c:pt idx="613">
                  <c:v>4975140.20430924</c:v>
                </c:pt>
                <c:pt idx="614">
                  <c:v>5569554.8430200703</c:v>
                </c:pt>
                <c:pt idx="615">
                  <c:v>5442540.2895846898</c:v>
                </c:pt>
                <c:pt idx="616">
                  <c:v>5210646.52117908</c:v>
                </c:pt>
                <c:pt idx="617">
                  <c:v>4445541.8231336195</c:v>
                </c:pt>
                <c:pt idx="618">
                  <c:v>4583998.6582922898</c:v>
                </c:pt>
                <c:pt idx="619">
                  <c:v>4787431.9511158094</c:v>
                </c:pt>
                <c:pt idx="620">
                  <c:v>5015601.1426114999</c:v>
                </c:pt>
                <c:pt idx="621">
                  <c:v>4869735.2812222298</c:v>
                </c:pt>
                <c:pt idx="622">
                  <c:v>4506114.8948264197</c:v>
                </c:pt>
                <c:pt idx="623">
                  <c:v>4668383.6624296699</c:v>
                </c:pt>
                <c:pt idx="624">
                  <c:v>4731769.2275984902</c:v>
                </c:pt>
                <c:pt idx="625">
                  <c:v>4584135.0037146993</c:v>
                </c:pt>
                <c:pt idx="626">
                  <c:v>4999559.3899715506</c:v>
                </c:pt>
                <c:pt idx="627">
                  <c:v>5183920.2349629197</c:v>
                </c:pt>
                <c:pt idx="628">
                  <c:v>4656445.8296905607</c:v>
                </c:pt>
                <c:pt idx="629">
                  <c:v>4374122.5587090496</c:v>
                </c:pt>
                <c:pt idx="630">
                  <c:v>5153916.0326853003</c:v>
                </c:pt>
                <c:pt idx="631">
                  <c:v>4650345.5207778402</c:v>
                </c:pt>
                <c:pt idx="632">
                  <c:v>4893906.46092063</c:v>
                </c:pt>
                <c:pt idx="633">
                  <c:v>4651278.8418477699</c:v>
                </c:pt>
                <c:pt idx="634">
                  <c:v>4914895.02339618</c:v>
                </c:pt>
                <c:pt idx="635">
                  <c:v>5378347.4258850105</c:v>
                </c:pt>
                <c:pt idx="636">
                  <c:v>5290710.58664368</c:v>
                </c:pt>
                <c:pt idx="637">
                  <c:v>4368921.7713337606</c:v>
                </c:pt>
                <c:pt idx="638">
                  <c:v>4591445.1107229898</c:v>
                </c:pt>
                <c:pt idx="639">
                  <c:v>4724343.9851790695</c:v>
                </c:pt>
                <c:pt idx="640">
                  <c:v>4651389.1949572805</c:v>
                </c:pt>
                <c:pt idx="641">
                  <c:v>5081107.3379579093</c:v>
                </c:pt>
                <c:pt idx="642">
                  <c:v>4727301.7827737099</c:v>
                </c:pt>
                <c:pt idx="643">
                  <c:v>4996765.66309781</c:v>
                </c:pt>
                <c:pt idx="644">
                  <c:v>4778446.7641915306</c:v>
                </c:pt>
                <c:pt idx="645">
                  <c:v>5297178.8789399695</c:v>
                </c:pt>
                <c:pt idx="646">
                  <c:v>5327954.9984458005</c:v>
                </c:pt>
                <c:pt idx="647">
                  <c:v>4974948.4412437798</c:v>
                </c:pt>
                <c:pt idx="648">
                  <c:v>4988250.8165323604</c:v>
                </c:pt>
                <c:pt idx="649">
                  <c:v>4731699.14297166</c:v>
                </c:pt>
                <c:pt idx="650">
                  <c:v>4424779.2676647194</c:v>
                </c:pt>
                <c:pt idx="651">
                  <c:v>4598166.7546656001</c:v>
                </c:pt>
                <c:pt idx="652">
                  <c:v>5173740.3662093403</c:v>
                </c:pt>
                <c:pt idx="653">
                  <c:v>5253000.2981048804</c:v>
                </c:pt>
                <c:pt idx="654">
                  <c:v>4710005.2443623003</c:v>
                </c:pt>
                <c:pt idx="655">
                  <c:v>4661075.0042692199</c:v>
                </c:pt>
                <c:pt idx="656">
                  <c:v>5102790.6237252094</c:v>
                </c:pt>
                <c:pt idx="657">
                  <c:v>5319942.6805481603</c:v>
                </c:pt>
                <c:pt idx="658">
                  <c:v>4694444.8505162401</c:v>
                </c:pt>
                <c:pt idx="659">
                  <c:v>4722957.9506427404</c:v>
                </c:pt>
                <c:pt idx="660">
                  <c:v>4990370.7769519705</c:v>
                </c:pt>
                <c:pt idx="661">
                  <c:v>5045282.4268667903</c:v>
                </c:pt>
                <c:pt idx="662">
                  <c:v>4911855.0228760801</c:v>
                </c:pt>
                <c:pt idx="663">
                  <c:v>4615557.4124827795</c:v>
                </c:pt>
                <c:pt idx="664">
                  <c:v>4425672.8931366997</c:v>
                </c:pt>
                <c:pt idx="665">
                  <c:v>4814060.7368781902</c:v>
                </c:pt>
                <c:pt idx="666">
                  <c:v>4967679.6339942506</c:v>
                </c:pt>
                <c:pt idx="667">
                  <c:v>5285294.0187406205</c:v>
                </c:pt>
                <c:pt idx="668">
                  <c:v>4738705.7561517507</c:v>
                </c:pt>
                <c:pt idx="669">
                  <c:v>4966855.6954018306</c:v>
                </c:pt>
                <c:pt idx="670">
                  <c:v>5024705.3807529099</c:v>
                </c:pt>
                <c:pt idx="671">
                  <c:v>5005565.7520177802</c:v>
                </c:pt>
                <c:pt idx="672">
                  <c:v>5186428.4969365001</c:v>
                </c:pt>
                <c:pt idx="673">
                  <c:v>4605765.9382221801</c:v>
                </c:pt>
                <c:pt idx="674">
                  <c:v>5039077.3938116105</c:v>
                </c:pt>
                <c:pt idx="675">
                  <c:v>5207853.3323668204</c:v>
                </c:pt>
                <c:pt idx="676">
                  <c:v>5071008.32077392</c:v>
                </c:pt>
                <c:pt idx="677">
                  <c:v>4674174.95206034</c:v>
                </c:pt>
                <c:pt idx="678">
                  <c:v>4338529.0496912301</c:v>
                </c:pt>
                <c:pt idx="679">
                  <c:v>5213407.6408728901</c:v>
                </c:pt>
                <c:pt idx="680">
                  <c:v>5357466.7674394399</c:v>
                </c:pt>
                <c:pt idx="681">
                  <c:v>5123413.3184828795</c:v>
                </c:pt>
                <c:pt idx="682">
                  <c:v>4862064.6659257999</c:v>
                </c:pt>
                <c:pt idx="683">
                  <c:v>5242919.80358788</c:v>
                </c:pt>
                <c:pt idx="684">
                  <c:v>4756693.6530187</c:v>
                </c:pt>
                <c:pt idx="685">
                  <c:v>4868166.6517498698</c:v>
                </c:pt>
                <c:pt idx="686">
                  <c:v>5168115.6438316004</c:v>
                </c:pt>
                <c:pt idx="687">
                  <c:v>5006980.8551843204</c:v>
                </c:pt>
                <c:pt idx="688">
                  <c:v>4893781.1233094605</c:v>
                </c:pt>
                <c:pt idx="689">
                  <c:v>4998880.2910519596</c:v>
                </c:pt>
                <c:pt idx="690">
                  <c:v>5060496.0541857099</c:v>
                </c:pt>
                <c:pt idx="691">
                  <c:v>4990870.4196277997</c:v>
                </c:pt>
                <c:pt idx="692">
                  <c:v>4823427.3221707903</c:v>
                </c:pt>
                <c:pt idx="693">
                  <c:v>5317398.2687598802</c:v>
                </c:pt>
                <c:pt idx="694">
                  <c:v>4776150.0272670193</c:v>
                </c:pt>
                <c:pt idx="695">
                  <c:v>4695346.1517607896</c:v>
                </c:pt>
                <c:pt idx="696">
                  <c:v>5407153.0926407697</c:v>
                </c:pt>
                <c:pt idx="697">
                  <c:v>5007590.1657261308</c:v>
                </c:pt>
                <c:pt idx="698">
                  <c:v>4535851.5918657593</c:v>
                </c:pt>
                <c:pt idx="699">
                  <c:v>4936788.4303854797</c:v>
                </c:pt>
                <c:pt idx="700">
                  <c:v>4927220.9244697299</c:v>
                </c:pt>
                <c:pt idx="701">
                  <c:v>4809600.7063251697</c:v>
                </c:pt>
                <c:pt idx="702">
                  <c:v>5204814.6568322107</c:v>
                </c:pt>
                <c:pt idx="703">
                  <c:v>5042816.5910836197</c:v>
                </c:pt>
                <c:pt idx="704">
                  <c:v>4763630.8187268693</c:v>
                </c:pt>
                <c:pt idx="705">
                  <c:v>5099737.8604665101</c:v>
                </c:pt>
                <c:pt idx="706">
                  <c:v>4748479.9318199698</c:v>
                </c:pt>
                <c:pt idx="707">
                  <c:v>4906836.3982364703</c:v>
                </c:pt>
                <c:pt idx="708">
                  <c:v>4863284.2191056404</c:v>
                </c:pt>
                <c:pt idx="709">
                  <c:v>4797181.97062911</c:v>
                </c:pt>
                <c:pt idx="710">
                  <c:v>5172224.8935600994</c:v>
                </c:pt>
                <c:pt idx="711">
                  <c:v>5310742.2545441696</c:v>
                </c:pt>
                <c:pt idx="712">
                  <c:v>5170626.3249860695</c:v>
                </c:pt>
                <c:pt idx="713">
                  <c:v>4902923.4930508398</c:v>
                </c:pt>
                <c:pt idx="714">
                  <c:v>4894026.5122668697</c:v>
                </c:pt>
                <c:pt idx="715">
                  <c:v>4976271.0635957401</c:v>
                </c:pt>
                <c:pt idx="716">
                  <c:v>4632655.4867490195</c:v>
                </c:pt>
                <c:pt idx="717">
                  <c:v>5097031.8079564404</c:v>
                </c:pt>
                <c:pt idx="718">
                  <c:v>4569737.7709064102</c:v>
                </c:pt>
                <c:pt idx="719">
                  <c:v>5439514.7132297</c:v>
                </c:pt>
                <c:pt idx="720">
                  <c:v>5093825.8983921092</c:v>
                </c:pt>
                <c:pt idx="721">
                  <c:v>4774834.0878327508</c:v>
                </c:pt>
                <c:pt idx="722">
                  <c:v>5056778.6071578898</c:v>
                </c:pt>
                <c:pt idx="723">
                  <c:v>4968870.6328633102</c:v>
                </c:pt>
                <c:pt idx="724">
                  <c:v>4795445.7091765404</c:v>
                </c:pt>
                <c:pt idx="725">
                  <c:v>5377549.0244108103</c:v>
                </c:pt>
                <c:pt idx="726">
                  <c:v>4614593.6665751506</c:v>
                </c:pt>
                <c:pt idx="727">
                  <c:v>5240032.9773698095</c:v>
                </c:pt>
                <c:pt idx="728">
                  <c:v>5333554.4832270294</c:v>
                </c:pt>
                <c:pt idx="729">
                  <c:v>4511764.8294044193</c:v>
                </c:pt>
                <c:pt idx="730">
                  <c:v>5384575.1397852302</c:v>
                </c:pt>
                <c:pt idx="731">
                  <c:v>4651908.3163186796</c:v>
                </c:pt>
                <c:pt idx="732">
                  <c:v>4976302.7006501108</c:v>
                </c:pt>
                <c:pt idx="733">
                  <c:v>4353087.5713079199</c:v>
                </c:pt>
                <c:pt idx="734">
                  <c:v>4967731.7623567199</c:v>
                </c:pt>
                <c:pt idx="735">
                  <c:v>4801115.7824041191</c:v>
                </c:pt>
                <c:pt idx="736">
                  <c:v>4829728.0144838803</c:v>
                </c:pt>
                <c:pt idx="737">
                  <c:v>4692253.4327473696</c:v>
                </c:pt>
                <c:pt idx="738">
                  <c:v>5352564.3035669196</c:v>
                </c:pt>
                <c:pt idx="739">
                  <c:v>4742747.9887184994</c:v>
                </c:pt>
                <c:pt idx="740">
                  <c:v>4646977.1071192008</c:v>
                </c:pt>
                <c:pt idx="741">
                  <c:v>4419383.4549612403</c:v>
                </c:pt>
                <c:pt idx="742">
                  <c:v>4957100.8638108196</c:v>
                </c:pt>
                <c:pt idx="743">
                  <c:v>4604803.6489678603</c:v>
                </c:pt>
                <c:pt idx="744">
                  <c:v>4826831.9164064303</c:v>
                </c:pt>
                <c:pt idx="745">
                  <c:v>4476104.5067114495</c:v>
                </c:pt>
                <c:pt idx="746">
                  <c:v>4646870.5467893695</c:v>
                </c:pt>
                <c:pt idx="747">
                  <c:v>5056902.2659880398</c:v>
                </c:pt>
                <c:pt idx="748">
                  <c:v>5096387.6090959702</c:v>
                </c:pt>
                <c:pt idx="749">
                  <c:v>5157983.6464021001</c:v>
                </c:pt>
                <c:pt idx="750">
                  <c:v>4680162.5989239402</c:v>
                </c:pt>
                <c:pt idx="751">
                  <c:v>4974600.5316144396</c:v>
                </c:pt>
                <c:pt idx="752">
                  <c:v>4612136.4513630802</c:v>
                </c:pt>
                <c:pt idx="753">
                  <c:v>4665931.0297893994</c:v>
                </c:pt>
                <c:pt idx="754">
                  <c:v>4726912.6835629698</c:v>
                </c:pt>
                <c:pt idx="755">
                  <c:v>4798784.9443829898</c:v>
                </c:pt>
                <c:pt idx="756">
                  <c:v>4714538.7474310007</c:v>
                </c:pt>
                <c:pt idx="757">
                  <c:v>4622083.1815655697</c:v>
                </c:pt>
                <c:pt idx="758">
                  <c:v>4693782.4382039104</c:v>
                </c:pt>
                <c:pt idx="759">
                  <c:v>5169051.9650659701</c:v>
                </c:pt>
                <c:pt idx="760">
                  <c:v>4860035.6172105502</c:v>
                </c:pt>
                <c:pt idx="761">
                  <c:v>4561702.4941879595</c:v>
                </c:pt>
                <c:pt idx="762">
                  <c:v>4426639.0932680406</c:v>
                </c:pt>
                <c:pt idx="763">
                  <c:v>4856521.19035595</c:v>
                </c:pt>
                <c:pt idx="764">
                  <c:v>5401042.8654996306</c:v>
                </c:pt>
                <c:pt idx="765">
                  <c:v>4783966.2348542809</c:v>
                </c:pt>
                <c:pt idx="766">
                  <c:v>5016128.91552277</c:v>
                </c:pt>
                <c:pt idx="767">
                  <c:v>4434626.9771707598</c:v>
                </c:pt>
                <c:pt idx="768">
                  <c:v>5533597.4443905205</c:v>
                </c:pt>
                <c:pt idx="769">
                  <c:v>4674970.1776760397</c:v>
                </c:pt>
                <c:pt idx="770">
                  <c:v>5248317.2987567401</c:v>
                </c:pt>
                <c:pt idx="771">
                  <c:v>4861499.5410669092</c:v>
                </c:pt>
                <c:pt idx="772">
                  <c:v>4877597.8800431797</c:v>
                </c:pt>
                <c:pt idx="773">
                  <c:v>4555932.4120520093</c:v>
                </c:pt>
                <c:pt idx="774">
                  <c:v>5039080.2704643998</c:v>
                </c:pt>
                <c:pt idx="775">
                  <c:v>4822024.3165023401</c:v>
                </c:pt>
                <c:pt idx="776">
                  <c:v>4813945.6226818999</c:v>
                </c:pt>
                <c:pt idx="777">
                  <c:v>4793105.9508657698</c:v>
                </c:pt>
                <c:pt idx="778">
                  <c:v>4805015.2598085394</c:v>
                </c:pt>
                <c:pt idx="779">
                  <c:v>4646717.3231988</c:v>
                </c:pt>
                <c:pt idx="780">
                  <c:v>4968693.14519687</c:v>
                </c:pt>
                <c:pt idx="781">
                  <c:v>4485402.2159283701</c:v>
                </c:pt>
                <c:pt idx="782">
                  <c:v>4438355.7341234302</c:v>
                </c:pt>
                <c:pt idx="783">
                  <c:v>4897265.4059375599</c:v>
                </c:pt>
                <c:pt idx="784">
                  <c:v>5257428.5816877894</c:v>
                </c:pt>
                <c:pt idx="785">
                  <c:v>4846120.2046756903</c:v>
                </c:pt>
                <c:pt idx="786">
                  <c:v>4867909.1128313895</c:v>
                </c:pt>
                <c:pt idx="787">
                  <c:v>5201256.4757399205</c:v>
                </c:pt>
                <c:pt idx="788">
                  <c:v>4318097.4318312891</c:v>
                </c:pt>
                <c:pt idx="789">
                  <c:v>4754553.3584020697</c:v>
                </c:pt>
                <c:pt idx="790">
                  <c:v>4601938.3475289997</c:v>
                </c:pt>
                <c:pt idx="791">
                  <c:v>4835165.4906972805</c:v>
                </c:pt>
                <c:pt idx="792">
                  <c:v>4705412.8990185298</c:v>
                </c:pt>
                <c:pt idx="793">
                  <c:v>4518355.8683195896</c:v>
                </c:pt>
                <c:pt idx="794">
                  <c:v>4792928.1606158298</c:v>
                </c:pt>
                <c:pt idx="795">
                  <c:v>5047747.5205080099</c:v>
                </c:pt>
                <c:pt idx="796">
                  <c:v>5239760.7274577208</c:v>
                </c:pt>
                <c:pt idx="797">
                  <c:v>5301056.7014981192</c:v>
                </c:pt>
                <c:pt idx="798">
                  <c:v>4999476.4755424596</c:v>
                </c:pt>
                <c:pt idx="799">
                  <c:v>5107293.9192845598</c:v>
                </c:pt>
                <c:pt idx="800">
                  <c:v>5297430.8017281098</c:v>
                </c:pt>
                <c:pt idx="801">
                  <c:v>5157691.5450959997</c:v>
                </c:pt>
                <c:pt idx="802">
                  <c:v>5088852.1799988896</c:v>
                </c:pt>
                <c:pt idx="803">
                  <c:v>4731553.1556265</c:v>
                </c:pt>
                <c:pt idx="804">
                  <c:v>5087127.9274043599</c:v>
                </c:pt>
                <c:pt idx="805">
                  <c:v>4870583.636593841</c:v>
                </c:pt>
                <c:pt idx="806">
                  <c:v>4799881.6974766199</c:v>
                </c:pt>
                <c:pt idx="807">
                  <c:v>4892674.3241890101</c:v>
                </c:pt>
                <c:pt idx="808">
                  <c:v>4678604.6446972396</c:v>
                </c:pt>
                <c:pt idx="809">
                  <c:v>4831328.5380340097</c:v>
                </c:pt>
                <c:pt idx="810">
                  <c:v>4851780.9561918601</c:v>
                </c:pt>
                <c:pt idx="811">
                  <c:v>5153901.6105009094</c:v>
                </c:pt>
                <c:pt idx="812">
                  <c:v>4891074.02021839</c:v>
                </c:pt>
                <c:pt idx="813">
                  <c:v>4703255.6469661593</c:v>
                </c:pt>
                <c:pt idx="814">
                  <c:v>4419135.6235128194</c:v>
                </c:pt>
                <c:pt idx="815">
                  <c:v>5042126.7170140902</c:v>
                </c:pt>
                <c:pt idx="816">
                  <c:v>4575451.9478790499</c:v>
                </c:pt>
                <c:pt idx="817">
                  <c:v>4807522.8909047991</c:v>
                </c:pt>
                <c:pt idx="818">
                  <c:v>5367419.3013102002</c:v>
                </c:pt>
                <c:pt idx="819">
                  <c:v>4528884.0359102394</c:v>
                </c:pt>
                <c:pt idx="820">
                  <c:v>4447489.0192688201</c:v>
                </c:pt>
                <c:pt idx="821">
                  <c:v>4632092.6535776295</c:v>
                </c:pt>
                <c:pt idx="822">
                  <c:v>4841303.88396951</c:v>
                </c:pt>
                <c:pt idx="823">
                  <c:v>5127372.1501871496</c:v>
                </c:pt>
                <c:pt idx="824">
                  <c:v>5202424.9758602502</c:v>
                </c:pt>
                <c:pt idx="825">
                  <c:v>4659357.1397105996</c:v>
                </c:pt>
                <c:pt idx="826">
                  <c:v>4990308.5949595505</c:v>
                </c:pt>
                <c:pt idx="827">
                  <c:v>5179448.6739397701</c:v>
                </c:pt>
                <c:pt idx="828">
                  <c:v>4820721.1332422495</c:v>
                </c:pt>
                <c:pt idx="829">
                  <c:v>4659091.7118252795</c:v>
                </c:pt>
                <c:pt idx="830">
                  <c:v>4694778.7022041399</c:v>
                </c:pt>
                <c:pt idx="831">
                  <c:v>5278622.6508249901</c:v>
                </c:pt>
                <c:pt idx="832">
                  <c:v>4372968.3031447101</c:v>
                </c:pt>
                <c:pt idx="833">
                  <c:v>4620855.0147668496</c:v>
                </c:pt>
                <c:pt idx="834">
                  <c:v>4592944.8781839702</c:v>
                </c:pt>
                <c:pt idx="835">
                  <c:v>5114393.20766747</c:v>
                </c:pt>
                <c:pt idx="836">
                  <c:v>4849062.9785377905</c:v>
                </c:pt>
                <c:pt idx="837">
                  <c:v>4974434.3249069797</c:v>
                </c:pt>
                <c:pt idx="838">
                  <c:v>4387914.1713042995</c:v>
                </c:pt>
                <c:pt idx="839">
                  <c:v>5165087.5179494899</c:v>
                </c:pt>
                <c:pt idx="840">
                  <c:v>4765404.6575754993</c:v>
                </c:pt>
                <c:pt idx="841">
                  <c:v>4673350.4218850099</c:v>
                </c:pt>
                <c:pt idx="842">
                  <c:v>5141584.8639417505</c:v>
                </c:pt>
                <c:pt idx="843">
                  <c:v>4985354.5458532693</c:v>
                </c:pt>
                <c:pt idx="844">
                  <c:v>4688629.4446320301</c:v>
                </c:pt>
                <c:pt idx="845">
                  <c:v>4701240.2440758301</c:v>
                </c:pt>
                <c:pt idx="846">
                  <c:v>4608481.1159513202</c:v>
                </c:pt>
                <c:pt idx="847">
                  <c:v>4982415.9487089701</c:v>
                </c:pt>
                <c:pt idx="848">
                  <c:v>5006304.6231807098</c:v>
                </c:pt>
                <c:pt idx="849">
                  <c:v>4567701.1952990303</c:v>
                </c:pt>
                <c:pt idx="850">
                  <c:v>4810448.8463551104</c:v>
                </c:pt>
                <c:pt idx="851">
                  <c:v>5057375.7995928694</c:v>
                </c:pt>
                <c:pt idx="852">
                  <c:v>5117082.9603094095</c:v>
                </c:pt>
                <c:pt idx="853">
                  <c:v>4510372.89807784</c:v>
                </c:pt>
                <c:pt idx="854">
                  <c:v>4720093.8268897105</c:v>
                </c:pt>
                <c:pt idx="855">
                  <c:v>5122280.0814429801</c:v>
                </c:pt>
                <c:pt idx="856">
                  <c:v>4650829.8397655804</c:v>
                </c:pt>
                <c:pt idx="857">
                  <c:v>5492527.5859665293</c:v>
                </c:pt>
                <c:pt idx="858">
                  <c:v>5182731.0204880303</c:v>
                </c:pt>
                <c:pt idx="859">
                  <c:v>5391593.12434527</c:v>
                </c:pt>
                <c:pt idx="860">
                  <c:v>4769974.7447967306</c:v>
                </c:pt>
                <c:pt idx="861">
                  <c:v>5006422.2643571496</c:v>
                </c:pt>
                <c:pt idx="862">
                  <c:v>4676975.3229795005</c:v>
                </c:pt>
                <c:pt idx="863">
                  <c:v>4505842.1956588104</c:v>
                </c:pt>
                <c:pt idx="864">
                  <c:v>4962886.0115914792</c:v>
                </c:pt>
                <c:pt idx="865">
                  <c:v>5013318.7866721097</c:v>
                </c:pt>
                <c:pt idx="866">
                  <c:v>4795196.8401542995</c:v>
                </c:pt>
                <c:pt idx="867">
                  <c:v>5152428.4881623499</c:v>
                </c:pt>
                <c:pt idx="868">
                  <c:v>4985577.8001038805</c:v>
                </c:pt>
                <c:pt idx="869">
                  <c:v>5150654.2048514104</c:v>
                </c:pt>
                <c:pt idx="870">
                  <c:v>5294976.8585725799</c:v>
                </c:pt>
                <c:pt idx="871">
                  <c:v>4832131.0704405503</c:v>
                </c:pt>
                <c:pt idx="872">
                  <c:v>4817222.8936051205</c:v>
                </c:pt>
                <c:pt idx="873">
                  <c:v>5015209.1179937301</c:v>
                </c:pt>
                <c:pt idx="874">
                  <c:v>4626669.9136014208</c:v>
                </c:pt>
                <c:pt idx="875">
                  <c:v>4996462.4345196104</c:v>
                </c:pt>
                <c:pt idx="876">
                  <c:v>5027200.70589408</c:v>
                </c:pt>
                <c:pt idx="877">
                  <c:v>4879355.6128930897</c:v>
                </c:pt>
                <c:pt idx="878">
                  <c:v>4825773.1461755298</c:v>
                </c:pt>
                <c:pt idx="879">
                  <c:v>5030906.5515427794</c:v>
                </c:pt>
                <c:pt idx="880">
                  <c:v>4844723.8587549496</c:v>
                </c:pt>
                <c:pt idx="881">
                  <c:v>5207118.2388930395</c:v>
                </c:pt>
                <c:pt idx="882">
                  <c:v>4588602.2822881602</c:v>
                </c:pt>
                <c:pt idx="883">
                  <c:v>4866627.9958844502</c:v>
                </c:pt>
                <c:pt idx="884">
                  <c:v>4929810.6542197298</c:v>
                </c:pt>
                <c:pt idx="885">
                  <c:v>4850136.6323430706</c:v>
                </c:pt>
                <c:pt idx="886">
                  <c:v>4861591.2833925709</c:v>
                </c:pt>
                <c:pt idx="887">
                  <c:v>4705632.9829539508</c:v>
                </c:pt>
                <c:pt idx="888">
                  <c:v>4741684.0303597599</c:v>
                </c:pt>
                <c:pt idx="889">
                  <c:v>4686124.5452402495</c:v>
                </c:pt>
                <c:pt idx="890">
                  <c:v>4967429.7302194098</c:v>
                </c:pt>
                <c:pt idx="891">
                  <c:v>5035107.4903506394</c:v>
                </c:pt>
                <c:pt idx="892">
                  <c:v>5249670.6242452301</c:v>
                </c:pt>
                <c:pt idx="893">
                  <c:v>4750404.0382543392</c:v>
                </c:pt>
                <c:pt idx="894">
                  <c:v>5182170.8923999295</c:v>
                </c:pt>
                <c:pt idx="895">
                  <c:v>4806983.2633241303</c:v>
                </c:pt>
                <c:pt idx="896">
                  <c:v>5267237.8048942406</c:v>
                </c:pt>
                <c:pt idx="897">
                  <c:v>5171839.7509370195</c:v>
                </c:pt>
                <c:pt idx="898">
                  <c:v>5180085.1460404005</c:v>
                </c:pt>
                <c:pt idx="899">
                  <c:v>4485031.04692664</c:v>
                </c:pt>
                <c:pt idx="900">
                  <c:v>4526346.2662597001</c:v>
                </c:pt>
                <c:pt idx="901">
                  <c:v>4546030.9238790292</c:v>
                </c:pt>
                <c:pt idx="902">
                  <c:v>4634596.2920030002</c:v>
                </c:pt>
                <c:pt idx="903">
                  <c:v>4874066.2322137402</c:v>
                </c:pt>
                <c:pt idx="904">
                  <c:v>5066140.6286242399</c:v>
                </c:pt>
                <c:pt idx="905">
                  <c:v>4836291.1323008295</c:v>
                </c:pt>
                <c:pt idx="906">
                  <c:v>4724813.6823304892</c:v>
                </c:pt>
                <c:pt idx="907">
                  <c:v>5038601.2426493298</c:v>
                </c:pt>
                <c:pt idx="908">
                  <c:v>4794143.6668164004</c:v>
                </c:pt>
                <c:pt idx="909">
                  <c:v>5129853.7671614103</c:v>
                </c:pt>
                <c:pt idx="910">
                  <c:v>5445096.0170357702</c:v>
                </c:pt>
                <c:pt idx="911">
                  <c:v>4921896.6431001099</c:v>
                </c:pt>
                <c:pt idx="912">
                  <c:v>4532647.8895026203</c:v>
                </c:pt>
                <c:pt idx="913">
                  <c:v>5092272.19673019</c:v>
                </c:pt>
                <c:pt idx="914">
                  <c:v>5019392.5101531204</c:v>
                </c:pt>
                <c:pt idx="915">
                  <c:v>4766202.4449725104</c:v>
                </c:pt>
                <c:pt idx="916">
                  <c:v>4861849.4982537497</c:v>
                </c:pt>
                <c:pt idx="917">
                  <c:v>4796412.22260499</c:v>
                </c:pt>
                <c:pt idx="918">
                  <c:v>4399228.4314596998</c:v>
                </c:pt>
                <c:pt idx="919">
                  <c:v>5000845.8060625996</c:v>
                </c:pt>
                <c:pt idx="920">
                  <c:v>4684585.0786833996</c:v>
                </c:pt>
                <c:pt idx="921">
                  <c:v>5091733.6791986898</c:v>
                </c:pt>
                <c:pt idx="922">
                  <c:v>4620360.7247044398</c:v>
                </c:pt>
                <c:pt idx="923">
                  <c:v>5233536.76077234</c:v>
                </c:pt>
                <c:pt idx="924">
                  <c:v>4404221.0275670402</c:v>
                </c:pt>
                <c:pt idx="925">
                  <c:v>4892974.6766068991</c:v>
                </c:pt>
                <c:pt idx="926">
                  <c:v>4581615.3110639006</c:v>
                </c:pt>
                <c:pt idx="927">
                  <c:v>4899632.42452092</c:v>
                </c:pt>
                <c:pt idx="928">
                  <c:v>5191448.9751288593</c:v>
                </c:pt>
                <c:pt idx="929">
                  <c:v>4910983.6753830202</c:v>
                </c:pt>
                <c:pt idx="930">
                  <c:v>4577265.0005777096</c:v>
                </c:pt>
                <c:pt idx="931">
                  <c:v>4840755.2654704694</c:v>
                </c:pt>
                <c:pt idx="932">
                  <c:v>4968982.4723372497</c:v>
                </c:pt>
                <c:pt idx="933">
                  <c:v>4570293.4683902701</c:v>
                </c:pt>
                <c:pt idx="934">
                  <c:v>4862793.8309356794</c:v>
                </c:pt>
                <c:pt idx="935">
                  <c:v>4831677.1338605508</c:v>
                </c:pt>
                <c:pt idx="936">
                  <c:v>4910281.4372498197</c:v>
                </c:pt>
                <c:pt idx="937">
                  <c:v>4837619.2431318704</c:v>
                </c:pt>
                <c:pt idx="938">
                  <c:v>5384731.4789284803</c:v>
                </c:pt>
                <c:pt idx="939">
                  <c:v>5092522.5091496101</c:v>
                </c:pt>
                <c:pt idx="940">
                  <c:v>4990833.51724579</c:v>
                </c:pt>
                <c:pt idx="941">
                  <c:v>4902174.7067943802</c:v>
                </c:pt>
                <c:pt idx="942">
                  <c:v>5276660.8334009005</c:v>
                </c:pt>
                <c:pt idx="943">
                  <c:v>5213575.6206678897</c:v>
                </c:pt>
                <c:pt idx="944">
                  <c:v>4923781.83158739</c:v>
                </c:pt>
                <c:pt idx="945">
                  <c:v>4669585.3352037603</c:v>
                </c:pt>
                <c:pt idx="946">
                  <c:v>4802843.5238920394</c:v>
                </c:pt>
                <c:pt idx="947">
                  <c:v>5213647.7183262696</c:v>
                </c:pt>
                <c:pt idx="948">
                  <c:v>5149168.5721443407</c:v>
                </c:pt>
                <c:pt idx="949">
                  <c:v>4845936.0867340006</c:v>
                </c:pt>
                <c:pt idx="950">
                  <c:v>4714589.3114203205</c:v>
                </c:pt>
                <c:pt idx="951">
                  <c:v>5271764.7866958603</c:v>
                </c:pt>
                <c:pt idx="952">
                  <c:v>4689598.2585176099</c:v>
                </c:pt>
                <c:pt idx="953">
                  <c:v>4824344.3338655904</c:v>
                </c:pt>
                <c:pt idx="954">
                  <c:v>5004695.8698700201</c:v>
                </c:pt>
                <c:pt idx="955">
                  <c:v>4605227.0429325392</c:v>
                </c:pt>
                <c:pt idx="956">
                  <c:v>5199024.2090948503</c:v>
                </c:pt>
                <c:pt idx="957">
                  <c:v>4539408.2643198296</c:v>
                </c:pt>
                <c:pt idx="958">
                  <c:v>5090081.0562374201</c:v>
                </c:pt>
                <c:pt idx="959">
                  <c:v>4450308.7274721693</c:v>
                </c:pt>
                <c:pt idx="960">
                  <c:v>4579779.5573086701</c:v>
                </c:pt>
                <c:pt idx="961">
                  <c:v>5071365.7744832002</c:v>
                </c:pt>
                <c:pt idx="962">
                  <c:v>4826579.1112025902</c:v>
                </c:pt>
                <c:pt idx="963">
                  <c:v>4524462.8069390599</c:v>
                </c:pt>
                <c:pt idx="964">
                  <c:v>5298274.9116956107</c:v>
                </c:pt>
                <c:pt idx="965">
                  <c:v>4654118.1742226705</c:v>
                </c:pt>
                <c:pt idx="966">
                  <c:v>4499653.3949964</c:v>
                </c:pt>
                <c:pt idx="967">
                  <c:v>5148886.0209717304</c:v>
                </c:pt>
                <c:pt idx="968">
                  <c:v>5137041.5348778907</c:v>
                </c:pt>
                <c:pt idx="969">
                  <c:v>4701203.9129290199</c:v>
                </c:pt>
                <c:pt idx="970">
                  <c:v>4481604.0763974208</c:v>
                </c:pt>
                <c:pt idx="971">
                  <c:v>5184116.92734385</c:v>
                </c:pt>
                <c:pt idx="972">
                  <c:v>4358964.6779039102</c:v>
                </c:pt>
                <c:pt idx="973">
                  <c:v>5268195.1073968094</c:v>
                </c:pt>
                <c:pt idx="974">
                  <c:v>5029121.0480580004</c:v>
                </c:pt>
                <c:pt idx="975">
                  <c:v>4644025.7063301904</c:v>
                </c:pt>
                <c:pt idx="976">
                  <c:v>4996553.6020485694</c:v>
                </c:pt>
                <c:pt idx="977">
                  <c:v>4666436.7205836698</c:v>
                </c:pt>
                <c:pt idx="978">
                  <c:v>5175038.8202402303</c:v>
                </c:pt>
                <c:pt idx="979">
                  <c:v>4887503.2807235401</c:v>
                </c:pt>
                <c:pt idx="980">
                  <c:v>4860466.1144012902</c:v>
                </c:pt>
                <c:pt idx="981">
                  <c:v>5220844.2812915109</c:v>
                </c:pt>
                <c:pt idx="982">
                  <c:v>4871631.1619255506</c:v>
                </c:pt>
                <c:pt idx="983">
                  <c:v>4994143.94729059</c:v>
                </c:pt>
                <c:pt idx="984">
                  <c:v>4858393.8286831304</c:v>
                </c:pt>
                <c:pt idx="985">
                  <c:v>4456193.0349383997</c:v>
                </c:pt>
                <c:pt idx="986">
                  <c:v>5118126.0860683201</c:v>
                </c:pt>
                <c:pt idx="987">
                  <c:v>4890420.4288345994</c:v>
                </c:pt>
                <c:pt idx="988">
                  <c:v>5388408.2698638998</c:v>
                </c:pt>
                <c:pt idx="989">
                  <c:v>4809717.82244513</c:v>
                </c:pt>
                <c:pt idx="990">
                  <c:v>4774191.0499723796</c:v>
                </c:pt>
                <c:pt idx="991">
                  <c:v>4891117.7669446897</c:v>
                </c:pt>
                <c:pt idx="992">
                  <c:v>5326015.3737275302</c:v>
                </c:pt>
                <c:pt idx="993">
                  <c:v>4644756.82242133</c:v>
                </c:pt>
                <c:pt idx="994">
                  <c:v>4775816.3389036497</c:v>
                </c:pt>
                <c:pt idx="995">
                  <c:v>5226440.4218738005</c:v>
                </c:pt>
                <c:pt idx="996">
                  <c:v>4730484.7064371798</c:v>
                </c:pt>
                <c:pt idx="997">
                  <c:v>5418344.8220186401</c:v>
                </c:pt>
                <c:pt idx="998">
                  <c:v>5625759.6236351095</c:v>
                </c:pt>
                <c:pt idx="999">
                  <c:v>4935308.7054535896</c:v>
                </c:pt>
              </c:numCache>
            </c:numRef>
          </c:yVal>
          <c:smooth val="0"/>
          <c:extLst>
            <c:ext xmlns:c16="http://schemas.microsoft.com/office/drawing/2014/chart" uri="{C3380CC4-5D6E-409C-BE32-E72D297353CC}">
              <c16:uniqueId val="{00000000-EA8D-425D-9197-DCAD965F2C94}"/>
            </c:ext>
          </c:extLst>
        </c:ser>
        <c:dLbls>
          <c:showLegendKey val="0"/>
          <c:showVal val="0"/>
          <c:showCatName val="0"/>
          <c:showSerName val="0"/>
          <c:showPercent val="0"/>
          <c:showBubbleSize val="0"/>
        </c:dLbls>
        <c:axId val="544147896"/>
        <c:axId val="544148552"/>
      </c:scatterChart>
      <c:valAx>
        <c:axId val="54414789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Effectiveness (QALYs)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8552"/>
        <c:crosses val="autoZero"/>
        <c:crossBetween val="midCat"/>
      </c:valAx>
      <c:valAx>
        <c:axId val="544148552"/>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Cost</a:t>
                </a:r>
                <a:r>
                  <a:rPr lang="en-US" baseline="0"/>
                  <a:t> ($1000)</a:t>
                </a:r>
                <a:endParaRPr lang="en-US"/>
              </a:p>
            </c:rich>
          </c:tx>
          <c:layout>
            <c:manualLayout>
              <c:xMode val="edge"/>
              <c:yMode val="edge"/>
              <c:x val="1.9982990855814852E-2"/>
              <c:y val="0.16291484205540549"/>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7896"/>
        <c:crosses val="autoZero"/>
        <c:crossBetween val="midCat"/>
        <c:dispUnits>
          <c:builtInUnit val="thousands"/>
        </c:dispUnits>
      </c:valAx>
      <c:spPr>
        <a:noFill/>
        <a:ln>
          <a:solidFill>
            <a:schemeClr val="accent1"/>
          </a:solid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1214129655142097E-2"/>
          <c:y val="2.4088707200855899E-2"/>
          <c:w val="0.93076622509612805"/>
          <c:h val="0.92715407118867299"/>
        </c:manualLayout>
      </c:layout>
      <c:scatterChart>
        <c:scatterStyle val="lineMarker"/>
        <c:varyColors val="0"/>
        <c:ser>
          <c:idx val="0"/>
          <c:order val="0"/>
          <c:tx>
            <c:strRef>
              <c:f>'Text Report2'!$P$1</c:f>
              <c:strCache>
                <c:ptCount val="1"/>
                <c:pt idx="0">
                  <c:v>DC</c:v>
                </c:pt>
              </c:strCache>
            </c:strRef>
          </c:tx>
          <c:spPr>
            <a:ln w="28575">
              <a:noFill/>
            </a:ln>
          </c:spPr>
          <c:marker>
            <c:symbol val="circle"/>
            <c:size val="5"/>
          </c:marker>
          <c:xVal>
            <c:numRef>
              <c:f>'Text Report2'!$O$2:$O$1001</c:f>
              <c:numCache>
                <c:formatCode>General</c:formatCode>
                <c:ptCount val="1000"/>
                <c:pt idx="0">
                  <c:v>1.684250815000006</c:v>
                </c:pt>
                <c:pt idx="1">
                  <c:v>0.35835953400000198</c:v>
                </c:pt>
                <c:pt idx="2">
                  <c:v>0.79745951800000003</c:v>
                </c:pt>
                <c:pt idx="3">
                  <c:v>0.35547756300000299</c:v>
                </c:pt>
                <c:pt idx="4">
                  <c:v>4.6172162999997803E-2</c:v>
                </c:pt>
                <c:pt idx="5">
                  <c:v>0.78169816300000206</c:v>
                </c:pt>
                <c:pt idx="6">
                  <c:v>0.15377486099999901</c:v>
                </c:pt>
                <c:pt idx="7">
                  <c:v>0.49926140200000002</c:v>
                </c:pt>
                <c:pt idx="8">
                  <c:v>0.52073491000000205</c:v>
                </c:pt>
                <c:pt idx="9">
                  <c:v>0.36706534299999999</c:v>
                </c:pt>
                <c:pt idx="10">
                  <c:v>0.50905114900000104</c:v>
                </c:pt>
                <c:pt idx="11">
                  <c:v>0.88883010500000104</c:v>
                </c:pt>
                <c:pt idx="12">
                  <c:v>0.34990469300000099</c:v>
                </c:pt>
                <c:pt idx="13">
                  <c:v>0.88006278899999701</c:v>
                </c:pt>
                <c:pt idx="14">
                  <c:v>6.9080403000001303E-2</c:v>
                </c:pt>
                <c:pt idx="15">
                  <c:v>7.0794760000012797E-3</c:v>
                </c:pt>
                <c:pt idx="16">
                  <c:v>0.34583507700000099</c:v>
                </c:pt>
                <c:pt idx="17">
                  <c:v>0.51328132900000201</c:v>
                </c:pt>
                <c:pt idx="18">
                  <c:v>0.162715266</c:v>
                </c:pt>
                <c:pt idx="19">
                  <c:v>1.186918972999998</c:v>
                </c:pt>
                <c:pt idx="20">
                  <c:v>0.27029792300000099</c:v>
                </c:pt>
                <c:pt idx="21">
                  <c:v>-0.249652016999999</c:v>
                </c:pt>
                <c:pt idx="22">
                  <c:v>-7.5099334999997602E-2</c:v>
                </c:pt>
                <c:pt idx="23">
                  <c:v>1.2844462750000001</c:v>
                </c:pt>
                <c:pt idx="24">
                  <c:v>0.49268767100000099</c:v>
                </c:pt>
                <c:pt idx="25">
                  <c:v>0.56391450199999904</c:v>
                </c:pt>
                <c:pt idx="26">
                  <c:v>-0.122523115</c:v>
                </c:pt>
                <c:pt idx="27">
                  <c:v>0.62788295800000105</c:v>
                </c:pt>
                <c:pt idx="28">
                  <c:v>0.58059370899999596</c:v>
                </c:pt>
                <c:pt idx="29">
                  <c:v>0.42041614899999902</c:v>
                </c:pt>
                <c:pt idx="30">
                  <c:v>-0.22135975799999799</c:v>
                </c:pt>
                <c:pt idx="31">
                  <c:v>0.26799968499999999</c:v>
                </c:pt>
                <c:pt idx="32">
                  <c:v>-2.9519183000001399E-2</c:v>
                </c:pt>
                <c:pt idx="33">
                  <c:v>0.282720054</c:v>
                </c:pt>
                <c:pt idx="34">
                  <c:v>-0.18789795300000101</c:v>
                </c:pt>
                <c:pt idx="35">
                  <c:v>2.2764778999999201E-2</c:v>
                </c:pt>
                <c:pt idx="36">
                  <c:v>0.41472755099999897</c:v>
                </c:pt>
                <c:pt idx="37">
                  <c:v>0.48192258900000201</c:v>
                </c:pt>
                <c:pt idx="38">
                  <c:v>-0.30385547700000398</c:v>
                </c:pt>
                <c:pt idx="39">
                  <c:v>8.5068130000000006E-2</c:v>
                </c:pt>
                <c:pt idx="40">
                  <c:v>0.261564134</c:v>
                </c:pt>
                <c:pt idx="41">
                  <c:v>0.37051509299999902</c:v>
                </c:pt>
                <c:pt idx="42">
                  <c:v>0.117004141000003</c:v>
                </c:pt>
                <c:pt idx="43">
                  <c:v>-0.67256885599999805</c:v>
                </c:pt>
                <c:pt idx="44">
                  <c:v>0.24595910700000101</c:v>
                </c:pt>
                <c:pt idx="45">
                  <c:v>0.30902683200000203</c:v>
                </c:pt>
                <c:pt idx="46">
                  <c:v>-0.26974701899999998</c:v>
                </c:pt>
                <c:pt idx="47">
                  <c:v>3.6978318999999399E-2</c:v>
                </c:pt>
                <c:pt idx="48">
                  <c:v>0.228737724999999</c:v>
                </c:pt>
                <c:pt idx="49">
                  <c:v>0.59232006299999895</c:v>
                </c:pt>
                <c:pt idx="50">
                  <c:v>1.297179697999991</c:v>
                </c:pt>
                <c:pt idx="51">
                  <c:v>-5.5938270999998901E-2</c:v>
                </c:pt>
                <c:pt idx="52">
                  <c:v>1.022330025</c:v>
                </c:pt>
                <c:pt idx="53">
                  <c:v>0.51107071799999904</c:v>
                </c:pt>
                <c:pt idx="54">
                  <c:v>-9.8489799999999503E-2</c:v>
                </c:pt>
                <c:pt idx="55">
                  <c:v>0.26475292099999898</c:v>
                </c:pt>
                <c:pt idx="56">
                  <c:v>-0.53894645399999797</c:v>
                </c:pt>
                <c:pt idx="57">
                  <c:v>0.46509573199999799</c:v>
                </c:pt>
                <c:pt idx="58">
                  <c:v>0.34498672900000399</c:v>
                </c:pt>
                <c:pt idx="59">
                  <c:v>4.5426418999998497E-2</c:v>
                </c:pt>
                <c:pt idx="60">
                  <c:v>0.29862736499999898</c:v>
                </c:pt>
                <c:pt idx="61">
                  <c:v>-0.13633220999999901</c:v>
                </c:pt>
                <c:pt idx="62">
                  <c:v>0.36963995300000002</c:v>
                </c:pt>
                <c:pt idx="63">
                  <c:v>0.52939118200000101</c:v>
                </c:pt>
                <c:pt idx="64">
                  <c:v>-0.106263472000002</c:v>
                </c:pt>
                <c:pt idx="65">
                  <c:v>0.359722924000001</c:v>
                </c:pt>
                <c:pt idx="66">
                  <c:v>9.91775970000007E-2</c:v>
                </c:pt>
                <c:pt idx="67">
                  <c:v>0.25985030099999801</c:v>
                </c:pt>
                <c:pt idx="68">
                  <c:v>0.49732363800000001</c:v>
                </c:pt>
                <c:pt idx="69">
                  <c:v>0.69149509000000098</c:v>
                </c:pt>
                <c:pt idx="70">
                  <c:v>0.27943023500000003</c:v>
                </c:pt>
                <c:pt idx="71">
                  <c:v>0.130084061000002</c:v>
                </c:pt>
                <c:pt idx="72">
                  <c:v>0.40241106700000001</c:v>
                </c:pt>
                <c:pt idx="73">
                  <c:v>0.18975619000000099</c:v>
                </c:pt>
                <c:pt idx="74">
                  <c:v>0.18403430400000101</c:v>
                </c:pt>
                <c:pt idx="75">
                  <c:v>-0.147070068000001</c:v>
                </c:pt>
                <c:pt idx="76">
                  <c:v>0.48082446200000301</c:v>
                </c:pt>
                <c:pt idx="77">
                  <c:v>0.54042435299999902</c:v>
                </c:pt>
                <c:pt idx="78">
                  <c:v>0.29347672400000302</c:v>
                </c:pt>
                <c:pt idx="79">
                  <c:v>0.60996773799999804</c:v>
                </c:pt>
                <c:pt idx="80">
                  <c:v>0.65609587800000302</c:v>
                </c:pt>
                <c:pt idx="81">
                  <c:v>0.32224102399999999</c:v>
                </c:pt>
                <c:pt idx="82">
                  <c:v>0.57842532199999797</c:v>
                </c:pt>
                <c:pt idx="83">
                  <c:v>-0.180355402</c:v>
                </c:pt>
                <c:pt idx="84">
                  <c:v>3.0397581999999101E-2</c:v>
                </c:pt>
                <c:pt idx="85">
                  <c:v>0.54155930299999999</c:v>
                </c:pt>
                <c:pt idx="86">
                  <c:v>0.400761805999999</c:v>
                </c:pt>
                <c:pt idx="87">
                  <c:v>0.92215078100000303</c:v>
                </c:pt>
                <c:pt idx="88">
                  <c:v>0.95625965900000098</c:v>
                </c:pt>
                <c:pt idx="89">
                  <c:v>0.34120827999999997</c:v>
                </c:pt>
                <c:pt idx="90">
                  <c:v>0.856917385999999</c:v>
                </c:pt>
                <c:pt idx="91">
                  <c:v>0.234398931000002</c:v>
                </c:pt>
                <c:pt idx="92">
                  <c:v>0.43041257500000102</c:v>
                </c:pt>
                <c:pt idx="93">
                  <c:v>0.55294833700000201</c:v>
                </c:pt>
                <c:pt idx="94">
                  <c:v>1.0011078140000009</c:v>
                </c:pt>
                <c:pt idx="95">
                  <c:v>0.97587243900000098</c:v>
                </c:pt>
                <c:pt idx="96">
                  <c:v>0.260506238000001</c:v>
                </c:pt>
                <c:pt idx="97">
                  <c:v>-0.93080998199999998</c:v>
                </c:pt>
                <c:pt idx="98">
                  <c:v>0.40124015099999999</c:v>
                </c:pt>
                <c:pt idx="99">
                  <c:v>0.18775551699999901</c:v>
                </c:pt>
                <c:pt idx="100">
                  <c:v>-0.26565362999999897</c:v>
                </c:pt>
                <c:pt idx="101">
                  <c:v>0.20274056899999901</c:v>
                </c:pt>
                <c:pt idx="102">
                  <c:v>0.92026571899999998</c:v>
                </c:pt>
                <c:pt idx="103">
                  <c:v>0.20619942600000099</c:v>
                </c:pt>
                <c:pt idx="104">
                  <c:v>-0.15029985300000401</c:v>
                </c:pt>
                <c:pt idx="105">
                  <c:v>-0.476365235000003</c:v>
                </c:pt>
                <c:pt idx="106">
                  <c:v>1.7551779649999999</c:v>
                </c:pt>
                <c:pt idx="107">
                  <c:v>0.19250631900000001</c:v>
                </c:pt>
                <c:pt idx="108">
                  <c:v>0.55899185900000503</c:v>
                </c:pt>
                <c:pt idx="109">
                  <c:v>-0.56197396499999996</c:v>
                </c:pt>
                <c:pt idx="110">
                  <c:v>5.3855468000001898E-2</c:v>
                </c:pt>
                <c:pt idx="111">
                  <c:v>0.87029235100000002</c:v>
                </c:pt>
                <c:pt idx="112">
                  <c:v>3.21884190000006E-2</c:v>
                </c:pt>
                <c:pt idx="113">
                  <c:v>0.27575392599999998</c:v>
                </c:pt>
                <c:pt idx="114">
                  <c:v>0.405638835999999</c:v>
                </c:pt>
                <c:pt idx="115">
                  <c:v>0.95729855500000205</c:v>
                </c:pt>
                <c:pt idx="116">
                  <c:v>0.83239267400000205</c:v>
                </c:pt>
                <c:pt idx="117">
                  <c:v>1.173461525</c:v>
                </c:pt>
                <c:pt idx="118">
                  <c:v>0.82946980099999801</c:v>
                </c:pt>
                <c:pt idx="119">
                  <c:v>-0.93804127100000501</c:v>
                </c:pt>
                <c:pt idx="120">
                  <c:v>1.141698839</c:v>
                </c:pt>
                <c:pt idx="121">
                  <c:v>-0.23733937200000099</c:v>
                </c:pt>
                <c:pt idx="122">
                  <c:v>-0.25830756300000401</c:v>
                </c:pt>
                <c:pt idx="123">
                  <c:v>0.228957829999999</c:v>
                </c:pt>
                <c:pt idx="124">
                  <c:v>0.98184512199999896</c:v>
                </c:pt>
                <c:pt idx="125">
                  <c:v>0.161779686000003</c:v>
                </c:pt>
                <c:pt idx="126">
                  <c:v>0.52673150099999999</c:v>
                </c:pt>
                <c:pt idx="127">
                  <c:v>-0.60939769300000102</c:v>
                </c:pt>
                <c:pt idx="128">
                  <c:v>-0.21383781999999801</c:v>
                </c:pt>
                <c:pt idx="129">
                  <c:v>-0.53436531100000195</c:v>
                </c:pt>
                <c:pt idx="130">
                  <c:v>0.62833859399999903</c:v>
                </c:pt>
                <c:pt idx="131">
                  <c:v>-0.43193398700000202</c:v>
                </c:pt>
                <c:pt idx="132">
                  <c:v>0.36208691500000101</c:v>
                </c:pt>
                <c:pt idx="133">
                  <c:v>-2.5566358999999001E-2</c:v>
                </c:pt>
                <c:pt idx="134">
                  <c:v>0.67157121900000005</c:v>
                </c:pt>
                <c:pt idx="135">
                  <c:v>0.99951453899999698</c:v>
                </c:pt>
                <c:pt idx="136">
                  <c:v>0.85278902400000201</c:v>
                </c:pt>
                <c:pt idx="137">
                  <c:v>-0.13549773699999801</c:v>
                </c:pt>
                <c:pt idx="138">
                  <c:v>-0.28049942499999903</c:v>
                </c:pt>
                <c:pt idx="139">
                  <c:v>0.38363227999999899</c:v>
                </c:pt>
                <c:pt idx="140">
                  <c:v>0.116613839999999</c:v>
                </c:pt>
                <c:pt idx="141">
                  <c:v>0.71262118700000199</c:v>
                </c:pt>
                <c:pt idx="142">
                  <c:v>0.16524286499999999</c:v>
                </c:pt>
                <c:pt idx="143">
                  <c:v>0.153335942999999</c:v>
                </c:pt>
                <c:pt idx="144">
                  <c:v>0.19146917600000199</c:v>
                </c:pt>
                <c:pt idx="145">
                  <c:v>0.48747849800000298</c:v>
                </c:pt>
                <c:pt idx="146">
                  <c:v>0.329642202</c:v>
                </c:pt>
                <c:pt idx="147">
                  <c:v>-2.0447492999998901E-2</c:v>
                </c:pt>
                <c:pt idx="148">
                  <c:v>0.55835461900000305</c:v>
                </c:pt>
                <c:pt idx="149">
                  <c:v>0.755045501000004</c:v>
                </c:pt>
                <c:pt idx="150">
                  <c:v>0.25246818700000301</c:v>
                </c:pt>
                <c:pt idx="151">
                  <c:v>0.64855859600000199</c:v>
                </c:pt>
                <c:pt idx="152">
                  <c:v>0.95750514499999795</c:v>
                </c:pt>
                <c:pt idx="153">
                  <c:v>0.17333069500000101</c:v>
                </c:pt>
                <c:pt idx="154">
                  <c:v>-0.43750319500000301</c:v>
                </c:pt>
                <c:pt idx="155">
                  <c:v>-0.26005223599999999</c:v>
                </c:pt>
                <c:pt idx="156">
                  <c:v>0.81665431600000404</c:v>
                </c:pt>
                <c:pt idx="157">
                  <c:v>-0.17209560899999901</c:v>
                </c:pt>
                <c:pt idx="158">
                  <c:v>0.47686430500000099</c:v>
                </c:pt>
                <c:pt idx="159">
                  <c:v>0.54216409200000004</c:v>
                </c:pt>
                <c:pt idx="160">
                  <c:v>0.30929648299999801</c:v>
                </c:pt>
                <c:pt idx="161">
                  <c:v>-0.40932684400000102</c:v>
                </c:pt>
                <c:pt idx="162">
                  <c:v>0.44238159699999902</c:v>
                </c:pt>
                <c:pt idx="163">
                  <c:v>-0.76892526400000305</c:v>
                </c:pt>
                <c:pt idx="164">
                  <c:v>0.462239079</c:v>
                </c:pt>
                <c:pt idx="165">
                  <c:v>-0.457086985000002</c:v>
                </c:pt>
                <c:pt idx="166">
                  <c:v>0.150938563</c:v>
                </c:pt>
                <c:pt idx="167">
                  <c:v>0.50923789899999805</c:v>
                </c:pt>
                <c:pt idx="168">
                  <c:v>-0.114273345000001</c:v>
                </c:pt>
                <c:pt idx="169">
                  <c:v>4.5915155999999499E-2</c:v>
                </c:pt>
                <c:pt idx="170">
                  <c:v>-7.5031038999998995E-2</c:v>
                </c:pt>
                <c:pt idx="171">
                  <c:v>0.12538053600000101</c:v>
                </c:pt>
                <c:pt idx="172">
                  <c:v>0.62847382700000098</c:v>
                </c:pt>
                <c:pt idx="173">
                  <c:v>-0.22883044000000299</c:v>
                </c:pt>
                <c:pt idx="174">
                  <c:v>0.35443191700000298</c:v>
                </c:pt>
                <c:pt idx="175">
                  <c:v>0.43939520900000201</c:v>
                </c:pt>
                <c:pt idx="176">
                  <c:v>0.38982870200000203</c:v>
                </c:pt>
                <c:pt idx="177">
                  <c:v>0.55226046200000001</c:v>
                </c:pt>
                <c:pt idx="178">
                  <c:v>-6.0575510000003198E-2</c:v>
                </c:pt>
                <c:pt idx="179">
                  <c:v>-0.251336742</c:v>
                </c:pt>
                <c:pt idx="180">
                  <c:v>-1.049666034000001</c:v>
                </c:pt>
                <c:pt idx="181">
                  <c:v>5.4132460000001999E-2</c:v>
                </c:pt>
                <c:pt idx="182">
                  <c:v>0.81491370400000196</c:v>
                </c:pt>
                <c:pt idx="183">
                  <c:v>-4.3785850999999099E-2</c:v>
                </c:pt>
                <c:pt idx="184">
                  <c:v>-0.108423216000002</c:v>
                </c:pt>
                <c:pt idx="185">
                  <c:v>0.780336581999997</c:v>
                </c:pt>
                <c:pt idx="186">
                  <c:v>0.64025607100000004</c:v>
                </c:pt>
                <c:pt idx="187">
                  <c:v>0.739878590000002</c:v>
                </c:pt>
                <c:pt idx="188">
                  <c:v>0.78542730699999896</c:v>
                </c:pt>
                <c:pt idx="189">
                  <c:v>1.224253582999999</c:v>
                </c:pt>
                <c:pt idx="190">
                  <c:v>-0.16263978900000001</c:v>
                </c:pt>
                <c:pt idx="191">
                  <c:v>0.60115596800000104</c:v>
                </c:pt>
                <c:pt idx="192">
                  <c:v>0.47011346700000201</c:v>
                </c:pt>
                <c:pt idx="193">
                  <c:v>0.47110262600000002</c:v>
                </c:pt>
                <c:pt idx="194">
                  <c:v>-0.16114308799999999</c:v>
                </c:pt>
                <c:pt idx="195">
                  <c:v>7.0482941999998494E-2</c:v>
                </c:pt>
                <c:pt idx="196">
                  <c:v>0.46343881799999997</c:v>
                </c:pt>
                <c:pt idx="197">
                  <c:v>0.172502396000002</c:v>
                </c:pt>
                <c:pt idx="198">
                  <c:v>0.88451891200000099</c:v>
                </c:pt>
                <c:pt idx="199">
                  <c:v>-0.38366972899999902</c:v>
                </c:pt>
                <c:pt idx="200">
                  <c:v>0.526473560000003</c:v>
                </c:pt>
                <c:pt idx="201">
                  <c:v>0.59317456199999596</c:v>
                </c:pt>
                <c:pt idx="202">
                  <c:v>0.71865836300000396</c:v>
                </c:pt>
                <c:pt idx="203">
                  <c:v>1.1267378189999999</c:v>
                </c:pt>
                <c:pt idx="204">
                  <c:v>1.066093043999998</c:v>
                </c:pt>
                <c:pt idx="205">
                  <c:v>2.56334530000011E-2</c:v>
                </c:pt>
                <c:pt idx="206">
                  <c:v>-0.13184750299999901</c:v>
                </c:pt>
                <c:pt idx="207">
                  <c:v>0.224080046000001</c:v>
                </c:pt>
                <c:pt idx="208">
                  <c:v>0.40831561700000102</c:v>
                </c:pt>
                <c:pt idx="209">
                  <c:v>-0.16527898800000099</c:v>
                </c:pt>
                <c:pt idx="210">
                  <c:v>-0.12421896</c:v>
                </c:pt>
                <c:pt idx="211">
                  <c:v>6.4057070000000799E-2</c:v>
                </c:pt>
                <c:pt idx="212">
                  <c:v>0.58216658399999599</c:v>
                </c:pt>
                <c:pt idx="213">
                  <c:v>0.92977937700000102</c:v>
                </c:pt>
                <c:pt idx="214">
                  <c:v>-1.3110878999999199E-2</c:v>
                </c:pt>
                <c:pt idx="215">
                  <c:v>0.24055119999999899</c:v>
                </c:pt>
                <c:pt idx="216">
                  <c:v>0.46863226200000302</c:v>
                </c:pt>
                <c:pt idx="217">
                  <c:v>0.44119364999999899</c:v>
                </c:pt>
                <c:pt idx="218">
                  <c:v>-0.60835682800000201</c:v>
                </c:pt>
                <c:pt idx="219">
                  <c:v>0.49106172400000098</c:v>
                </c:pt>
                <c:pt idx="220">
                  <c:v>0.104790671000001</c:v>
                </c:pt>
                <c:pt idx="221">
                  <c:v>0.23886385600000201</c:v>
                </c:pt>
                <c:pt idx="222">
                  <c:v>0.55608444199999996</c:v>
                </c:pt>
                <c:pt idx="223">
                  <c:v>-0.36957814700000002</c:v>
                </c:pt>
                <c:pt idx="224">
                  <c:v>0.637671753000004</c:v>
                </c:pt>
                <c:pt idx="225">
                  <c:v>0.30019874400000002</c:v>
                </c:pt>
                <c:pt idx="226">
                  <c:v>0.13114614800000299</c:v>
                </c:pt>
                <c:pt idx="227">
                  <c:v>0.25442711699999898</c:v>
                </c:pt>
                <c:pt idx="228">
                  <c:v>-1.018047264000004</c:v>
                </c:pt>
                <c:pt idx="229">
                  <c:v>0.97452214100000001</c:v>
                </c:pt>
                <c:pt idx="230">
                  <c:v>0.17784514500000001</c:v>
                </c:pt>
                <c:pt idx="231">
                  <c:v>0.30575982600000301</c:v>
                </c:pt>
                <c:pt idx="232">
                  <c:v>0.68862411400000201</c:v>
                </c:pt>
                <c:pt idx="233">
                  <c:v>0.548693969000002</c:v>
                </c:pt>
                <c:pt idx="234">
                  <c:v>0.33338214400000099</c:v>
                </c:pt>
                <c:pt idx="235">
                  <c:v>0.20182228600000199</c:v>
                </c:pt>
                <c:pt idx="236">
                  <c:v>-0.139869883</c:v>
                </c:pt>
                <c:pt idx="237">
                  <c:v>-5.5836639999995901E-3</c:v>
                </c:pt>
                <c:pt idx="238">
                  <c:v>0.56171776800000095</c:v>
                </c:pt>
                <c:pt idx="239">
                  <c:v>0.60581417300000295</c:v>
                </c:pt>
                <c:pt idx="240">
                  <c:v>0.26439374199999899</c:v>
                </c:pt>
                <c:pt idx="241">
                  <c:v>0.82006129300000297</c:v>
                </c:pt>
                <c:pt idx="242">
                  <c:v>0.32372177800000101</c:v>
                </c:pt>
                <c:pt idx="243">
                  <c:v>-0.19507914400000101</c:v>
                </c:pt>
                <c:pt idx="244">
                  <c:v>0.41875530700000102</c:v>
                </c:pt>
                <c:pt idx="245">
                  <c:v>-0.11097643900000199</c:v>
                </c:pt>
                <c:pt idx="246">
                  <c:v>-0.13557338399999699</c:v>
                </c:pt>
                <c:pt idx="247">
                  <c:v>0.27356135299999801</c:v>
                </c:pt>
                <c:pt idx="248">
                  <c:v>0.70856497600000201</c:v>
                </c:pt>
                <c:pt idx="249">
                  <c:v>0.19230418800000201</c:v>
                </c:pt>
                <c:pt idx="250">
                  <c:v>0.34846585300000099</c:v>
                </c:pt>
                <c:pt idx="251">
                  <c:v>0.85341378599999496</c:v>
                </c:pt>
                <c:pt idx="252">
                  <c:v>0.49336799600000097</c:v>
                </c:pt>
                <c:pt idx="253">
                  <c:v>0.73483224700000005</c:v>
                </c:pt>
                <c:pt idx="254">
                  <c:v>0.82410466500000001</c:v>
                </c:pt>
                <c:pt idx="255">
                  <c:v>0.25251585999999898</c:v>
                </c:pt>
                <c:pt idx="256">
                  <c:v>0.62236196200000304</c:v>
                </c:pt>
                <c:pt idx="257">
                  <c:v>0.31910799100000098</c:v>
                </c:pt>
                <c:pt idx="258">
                  <c:v>-0.67444908999999997</c:v>
                </c:pt>
                <c:pt idx="259">
                  <c:v>-0.92650011300000001</c:v>
                </c:pt>
                <c:pt idx="260">
                  <c:v>0.10654817800000101</c:v>
                </c:pt>
                <c:pt idx="261">
                  <c:v>0.34826956000000298</c:v>
                </c:pt>
                <c:pt idx="262">
                  <c:v>5.4998030000028997E-3</c:v>
                </c:pt>
                <c:pt idx="263">
                  <c:v>0.61027677100000199</c:v>
                </c:pt>
                <c:pt idx="264">
                  <c:v>0.32908079900000597</c:v>
                </c:pt>
                <c:pt idx="265">
                  <c:v>-5.5583184999999799E-2</c:v>
                </c:pt>
                <c:pt idx="266">
                  <c:v>0.48741578100000099</c:v>
                </c:pt>
                <c:pt idx="267">
                  <c:v>0.14204671499999899</c:v>
                </c:pt>
                <c:pt idx="268">
                  <c:v>0.235743534000001</c:v>
                </c:pt>
                <c:pt idx="269">
                  <c:v>1.1244314999999E-2</c:v>
                </c:pt>
                <c:pt idx="270">
                  <c:v>0.85537608199999904</c:v>
                </c:pt>
                <c:pt idx="271">
                  <c:v>-1.103633622</c:v>
                </c:pt>
                <c:pt idx="272">
                  <c:v>0.32330928000000198</c:v>
                </c:pt>
                <c:pt idx="273">
                  <c:v>0.32375649100000298</c:v>
                </c:pt>
                <c:pt idx="274">
                  <c:v>0.41536213300000002</c:v>
                </c:pt>
                <c:pt idx="275">
                  <c:v>1.9606020000001299E-2</c:v>
                </c:pt>
                <c:pt idx="276">
                  <c:v>0.61453391899999898</c:v>
                </c:pt>
                <c:pt idx="277">
                  <c:v>-0.64776388099999904</c:v>
                </c:pt>
                <c:pt idx="278">
                  <c:v>1.1219401069999999</c:v>
                </c:pt>
                <c:pt idx="279">
                  <c:v>0.32558626000000401</c:v>
                </c:pt>
                <c:pt idx="280">
                  <c:v>0.89302728900000306</c:v>
                </c:pt>
                <c:pt idx="281">
                  <c:v>0.42919722199999899</c:v>
                </c:pt>
                <c:pt idx="282">
                  <c:v>0.74736479099999897</c:v>
                </c:pt>
                <c:pt idx="283">
                  <c:v>0.43490603100000202</c:v>
                </c:pt>
                <c:pt idx="284">
                  <c:v>-0.29962151399999998</c:v>
                </c:pt>
                <c:pt idx="285">
                  <c:v>0.930249993000002</c:v>
                </c:pt>
                <c:pt idx="286">
                  <c:v>0.33198345200000101</c:v>
                </c:pt>
                <c:pt idx="287">
                  <c:v>0.34670705099999899</c:v>
                </c:pt>
                <c:pt idx="288">
                  <c:v>0.64818867400000202</c:v>
                </c:pt>
                <c:pt idx="289">
                  <c:v>0.15443425199999899</c:v>
                </c:pt>
                <c:pt idx="290">
                  <c:v>0.59560222100000004</c:v>
                </c:pt>
                <c:pt idx="291">
                  <c:v>0.21415399700000001</c:v>
                </c:pt>
                <c:pt idx="292">
                  <c:v>-0.34429794900000099</c:v>
                </c:pt>
                <c:pt idx="293">
                  <c:v>-0.81025272999999598</c:v>
                </c:pt>
                <c:pt idx="294">
                  <c:v>0.99040122199999903</c:v>
                </c:pt>
                <c:pt idx="295">
                  <c:v>0.63584248000000199</c:v>
                </c:pt>
                <c:pt idx="296">
                  <c:v>0.324890032</c:v>
                </c:pt>
                <c:pt idx="297">
                  <c:v>0.53319890799999903</c:v>
                </c:pt>
                <c:pt idx="298">
                  <c:v>0.28884124</c:v>
                </c:pt>
                <c:pt idx="299">
                  <c:v>0.75327211800000204</c:v>
                </c:pt>
                <c:pt idx="300">
                  <c:v>-0.14477105199999901</c:v>
                </c:pt>
                <c:pt idx="301">
                  <c:v>0.42385745499999999</c:v>
                </c:pt>
                <c:pt idx="302">
                  <c:v>0.28746587400000101</c:v>
                </c:pt>
                <c:pt idx="303">
                  <c:v>0.17018086099999899</c:v>
                </c:pt>
                <c:pt idx="304">
                  <c:v>1.2233328569999951</c:v>
                </c:pt>
                <c:pt idx="305">
                  <c:v>5.3025878999999797E-2</c:v>
                </c:pt>
                <c:pt idx="306">
                  <c:v>0.288408316000002</c:v>
                </c:pt>
                <c:pt idx="307">
                  <c:v>0.521360617999999</c:v>
                </c:pt>
                <c:pt idx="308">
                  <c:v>-0.744479742000005</c:v>
                </c:pt>
                <c:pt idx="309">
                  <c:v>0.32085697800000401</c:v>
                </c:pt>
                <c:pt idx="310">
                  <c:v>0.47851167700000102</c:v>
                </c:pt>
                <c:pt idx="311">
                  <c:v>-0.19917011100000101</c:v>
                </c:pt>
                <c:pt idx="312">
                  <c:v>0.103797217000001</c:v>
                </c:pt>
                <c:pt idx="313">
                  <c:v>0.147252879</c:v>
                </c:pt>
                <c:pt idx="314">
                  <c:v>0.72318727100000102</c:v>
                </c:pt>
                <c:pt idx="315">
                  <c:v>0.22415838200000299</c:v>
                </c:pt>
                <c:pt idx="316">
                  <c:v>0.44737115299999902</c:v>
                </c:pt>
                <c:pt idx="317">
                  <c:v>0.73686236699999696</c:v>
                </c:pt>
                <c:pt idx="318">
                  <c:v>-0.29854772000000002</c:v>
                </c:pt>
                <c:pt idx="319">
                  <c:v>0.25208897800000102</c:v>
                </c:pt>
                <c:pt idx="320">
                  <c:v>0.62425245800000095</c:v>
                </c:pt>
                <c:pt idx="321">
                  <c:v>0.226436518</c:v>
                </c:pt>
                <c:pt idx="322">
                  <c:v>0.109164631999999</c:v>
                </c:pt>
                <c:pt idx="323">
                  <c:v>0.83959992400000205</c:v>
                </c:pt>
                <c:pt idx="324">
                  <c:v>0.36156160300000001</c:v>
                </c:pt>
                <c:pt idx="325">
                  <c:v>0.13329777000000201</c:v>
                </c:pt>
                <c:pt idx="326">
                  <c:v>0.26389445299999897</c:v>
                </c:pt>
                <c:pt idx="327">
                  <c:v>0.22449444000000199</c:v>
                </c:pt>
                <c:pt idx="328">
                  <c:v>-7.61507459999997E-2</c:v>
                </c:pt>
                <c:pt idx="329">
                  <c:v>1.0628871270000051</c:v>
                </c:pt>
                <c:pt idx="330">
                  <c:v>0.83024990599999904</c:v>
                </c:pt>
                <c:pt idx="331">
                  <c:v>0.13883120999999901</c:v>
                </c:pt>
                <c:pt idx="332">
                  <c:v>-0.76140518099999999</c:v>
                </c:pt>
                <c:pt idx="333">
                  <c:v>0.44378856100000003</c:v>
                </c:pt>
                <c:pt idx="334">
                  <c:v>0.51248607599999596</c:v>
                </c:pt>
                <c:pt idx="335">
                  <c:v>0.52860416399999699</c:v>
                </c:pt>
                <c:pt idx="336">
                  <c:v>0.21269418300000101</c:v>
                </c:pt>
                <c:pt idx="337">
                  <c:v>4.0568004999997402E-2</c:v>
                </c:pt>
                <c:pt idx="338">
                  <c:v>0.329750459</c:v>
                </c:pt>
                <c:pt idx="339">
                  <c:v>0.32658814700000099</c:v>
                </c:pt>
                <c:pt idx="340">
                  <c:v>0.40625555500000099</c:v>
                </c:pt>
                <c:pt idx="341">
                  <c:v>0.622446406000004</c:v>
                </c:pt>
                <c:pt idx="342">
                  <c:v>0.88638325799999895</c:v>
                </c:pt>
                <c:pt idx="343">
                  <c:v>-0.43128601500000302</c:v>
                </c:pt>
                <c:pt idx="344">
                  <c:v>0.31165035000000102</c:v>
                </c:pt>
                <c:pt idx="345">
                  <c:v>0.836820432000004</c:v>
                </c:pt>
                <c:pt idx="346">
                  <c:v>0.72149121200000399</c:v>
                </c:pt>
                <c:pt idx="347">
                  <c:v>-9.1600526000000695E-2</c:v>
                </c:pt>
                <c:pt idx="348">
                  <c:v>0.284915111000001</c:v>
                </c:pt>
                <c:pt idx="349">
                  <c:v>0.274163936000001</c:v>
                </c:pt>
                <c:pt idx="350">
                  <c:v>0.80271013800000202</c:v>
                </c:pt>
                <c:pt idx="351">
                  <c:v>-0.34047877400000298</c:v>
                </c:pt>
                <c:pt idx="352">
                  <c:v>0.56732200800000099</c:v>
                </c:pt>
                <c:pt idx="353">
                  <c:v>0.32935957100000401</c:v>
                </c:pt>
                <c:pt idx="354">
                  <c:v>-0.14240119100000201</c:v>
                </c:pt>
                <c:pt idx="355">
                  <c:v>0.86848230699999995</c:v>
                </c:pt>
                <c:pt idx="356">
                  <c:v>0.48510566199999999</c:v>
                </c:pt>
                <c:pt idx="357">
                  <c:v>0.49776895799999998</c:v>
                </c:pt>
                <c:pt idx="358">
                  <c:v>0.24911298700000101</c:v>
                </c:pt>
                <c:pt idx="359">
                  <c:v>-0.32988520400000199</c:v>
                </c:pt>
                <c:pt idx="360">
                  <c:v>0.98612895999999794</c:v>
                </c:pt>
                <c:pt idx="361">
                  <c:v>0.433579512000002</c:v>
                </c:pt>
                <c:pt idx="362">
                  <c:v>1.0373906109999911</c:v>
                </c:pt>
                <c:pt idx="363">
                  <c:v>7.3106915000000397E-2</c:v>
                </c:pt>
                <c:pt idx="364">
                  <c:v>0.43082014300000399</c:v>
                </c:pt>
                <c:pt idx="365">
                  <c:v>-0.12549296500000301</c:v>
                </c:pt>
                <c:pt idx="366">
                  <c:v>-0.56029474600000095</c:v>
                </c:pt>
                <c:pt idx="367">
                  <c:v>0.527121210000003</c:v>
                </c:pt>
                <c:pt idx="368">
                  <c:v>0.414632522000002</c:v>
                </c:pt>
                <c:pt idx="369">
                  <c:v>0.61988690999999796</c:v>
                </c:pt>
                <c:pt idx="370">
                  <c:v>0.58601352899999604</c:v>
                </c:pt>
                <c:pt idx="371">
                  <c:v>0.40938353799999999</c:v>
                </c:pt>
                <c:pt idx="372">
                  <c:v>0.54704881400000305</c:v>
                </c:pt>
                <c:pt idx="373">
                  <c:v>0.39644242700000198</c:v>
                </c:pt>
                <c:pt idx="374">
                  <c:v>0.43200809400000201</c:v>
                </c:pt>
                <c:pt idx="375">
                  <c:v>0.20670343899999899</c:v>
                </c:pt>
                <c:pt idx="376">
                  <c:v>0.465011955999999</c:v>
                </c:pt>
                <c:pt idx="377">
                  <c:v>0.81866780900000102</c:v>
                </c:pt>
                <c:pt idx="378">
                  <c:v>0.219677819000001</c:v>
                </c:pt>
                <c:pt idx="379">
                  <c:v>1.1753393320000001</c:v>
                </c:pt>
                <c:pt idx="380">
                  <c:v>0.37342784400000001</c:v>
                </c:pt>
                <c:pt idx="381">
                  <c:v>-0.253988465000001</c:v>
                </c:pt>
                <c:pt idx="382">
                  <c:v>-0.25603886299999801</c:v>
                </c:pt>
                <c:pt idx="383">
                  <c:v>-7.3928201000001206E-2</c:v>
                </c:pt>
                <c:pt idx="384">
                  <c:v>0.58504128099999897</c:v>
                </c:pt>
                <c:pt idx="385">
                  <c:v>0.58856305499999895</c:v>
                </c:pt>
                <c:pt idx="386">
                  <c:v>-2.9205561000001299E-2</c:v>
                </c:pt>
                <c:pt idx="387">
                  <c:v>0.432642637000001</c:v>
                </c:pt>
                <c:pt idx="388">
                  <c:v>0.274296437</c:v>
                </c:pt>
                <c:pt idx="389">
                  <c:v>0.115300469000001</c:v>
                </c:pt>
                <c:pt idx="390">
                  <c:v>-0.31852162700000097</c:v>
                </c:pt>
                <c:pt idx="391">
                  <c:v>0.71330889500000105</c:v>
                </c:pt>
                <c:pt idx="392">
                  <c:v>-7.9022228999999805E-2</c:v>
                </c:pt>
                <c:pt idx="393">
                  <c:v>0.32550846900000102</c:v>
                </c:pt>
                <c:pt idx="394">
                  <c:v>0.20640718700000099</c:v>
                </c:pt>
                <c:pt idx="395">
                  <c:v>-0.522903914999997</c:v>
                </c:pt>
                <c:pt idx="396">
                  <c:v>-0.660293884000003</c:v>
                </c:pt>
                <c:pt idx="397">
                  <c:v>0.31752176800000098</c:v>
                </c:pt>
                <c:pt idx="398">
                  <c:v>8.4595155999999797E-2</c:v>
                </c:pt>
                <c:pt idx="399">
                  <c:v>-0.77178999100000001</c:v>
                </c:pt>
                <c:pt idx="400">
                  <c:v>0.443633260999999</c:v>
                </c:pt>
                <c:pt idx="401">
                  <c:v>0.61469908500000103</c:v>
                </c:pt>
                <c:pt idx="402">
                  <c:v>0.443415367000002</c:v>
                </c:pt>
                <c:pt idx="403">
                  <c:v>0.48908529099999998</c:v>
                </c:pt>
                <c:pt idx="404">
                  <c:v>0.195542305000001</c:v>
                </c:pt>
                <c:pt idx="405">
                  <c:v>1.41837020000004E-2</c:v>
                </c:pt>
                <c:pt idx="406">
                  <c:v>0.481281554</c:v>
                </c:pt>
                <c:pt idx="407">
                  <c:v>1.0027559720000041</c:v>
                </c:pt>
                <c:pt idx="408">
                  <c:v>0.77789665000000496</c:v>
                </c:pt>
                <c:pt idx="409">
                  <c:v>0.31731248300000098</c:v>
                </c:pt>
                <c:pt idx="410">
                  <c:v>0.26522938299999799</c:v>
                </c:pt>
                <c:pt idx="411">
                  <c:v>0.35574531500000001</c:v>
                </c:pt>
                <c:pt idx="412">
                  <c:v>0.51802551200000402</c:v>
                </c:pt>
                <c:pt idx="413">
                  <c:v>-0.10581289099999901</c:v>
                </c:pt>
                <c:pt idx="414">
                  <c:v>-6.7424839999997599E-2</c:v>
                </c:pt>
                <c:pt idx="415">
                  <c:v>1.2491012000001699E-2</c:v>
                </c:pt>
                <c:pt idx="416">
                  <c:v>-0.24377497300000101</c:v>
                </c:pt>
                <c:pt idx="417">
                  <c:v>0.62005390899999901</c:v>
                </c:pt>
                <c:pt idx="418">
                  <c:v>0.34895043599999997</c:v>
                </c:pt>
                <c:pt idx="419">
                  <c:v>0.72173667600000502</c:v>
                </c:pt>
                <c:pt idx="420">
                  <c:v>0.65416957600000403</c:v>
                </c:pt>
                <c:pt idx="421">
                  <c:v>-4.6040218000001701E-2</c:v>
                </c:pt>
                <c:pt idx="422">
                  <c:v>-0.239917095</c:v>
                </c:pt>
                <c:pt idx="423">
                  <c:v>0.61517031400000199</c:v>
                </c:pt>
                <c:pt idx="424">
                  <c:v>0.31900639000000303</c:v>
                </c:pt>
                <c:pt idx="425">
                  <c:v>0.56296187599999903</c:v>
                </c:pt>
                <c:pt idx="426">
                  <c:v>-0.27824853200000299</c:v>
                </c:pt>
                <c:pt idx="427">
                  <c:v>0.33973277800000301</c:v>
                </c:pt>
                <c:pt idx="428">
                  <c:v>-0.117732801000003</c:v>
                </c:pt>
                <c:pt idx="429">
                  <c:v>0.40486053499999902</c:v>
                </c:pt>
                <c:pt idx="430">
                  <c:v>0.25257368000000102</c:v>
                </c:pt>
                <c:pt idx="431">
                  <c:v>0.62474259800000198</c:v>
                </c:pt>
                <c:pt idx="432">
                  <c:v>0.33396554499999997</c:v>
                </c:pt>
                <c:pt idx="433">
                  <c:v>8.2632267000000995E-2</c:v>
                </c:pt>
                <c:pt idx="434">
                  <c:v>0.80603705000000103</c:v>
                </c:pt>
                <c:pt idx="435">
                  <c:v>-0.312505902000003</c:v>
                </c:pt>
                <c:pt idx="436">
                  <c:v>0.26627597800000002</c:v>
                </c:pt>
                <c:pt idx="437">
                  <c:v>0.274319849000002</c:v>
                </c:pt>
                <c:pt idx="438">
                  <c:v>-6.4081224999999103E-2</c:v>
                </c:pt>
                <c:pt idx="439">
                  <c:v>-0.152490918000002</c:v>
                </c:pt>
                <c:pt idx="440">
                  <c:v>0.58011914399999898</c:v>
                </c:pt>
                <c:pt idx="441">
                  <c:v>0.62050913499999905</c:v>
                </c:pt>
                <c:pt idx="442">
                  <c:v>0.35876449200000199</c:v>
                </c:pt>
                <c:pt idx="443">
                  <c:v>0.24411718500000101</c:v>
                </c:pt>
                <c:pt idx="444">
                  <c:v>0.123173480999998</c:v>
                </c:pt>
                <c:pt idx="445">
                  <c:v>0.57953618600000201</c:v>
                </c:pt>
                <c:pt idx="446">
                  <c:v>0.69951943299999997</c:v>
                </c:pt>
                <c:pt idx="447">
                  <c:v>0.42355174100000098</c:v>
                </c:pt>
                <c:pt idx="448">
                  <c:v>-0.541921027000003</c:v>
                </c:pt>
                <c:pt idx="449">
                  <c:v>1.0357769310000009</c:v>
                </c:pt>
                <c:pt idx="450">
                  <c:v>-0.52213126099999796</c:v>
                </c:pt>
                <c:pt idx="451">
                  <c:v>0.485882009000003</c:v>
                </c:pt>
                <c:pt idx="452">
                  <c:v>0.450505187999999</c:v>
                </c:pt>
                <c:pt idx="453">
                  <c:v>9.7472921000001003E-2</c:v>
                </c:pt>
                <c:pt idx="454">
                  <c:v>-0.62882905700000502</c:v>
                </c:pt>
                <c:pt idx="455">
                  <c:v>8.2921403000000296E-2</c:v>
                </c:pt>
                <c:pt idx="456">
                  <c:v>0.30301050100000498</c:v>
                </c:pt>
                <c:pt idx="457">
                  <c:v>0.51279607300000096</c:v>
                </c:pt>
                <c:pt idx="458">
                  <c:v>-8.0204552999998305E-2</c:v>
                </c:pt>
                <c:pt idx="459">
                  <c:v>0.33446328900000399</c:v>
                </c:pt>
                <c:pt idx="460">
                  <c:v>-0.53594016200000305</c:v>
                </c:pt>
                <c:pt idx="461">
                  <c:v>0.42770550699999899</c:v>
                </c:pt>
                <c:pt idx="462">
                  <c:v>0.23798633899999999</c:v>
                </c:pt>
                <c:pt idx="463">
                  <c:v>0.68303051100000201</c:v>
                </c:pt>
                <c:pt idx="464">
                  <c:v>1.1871509390000099</c:v>
                </c:pt>
                <c:pt idx="465">
                  <c:v>0.238956630000001</c:v>
                </c:pt>
                <c:pt idx="466">
                  <c:v>0.177997934000001</c:v>
                </c:pt>
                <c:pt idx="467">
                  <c:v>0.70638247799999798</c:v>
                </c:pt>
                <c:pt idx="468">
                  <c:v>7.3660426000000098E-2</c:v>
                </c:pt>
                <c:pt idx="469">
                  <c:v>-6.3699293000002696E-2</c:v>
                </c:pt>
                <c:pt idx="470">
                  <c:v>-1.0137699000001299E-2</c:v>
                </c:pt>
                <c:pt idx="471">
                  <c:v>0.29484829899999998</c:v>
                </c:pt>
                <c:pt idx="472">
                  <c:v>1.1064621750000021</c:v>
                </c:pt>
                <c:pt idx="473">
                  <c:v>0.209040162999998</c:v>
                </c:pt>
                <c:pt idx="474">
                  <c:v>0.109219538000001</c:v>
                </c:pt>
                <c:pt idx="475">
                  <c:v>-0.102057000999998</c:v>
                </c:pt>
                <c:pt idx="476">
                  <c:v>0.11143837599999799</c:v>
                </c:pt>
                <c:pt idx="477">
                  <c:v>0.117155304999997</c:v>
                </c:pt>
                <c:pt idx="478">
                  <c:v>0.435113317000004</c:v>
                </c:pt>
                <c:pt idx="479">
                  <c:v>0.76866286500000003</c:v>
                </c:pt>
                <c:pt idx="480">
                  <c:v>0.89383163000000199</c:v>
                </c:pt>
                <c:pt idx="481">
                  <c:v>0.55075676400000195</c:v>
                </c:pt>
                <c:pt idx="482">
                  <c:v>-7.6875503999996805E-2</c:v>
                </c:pt>
                <c:pt idx="483">
                  <c:v>1.1688355559999981</c:v>
                </c:pt>
                <c:pt idx="484">
                  <c:v>0.97698883200000297</c:v>
                </c:pt>
                <c:pt idx="485">
                  <c:v>0.49862566300000399</c:v>
                </c:pt>
                <c:pt idx="486">
                  <c:v>0.89378598999999803</c:v>
                </c:pt>
                <c:pt idx="487">
                  <c:v>0.948248796000004</c:v>
                </c:pt>
                <c:pt idx="488">
                  <c:v>0.62889140400000498</c:v>
                </c:pt>
                <c:pt idx="489">
                  <c:v>0.48477554700000203</c:v>
                </c:pt>
                <c:pt idx="490">
                  <c:v>-0.82897285300000201</c:v>
                </c:pt>
                <c:pt idx="491">
                  <c:v>0.13286863700000101</c:v>
                </c:pt>
                <c:pt idx="492">
                  <c:v>0.411579366</c:v>
                </c:pt>
                <c:pt idx="493">
                  <c:v>0.20299673100000001</c:v>
                </c:pt>
                <c:pt idx="494">
                  <c:v>0.56271344300000004</c:v>
                </c:pt>
                <c:pt idx="495">
                  <c:v>-3.7487113999997601E-2</c:v>
                </c:pt>
                <c:pt idx="496">
                  <c:v>-0.163156881000003</c:v>
                </c:pt>
                <c:pt idx="497">
                  <c:v>0.19624055100000301</c:v>
                </c:pt>
                <c:pt idx="498">
                  <c:v>0.87005090900000004</c:v>
                </c:pt>
                <c:pt idx="499">
                  <c:v>0.33257298100000199</c:v>
                </c:pt>
                <c:pt idx="500">
                  <c:v>0.54873048700000104</c:v>
                </c:pt>
                <c:pt idx="501">
                  <c:v>0.13883163000000201</c:v>
                </c:pt>
                <c:pt idx="502">
                  <c:v>1.0064701380000021</c:v>
                </c:pt>
                <c:pt idx="503">
                  <c:v>-1.2839400999997299E-2</c:v>
                </c:pt>
                <c:pt idx="504">
                  <c:v>0.84880215000000103</c:v>
                </c:pt>
                <c:pt idx="505">
                  <c:v>0.20900228200000101</c:v>
                </c:pt>
                <c:pt idx="506">
                  <c:v>0.52402797500000298</c:v>
                </c:pt>
                <c:pt idx="507">
                  <c:v>0.26604106799999999</c:v>
                </c:pt>
                <c:pt idx="508">
                  <c:v>6.8232420999997906E-2</c:v>
                </c:pt>
                <c:pt idx="509">
                  <c:v>9.6239893000000104E-2</c:v>
                </c:pt>
                <c:pt idx="510">
                  <c:v>-2.09011090000004E-2</c:v>
                </c:pt>
                <c:pt idx="511">
                  <c:v>0.74434494500000203</c:v>
                </c:pt>
                <c:pt idx="512">
                  <c:v>8.1964615000000504E-2</c:v>
                </c:pt>
                <c:pt idx="513">
                  <c:v>-0.74971393400000297</c:v>
                </c:pt>
                <c:pt idx="514">
                  <c:v>0.80799304400000005</c:v>
                </c:pt>
                <c:pt idx="515">
                  <c:v>0.81497666899999999</c:v>
                </c:pt>
                <c:pt idx="516">
                  <c:v>0.29536899599999999</c:v>
                </c:pt>
                <c:pt idx="517">
                  <c:v>0.38388066200000198</c:v>
                </c:pt>
                <c:pt idx="518">
                  <c:v>7.9526996999999003E-2</c:v>
                </c:pt>
                <c:pt idx="519">
                  <c:v>0.29211337599999998</c:v>
                </c:pt>
                <c:pt idx="520">
                  <c:v>-0.58444217099999696</c:v>
                </c:pt>
                <c:pt idx="521">
                  <c:v>0.51665810699999803</c:v>
                </c:pt>
                <c:pt idx="522">
                  <c:v>0.14129958599999901</c:v>
                </c:pt>
                <c:pt idx="523">
                  <c:v>5.6426204000001201E-2</c:v>
                </c:pt>
                <c:pt idx="524">
                  <c:v>0.231888281</c:v>
                </c:pt>
                <c:pt idx="525">
                  <c:v>0.56412593400000199</c:v>
                </c:pt>
                <c:pt idx="526">
                  <c:v>0.82685801200000597</c:v>
                </c:pt>
                <c:pt idx="527">
                  <c:v>0.46314232900000002</c:v>
                </c:pt>
                <c:pt idx="528">
                  <c:v>-0.18779890300000199</c:v>
                </c:pt>
                <c:pt idx="529">
                  <c:v>0.219111314</c:v>
                </c:pt>
                <c:pt idx="530">
                  <c:v>0.21711297499999899</c:v>
                </c:pt>
                <c:pt idx="531">
                  <c:v>0.45141878000000202</c:v>
                </c:pt>
                <c:pt idx="532">
                  <c:v>-8.6056854000002805E-2</c:v>
                </c:pt>
                <c:pt idx="533">
                  <c:v>-9.8645388000001805E-2</c:v>
                </c:pt>
                <c:pt idx="534">
                  <c:v>-1.0989743999999701E-2</c:v>
                </c:pt>
                <c:pt idx="535">
                  <c:v>0.26825395900000298</c:v>
                </c:pt>
                <c:pt idx="536">
                  <c:v>0.44989154100000001</c:v>
                </c:pt>
                <c:pt idx="537">
                  <c:v>0.41369702200000102</c:v>
                </c:pt>
                <c:pt idx="538">
                  <c:v>3.7982926000001603E-2</c:v>
                </c:pt>
                <c:pt idx="539">
                  <c:v>0.61380702999999703</c:v>
                </c:pt>
                <c:pt idx="540">
                  <c:v>2.72700019999981E-2</c:v>
                </c:pt>
                <c:pt idx="541">
                  <c:v>-0.160680243000002</c:v>
                </c:pt>
                <c:pt idx="542">
                  <c:v>1.021278630000001</c:v>
                </c:pt>
                <c:pt idx="543">
                  <c:v>0.24313776899999701</c:v>
                </c:pt>
                <c:pt idx="544">
                  <c:v>-0.41997128900000102</c:v>
                </c:pt>
                <c:pt idx="545">
                  <c:v>-0.111835609</c:v>
                </c:pt>
                <c:pt idx="546">
                  <c:v>0.184828045</c:v>
                </c:pt>
                <c:pt idx="547">
                  <c:v>-8.1625871000000405E-2</c:v>
                </c:pt>
                <c:pt idx="548">
                  <c:v>0.51145652199999603</c:v>
                </c:pt>
                <c:pt idx="549">
                  <c:v>0.372873381</c:v>
                </c:pt>
                <c:pt idx="550">
                  <c:v>0.58388354899999695</c:v>
                </c:pt>
                <c:pt idx="551">
                  <c:v>0.35020291799999897</c:v>
                </c:pt>
                <c:pt idx="552">
                  <c:v>0.51545644899999599</c:v>
                </c:pt>
                <c:pt idx="553">
                  <c:v>0.59623311700000103</c:v>
                </c:pt>
                <c:pt idx="554">
                  <c:v>0.88771970099999897</c:v>
                </c:pt>
                <c:pt idx="555">
                  <c:v>0.456778829000002</c:v>
                </c:pt>
                <c:pt idx="556">
                  <c:v>8.1641731999997705E-2</c:v>
                </c:pt>
                <c:pt idx="557">
                  <c:v>0.50741973500000304</c:v>
                </c:pt>
                <c:pt idx="558">
                  <c:v>0.35840039500000198</c:v>
                </c:pt>
                <c:pt idx="559">
                  <c:v>-3.4066035000002201E-2</c:v>
                </c:pt>
                <c:pt idx="560">
                  <c:v>-0.638691695000003</c:v>
                </c:pt>
                <c:pt idx="561">
                  <c:v>-0.77311487000000201</c:v>
                </c:pt>
                <c:pt idx="562">
                  <c:v>0.81511902800000202</c:v>
                </c:pt>
                <c:pt idx="563">
                  <c:v>0.45745699299999898</c:v>
                </c:pt>
                <c:pt idx="564">
                  <c:v>-0.302959162000002</c:v>
                </c:pt>
                <c:pt idx="565">
                  <c:v>0.57226770800000104</c:v>
                </c:pt>
                <c:pt idx="566">
                  <c:v>7.6147389999999093E-2</c:v>
                </c:pt>
                <c:pt idx="567">
                  <c:v>-0.104898340000002</c:v>
                </c:pt>
                <c:pt idx="568">
                  <c:v>0.243458802</c:v>
                </c:pt>
                <c:pt idx="569">
                  <c:v>1.078703669999999</c:v>
                </c:pt>
                <c:pt idx="570">
                  <c:v>0.62173092100000105</c:v>
                </c:pt>
                <c:pt idx="571">
                  <c:v>-0.27654620699999899</c:v>
                </c:pt>
                <c:pt idx="572">
                  <c:v>-0.10525211999999901</c:v>
                </c:pt>
                <c:pt idx="573">
                  <c:v>0.85131146599999796</c:v>
                </c:pt>
                <c:pt idx="574">
                  <c:v>0.26008506600000197</c:v>
                </c:pt>
                <c:pt idx="575">
                  <c:v>-0.26820725000000001</c:v>
                </c:pt>
                <c:pt idx="576">
                  <c:v>0.303251836000001</c:v>
                </c:pt>
                <c:pt idx="577">
                  <c:v>6.6787504999997097E-2</c:v>
                </c:pt>
                <c:pt idx="578">
                  <c:v>0.18739034899999801</c:v>
                </c:pt>
                <c:pt idx="579">
                  <c:v>0.29679090400000202</c:v>
                </c:pt>
                <c:pt idx="580">
                  <c:v>0.124609763999999</c:v>
                </c:pt>
                <c:pt idx="581">
                  <c:v>0.37653911400000001</c:v>
                </c:pt>
                <c:pt idx="582">
                  <c:v>0.16705262700000001</c:v>
                </c:pt>
                <c:pt idx="583">
                  <c:v>-0.37555259100000299</c:v>
                </c:pt>
                <c:pt idx="584">
                  <c:v>0.672816517000003</c:v>
                </c:pt>
                <c:pt idx="585">
                  <c:v>-6.3713200999999095E-2</c:v>
                </c:pt>
                <c:pt idx="586">
                  <c:v>0.31980177200000298</c:v>
                </c:pt>
                <c:pt idx="587">
                  <c:v>-1.2583741000000301E-2</c:v>
                </c:pt>
                <c:pt idx="588">
                  <c:v>0.50570991299999901</c:v>
                </c:pt>
                <c:pt idx="589">
                  <c:v>0.26332182600000198</c:v>
                </c:pt>
                <c:pt idx="590">
                  <c:v>6.4189160000012197E-3</c:v>
                </c:pt>
                <c:pt idx="591">
                  <c:v>-0.27348795100000101</c:v>
                </c:pt>
                <c:pt idx="592">
                  <c:v>0.16611758399999901</c:v>
                </c:pt>
                <c:pt idx="593">
                  <c:v>0.217829941999998</c:v>
                </c:pt>
                <c:pt idx="594">
                  <c:v>0.45964772500000001</c:v>
                </c:pt>
                <c:pt idx="595">
                  <c:v>0.43582172800000202</c:v>
                </c:pt>
                <c:pt idx="596">
                  <c:v>0.78065897800000195</c:v>
                </c:pt>
                <c:pt idx="597">
                  <c:v>0.52260384299999896</c:v>
                </c:pt>
                <c:pt idx="598">
                  <c:v>1.045254609999996</c:v>
                </c:pt>
                <c:pt idx="599">
                  <c:v>0.85622141100000304</c:v>
                </c:pt>
                <c:pt idx="600">
                  <c:v>0.24132267099999899</c:v>
                </c:pt>
                <c:pt idx="601">
                  <c:v>0.495731225</c:v>
                </c:pt>
                <c:pt idx="602">
                  <c:v>0.36600553200000302</c:v>
                </c:pt>
                <c:pt idx="603">
                  <c:v>0.110861619999998</c:v>
                </c:pt>
                <c:pt idx="604">
                  <c:v>-2.9234972000001299E-2</c:v>
                </c:pt>
                <c:pt idx="605">
                  <c:v>0.31617229400000202</c:v>
                </c:pt>
                <c:pt idx="606">
                  <c:v>0.45275078000000002</c:v>
                </c:pt>
                <c:pt idx="607">
                  <c:v>0.589564701999998</c:v>
                </c:pt>
                <c:pt idx="608">
                  <c:v>-0.15985771599999801</c:v>
                </c:pt>
                <c:pt idx="609">
                  <c:v>0.181012066000001</c:v>
                </c:pt>
                <c:pt idx="610">
                  <c:v>0.48224528500000102</c:v>
                </c:pt>
                <c:pt idx="611">
                  <c:v>-0.81400623100000102</c:v>
                </c:pt>
                <c:pt idx="612">
                  <c:v>0.55699693399999795</c:v>
                </c:pt>
                <c:pt idx="613">
                  <c:v>0.71840627300000004</c:v>
                </c:pt>
                <c:pt idx="614">
                  <c:v>-0.242074131999999</c:v>
                </c:pt>
                <c:pt idx="615">
                  <c:v>0.94706266100000003</c:v>
                </c:pt>
                <c:pt idx="616">
                  <c:v>0.54386740099999997</c:v>
                </c:pt>
                <c:pt idx="617">
                  <c:v>0.65357253499999901</c:v>
                </c:pt>
                <c:pt idx="618">
                  <c:v>0.22556336599999999</c:v>
                </c:pt>
                <c:pt idx="619">
                  <c:v>0.51679908300000099</c:v>
                </c:pt>
                <c:pt idx="620">
                  <c:v>-0.13911848500000201</c:v>
                </c:pt>
                <c:pt idx="621">
                  <c:v>1.108424211999997</c:v>
                </c:pt>
                <c:pt idx="622">
                  <c:v>0.762248657000001</c:v>
                </c:pt>
                <c:pt idx="623">
                  <c:v>0.670983353000003</c:v>
                </c:pt>
                <c:pt idx="624">
                  <c:v>0.21495375799999999</c:v>
                </c:pt>
                <c:pt idx="625">
                  <c:v>0.168831645000001</c:v>
                </c:pt>
                <c:pt idx="626">
                  <c:v>0.52837363100000101</c:v>
                </c:pt>
                <c:pt idx="627">
                  <c:v>8.2490851999999504E-2</c:v>
                </c:pt>
                <c:pt idx="628">
                  <c:v>7.5061224000002494E-2</c:v>
                </c:pt>
                <c:pt idx="629">
                  <c:v>0.624032476000002</c:v>
                </c:pt>
                <c:pt idx="630">
                  <c:v>1.3025029940000019</c:v>
                </c:pt>
                <c:pt idx="631">
                  <c:v>0.483651892999999</c:v>
                </c:pt>
                <c:pt idx="632">
                  <c:v>0.69847879400000001</c:v>
                </c:pt>
                <c:pt idx="633">
                  <c:v>0.18721850500000101</c:v>
                </c:pt>
                <c:pt idx="634">
                  <c:v>1.090511555</c:v>
                </c:pt>
                <c:pt idx="635">
                  <c:v>5.4881857999998201E-2</c:v>
                </c:pt>
                <c:pt idx="636">
                  <c:v>0.172200941</c:v>
                </c:pt>
                <c:pt idx="637">
                  <c:v>0.39378436300000402</c:v>
                </c:pt>
                <c:pt idx="638">
                  <c:v>0.64869235400000402</c:v>
                </c:pt>
                <c:pt idx="639">
                  <c:v>0.357506086000002</c:v>
                </c:pt>
                <c:pt idx="640">
                  <c:v>0.61315791999999902</c:v>
                </c:pt>
                <c:pt idx="641">
                  <c:v>0.76009802800000403</c:v>
                </c:pt>
                <c:pt idx="642">
                  <c:v>5.95072320000017E-2</c:v>
                </c:pt>
                <c:pt idx="643">
                  <c:v>0.44921257400000097</c:v>
                </c:pt>
                <c:pt idx="644">
                  <c:v>0.389212418000001</c:v>
                </c:pt>
                <c:pt idx="645">
                  <c:v>0.26918665200000202</c:v>
                </c:pt>
                <c:pt idx="646">
                  <c:v>0.74644035000000097</c:v>
                </c:pt>
                <c:pt idx="647">
                  <c:v>0.65931548500000103</c:v>
                </c:pt>
                <c:pt idx="648">
                  <c:v>0.60082069100000102</c:v>
                </c:pt>
                <c:pt idx="649">
                  <c:v>0.19370586399999801</c:v>
                </c:pt>
                <c:pt idx="650">
                  <c:v>0.159641914999998</c:v>
                </c:pt>
                <c:pt idx="651">
                  <c:v>1.061419372</c:v>
                </c:pt>
                <c:pt idx="652">
                  <c:v>0.79306840300000303</c:v>
                </c:pt>
                <c:pt idx="653">
                  <c:v>0.55474659900000101</c:v>
                </c:pt>
                <c:pt idx="654">
                  <c:v>0.83910564700000301</c:v>
                </c:pt>
                <c:pt idx="655">
                  <c:v>0.41369222899999902</c:v>
                </c:pt>
                <c:pt idx="656">
                  <c:v>-2.12884120000006E-2</c:v>
                </c:pt>
                <c:pt idx="657">
                  <c:v>-0.28380567500000198</c:v>
                </c:pt>
                <c:pt idx="658">
                  <c:v>0.33757763300000398</c:v>
                </c:pt>
                <c:pt idx="659">
                  <c:v>0.58875797100000005</c:v>
                </c:pt>
                <c:pt idx="660">
                  <c:v>0.30276565699999802</c:v>
                </c:pt>
                <c:pt idx="661">
                  <c:v>8.3264791999998103E-2</c:v>
                </c:pt>
                <c:pt idx="662">
                  <c:v>0.31228523400000102</c:v>
                </c:pt>
                <c:pt idx="663">
                  <c:v>-5.6213436000000401E-2</c:v>
                </c:pt>
                <c:pt idx="664">
                  <c:v>0.196009400000002</c:v>
                </c:pt>
                <c:pt idx="665">
                  <c:v>0.68695388700000204</c:v>
                </c:pt>
                <c:pt idx="666">
                  <c:v>-8.2879092000002597E-2</c:v>
                </c:pt>
                <c:pt idx="667">
                  <c:v>0.21725454499999899</c:v>
                </c:pt>
                <c:pt idx="668">
                  <c:v>0.19161150900000101</c:v>
                </c:pt>
                <c:pt idx="669">
                  <c:v>-0.14957556499999899</c:v>
                </c:pt>
                <c:pt idx="670">
                  <c:v>0.64090146300000195</c:v>
                </c:pt>
                <c:pt idx="671">
                  <c:v>0.29081175199999998</c:v>
                </c:pt>
                <c:pt idx="672">
                  <c:v>1.148469406</c:v>
                </c:pt>
                <c:pt idx="673">
                  <c:v>0.572744170000002</c:v>
                </c:pt>
                <c:pt idx="674">
                  <c:v>-7.0308557000000799E-2</c:v>
                </c:pt>
                <c:pt idx="675">
                  <c:v>5.12947019999999E-2</c:v>
                </c:pt>
                <c:pt idx="676">
                  <c:v>0.35802937800000201</c:v>
                </c:pt>
                <c:pt idx="677">
                  <c:v>-2.0916206000002501E-2</c:v>
                </c:pt>
                <c:pt idx="678">
                  <c:v>0.92710539700000205</c:v>
                </c:pt>
                <c:pt idx="679">
                  <c:v>0.14050950300000101</c:v>
                </c:pt>
                <c:pt idx="680">
                  <c:v>0.29831758700000199</c:v>
                </c:pt>
                <c:pt idx="681">
                  <c:v>0.330924245000001</c:v>
                </c:pt>
                <c:pt idx="682">
                  <c:v>0.32115534200000101</c:v>
                </c:pt>
                <c:pt idx="683">
                  <c:v>0.65922394399999795</c:v>
                </c:pt>
                <c:pt idx="684">
                  <c:v>0.43816465599999999</c:v>
                </c:pt>
                <c:pt idx="685">
                  <c:v>0.52427787399999903</c:v>
                </c:pt>
                <c:pt idx="686">
                  <c:v>0.54253353999999798</c:v>
                </c:pt>
                <c:pt idx="687">
                  <c:v>0.18444170999999901</c:v>
                </c:pt>
                <c:pt idx="688">
                  <c:v>0.51769395500000204</c:v>
                </c:pt>
                <c:pt idx="689">
                  <c:v>0.36443472399999999</c:v>
                </c:pt>
                <c:pt idx="690">
                  <c:v>0.69886003799999996</c:v>
                </c:pt>
                <c:pt idx="691">
                  <c:v>0.331302763000003</c:v>
                </c:pt>
                <c:pt idx="692">
                  <c:v>0.29417807100000298</c:v>
                </c:pt>
                <c:pt idx="693">
                  <c:v>-2.4369524000000801E-2</c:v>
                </c:pt>
                <c:pt idx="694">
                  <c:v>0.118220402000002</c:v>
                </c:pt>
                <c:pt idx="695">
                  <c:v>0.95264415300000405</c:v>
                </c:pt>
                <c:pt idx="696">
                  <c:v>0.63121414500000095</c:v>
                </c:pt>
                <c:pt idx="697">
                  <c:v>0.18588650100000201</c:v>
                </c:pt>
                <c:pt idx="698">
                  <c:v>0.39029883100000001</c:v>
                </c:pt>
                <c:pt idx="699">
                  <c:v>-0.22943032300000299</c:v>
                </c:pt>
                <c:pt idx="700">
                  <c:v>0.35488529099999999</c:v>
                </c:pt>
                <c:pt idx="701">
                  <c:v>0.163156681</c:v>
                </c:pt>
                <c:pt idx="702">
                  <c:v>-0.285511442000001</c:v>
                </c:pt>
                <c:pt idx="703">
                  <c:v>0.26472556800000002</c:v>
                </c:pt>
                <c:pt idx="704">
                  <c:v>0.80128280499999904</c:v>
                </c:pt>
                <c:pt idx="705">
                  <c:v>-0.31145721800000098</c:v>
                </c:pt>
                <c:pt idx="706">
                  <c:v>0.45683069099999801</c:v>
                </c:pt>
                <c:pt idx="707">
                  <c:v>0.77548431600000201</c:v>
                </c:pt>
                <c:pt idx="708">
                  <c:v>0.22377318200000201</c:v>
                </c:pt>
                <c:pt idx="709">
                  <c:v>0.58625228099999704</c:v>
                </c:pt>
                <c:pt idx="710">
                  <c:v>0.41039778900000201</c:v>
                </c:pt>
                <c:pt idx="711">
                  <c:v>0.80188545800000299</c:v>
                </c:pt>
                <c:pt idx="712">
                  <c:v>0.270894415000002</c:v>
                </c:pt>
                <c:pt idx="713">
                  <c:v>-0.22766302700000199</c:v>
                </c:pt>
                <c:pt idx="714">
                  <c:v>0.32241378800000098</c:v>
                </c:pt>
                <c:pt idx="715">
                  <c:v>0.732857435000002</c:v>
                </c:pt>
                <c:pt idx="716">
                  <c:v>0.52844896999999902</c:v>
                </c:pt>
                <c:pt idx="717">
                  <c:v>0.274427166</c:v>
                </c:pt>
                <c:pt idx="718">
                  <c:v>0.15752955099999999</c:v>
                </c:pt>
                <c:pt idx="719">
                  <c:v>0.46146069900000097</c:v>
                </c:pt>
                <c:pt idx="720">
                  <c:v>1.6687472000001001E-2</c:v>
                </c:pt>
                <c:pt idx="721">
                  <c:v>0.57287522000000302</c:v>
                </c:pt>
                <c:pt idx="722">
                  <c:v>0.52589176699999796</c:v>
                </c:pt>
                <c:pt idx="723">
                  <c:v>0.24961873300000301</c:v>
                </c:pt>
                <c:pt idx="724">
                  <c:v>1.8173896000000401E-2</c:v>
                </c:pt>
                <c:pt idx="725">
                  <c:v>4.9170109999998698E-2</c:v>
                </c:pt>
                <c:pt idx="726">
                  <c:v>0.24599470999999901</c:v>
                </c:pt>
                <c:pt idx="727">
                  <c:v>0.28083868000000101</c:v>
                </c:pt>
                <c:pt idx="728">
                  <c:v>0.56694497700000401</c:v>
                </c:pt>
                <c:pt idx="729">
                  <c:v>-5.1140916000001403E-2</c:v>
                </c:pt>
                <c:pt idx="730">
                  <c:v>0.40403234400000099</c:v>
                </c:pt>
                <c:pt idx="731">
                  <c:v>2.28825720000005E-2</c:v>
                </c:pt>
                <c:pt idx="732">
                  <c:v>0.77835839099999704</c:v>
                </c:pt>
                <c:pt idx="733">
                  <c:v>0.44850393100000202</c:v>
                </c:pt>
                <c:pt idx="734">
                  <c:v>0.46577934300000101</c:v>
                </c:pt>
                <c:pt idx="735">
                  <c:v>0.48456752400000302</c:v>
                </c:pt>
                <c:pt idx="736">
                  <c:v>0.58262810400000198</c:v>
                </c:pt>
                <c:pt idx="737">
                  <c:v>1.164233632999998</c:v>
                </c:pt>
                <c:pt idx="738">
                  <c:v>0.31481068299999998</c:v>
                </c:pt>
                <c:pt idx="739">
                  <c:v>0.28752703299999999</c:v>
                </c:pt>
                <c:pt idx="740">
                  <c:v>-0.280772299</c:v>
                </c:pt>
                <c:pt idx="741">
                  <c:v>-0.118286213000001</c:v>
                </c:pt>
                <c:pt idx="742">
                  <c:v>-0.20780685700000101</c:v>
                </c:pt>
                <c:pt idx="743">
                  <c:v>0.85675073800000101</c:v>
                </c:pt>
                <c:pt idx="744">
                  <c:v>0.33208473500000102</c:v>
                </c:pt>
                <c:pt idx="745">
                  <c:v>0.35055741900000098</c:v>
                </c:pt>
                <c:pt idx="746">
                  <c:v>0.42498908700000199</c:v>
                </c:pt>
                <c:pt idx="747">
                  <c:v>0.39726260600000302</c:v>
                </c:pt>
                <c:pt idx="748">
                  <c:v>0.37721252200000099</c:v>
                </c:pt>
                <c:pt idx="749">
                  <c:v>0.27980150799999998</c:v>
                </c:pt>
                <c:pt idx="750">
                  <c:v>0.27794188600000103</c:v>
                </c:pt>
                <c:pt idx="751">
                  <c:v>0.28496316199999999</c:v>
                </c:pt>
                <c:pt idx="752">
                  <c:v>0.124049558000003</c:v>
                </c:pt>
                <c:pt idx="753">
                  <c:v>-0.33166963599999899</c:v>
                </c:pt>
                <c:pt idx="754">
                  <c:v>0.64657083000000404</c:v>
                </c:pt>
                <c:pt idx="755">
                  <c:v>-0.18173472599999799</c:v>
                </c:pt>
                <c:pt idx="756">
                  <c:v>3.3677088000001E-2</c:v>
                </c:pt>
                <c:pt idx="757">
                  <c:v>0.64502204299999899</c:v>
                </c:pt>
                <c:pt idx="758">
                  <c:v>-0.29840156700000398</c:v>
                </c:pt>
                <c:pt idx="759">
                  <c:v>0.61995554500000005</c:v>
                </c:pt>
                <c:pt idx="760">
                  <c:v>0.56841595700000302</c:v>
                </c:pt>
                <c:pt idx="761">
                  <c:v>0.288562439000001</c:v>
                </c:pt>
                <c:pt idx="762">
                  <c:v>0.42640965600000102</c:v>
                </c:pt>
                <c:pt idx="763">
                  <c:v>0.772183481000002</c:v>
                </c:pt>
                <c:pt idx="764">
                  <c:v>0.16952904800000099</c:v>
                </c:pt>
                <c:pt idx="765">
                  <c:v>0.176725508000001</c:v>
                </c:pt>
                <c:pt idx="766">
                  <c:v>7.7636459999997506E-2</c:v>
                </c:pt>
                <c:pt idx="767">
                  <c:v>0.324170703000002</c:v>
                </c:pt>
                <c:pt idx="768">
                  <c:v>-1.2642744000000801E-2</c:v>
                </c:pt>
                <c:pt idx="769">
                  <c:v>0.44111039600000301</c:v>
                </c:pt>
                <c:pt idx="770">
                  <c:v>0.57279455900000298</c:v>
                </c:pt>
                <c:pt idx="771">
                  <c:v>0.152645009</c:v>
                </c:pt>
                <c:pt idx="772">
                  <c:v>-6.8642210000007401E-3</c:v>
                </c:pt>
                <c:pt idx="773">
                  <c:v>0.365839898000001</c:v>
                </c:pt>
                <c:pt idx="774">
                  <c:v>0.65631656900000002</c:v>
                </c:pt>
                <c:pt idx="775">
                  <c:v>0.59442872499999899</c:v>
                </c:pt>
                <c:pt idx="776">
                  <c:v>0.147173779999999</c:v>
                </c:pt>
                <c:pt idx="777">
                  <c:v>0.73440411300000097</c:v>
                </c:pt>
                <c:pt idx="778">
                  <c:v>0.28840806200000002</c:v>
                </c:pt>
                <c:pt idx="779">
                  <c:v>0.16390970299999799</c:v>
                </c:pt>
                <c:pt idx="780">
                  <c:v>0.25270764299999698</c:v>
                </c:pt>
                <c:pt idx="781">
                  <c:v>9.8774255999999297E-2</c:v>
                </c:pt>
                <c:pt idx="782">
                  <c:v>-0.167595778999999</c:v>
                </c:pt>
                <c:pt idx="783">
                  <c:v>0.288378829000001</c:v>
                </c:pt>
                <c:pt idx="784">
                  <c:v>0.72509167700000199</c:v>
                </c:pt>
                <c:pt idx="785">
                  <c:v>0.67771400200000598</c:v>
                </c:pt>
                <c:pt idx="786">
                  <c:v>0.71525893000000196</c:v>
                </c:pt>
                <c:pt idx="787">
                  <c:v>0.15093166100000099</c:v>
                </c:pt>
                <c:pt idx="788">
                  <c:v>-0.17483847200000099</c:v>
                </c:pt>
                <c:pt idx="789">
                  <c:v>-0.338734751000002</c:v>
                </c:pt>
                <c:pt idx="790">
                  <c:v>0.83148951200000198</c:v>
                </c:pt>
                <c:pt idx="791">
                  <c:v>-4.02060760000005E-2</c:v>
                </c:pt>
                <c:pt idx="792">
                  <c:v>0.20961819899999801</c:v>
                </c:pt>
                <c:pt idx="793">
                  <c:v>0.60215686600000196</c:v>
                </c:pt>
                <c:pt idx="794">
                  <c:v>-2.9760599999999401E-2</c:v>
                </c:pt>
                <c:pt idx="795">
                  <c:v>0.49261641299999798</c:v>
                </c:pt>
                <c:pt idx="796">
                  <c:v>-0.412483188000001</c:v>
                </c:pt>
                <c:pt idx="797">
                  <c:v>3.3454994999999599E-2</c:v>
                </c:pt>
                <c:pt idx="798">
                  <c:v>0.15717603799999899</c:v>
                </c:pt>
                <c:pt idx="799">
                  <c:v>0.476462040999999</c:v>
                </c:pt>
                <c:pt idx="800">
                  <c:v>0.37290420600000002</c:v>
                </c:pt>
                <c:pt idx="801">
                  <c:v>0.52221968699999999</c:v>
                </c:pt>
                <c:pt idx="802">
                  <c:v>0.62287429900000502</c:v>
                </c:pt>
                <c:pt idx="803">
                  <c:v>0.29838601200000298</c:v>
                </c:pt>
                <c:pt idx="804">
                  <c:v>0.69458090500000202</c:v>
                </c:pt>
                <c:pt idx="805">
                  <c:v>1.5469309560000011</c:v>
                </c:pt>
                <c:pt idx="806">
                  <c:v>0.10205331000000201</c:v>
                </c:pt>
                <c:pt idx="807">
                  <c:v>0.52734003200000401</c:v>
                </c:pt>
                <c:pt idx="808">
                  <c:v>0.21251147200000001</c:v>
                </c:pt>
                <c:pt idx="809">
                  <c:v>0.405294515999998</c:v>
                </c:pt>
                <c:pt idx="810">
                  <c:v>0.58905653899999999</c:v>
                </c:pt>
                <c:pt idx="811">
                  <c:v>-0.87177652400000205</c:v>
                </c:pt>
                <c:pt idx="812">
                  <c:v>0.39693143600000003</c:v>
                </c:pt>
                <c:pt idx="813">
                  <c:v>0.31577799699999898</c:v>
                </c:pt>
                <c:pt idx="814">
                  <c:v>0.29092003999999999</c:v>
                </c:pt>
                <c:pt idx="815">
                  <c:v>-0.156224952999999</c:v>
                </c:pt>
                <c:pt idx="816">
                  <c:v>0.47292541500000002</c:v>
                </c:pt>
                <c:pt idx="817">
                  <c:v>-0.54984451599999695</c:v>
                </c:pt>
                <c:pt idx="818">
                  <c:v>0.596103834000001</c:v>
                </c:pt>
                <c:pt idx="819">
                  <c:v>0.32026716100000202</c:v>
                </c:pt>
                <c:pt idx="820">
                  <c:v>-0.15857412900000201</c:v>
                </c:pt>
                <c:pt idx="821">
                  <c:v>1.180773826000004</c:v>
                </c:pt>
                <c:pt idx="822">
                  <c:v>-0.30181798400000098</c:v>
                </c:pt>
                <c:pt idx="823">
                  <c:v>0.53914499700000196</c:v>
                </c:pt>
                <c:pt idx="824">
                  <c:v>1.029827233999993</c:v>
                </c:pt>
                <c:pt idx="825">
                  <c:v>2.1939780000000401E-2</c:v>
                </c:pt>
                <c:pt idx="826">
                  <c:v>-0.267997072</c:v>
                </c:pt>
                <c:pt idx="827">
                  <c:v>0.284860365000002</c:v>
                </c:pt>
                <c:pt idx="828">
                  <c:v>-0.38102654200000202</c:v>
                </c:pt>
                <c:pt idx="829">
                  <c:v>0.20373992399999699</c:v>
                </c:pt>
                <c:pt idx="830">
                  <c:v>3.2153262999997899E-2</c:v>
                </c:pt>
                <c:pt idx="831">
                  <c:v>0.20932837999999901</c:v>
                </c:pt>
                <c:pt idx="832">
                  <c:v>0.19284164699999801</c:v>
                </c:pt>
                <c:pt idx="833">
                  <c:v>0.59739062700000001</c:v>
                </c:pt>
                <c:pt idx="834">
                  <c:v>0.30944951499999801</c:v>
                </c:pt>
                <c:pt idx="835">
                  <c:v>0.464135516999999</c:v>
                </c:pt>
                <c:pt idx="836">
                  <c:v>0.26114686800000098</c:v>
                </c:pt>
                <c:pt idx="837">
                  <c:v>0.61138215100000004</c:v>
                </c:pt>
                <c:pt idx="838">
                  <c:v>0.552992283999998</c:v>
                </c:pt>
                <c:pt idx="839">
                  <c:v>0.134665910999999</c:v>
                </c:pt>
                <c:pt idx="840">
                  <c:v>0.16527607700000099</c:v>
                </c:pt>
                <c:pt idx="841">
                  <c:v>0.40930817500000199</c:v>
                </c:pt>
                <c:pt idx="842">
                  <c:v>-0.34367149100000299</c:v>
                </c:pt>
                <c:pt idx="843">
                  <c:v>9.0575493000000201E-2</c:v>
                </c:pt>
                <c:pt idx="844">
                  <c:v>0.11745356999999799</c:v>
                </c:pt>
                <c:pt idx="845">
                  <c:v>0.86653770499999805</c:v>
                </c:pt>
                <c:pt idx="846">
                  <c:v>0.39508545500000197</c:v>
                </c:pt>
                <c:pt idx="847">
                  <c:v>0.26952039600000099</c:v>
                </c:pt>
                <c:pt idx="848">
                  <c:v>0.39810047500000201</c:v>
                </c:pt>
                <c:pt idx="849">
                  <c:v>0.222886168999999</c:v>
                </c:pt>
                <c:pt idx="850">
                  <c:v>-0.102931390999998</c:v>
                </c:pt>
                <c:pt idx="851">
                  <c:v>-8.1863999999996408E-3</c:v>
                </c:pt>
                <c:pt idx="852">
                  <c:v>0.54830212999999695</c:v>
                </c:pt>
                <c:pt idx="853">
                  <c:v>-4.7339622999999401E-2</c:v>
                </c:pt>
                <c:pt idx="854">
                  <c:v>6.4314418999999096E-2</c:v>
                </c:pt>
                <c:pt idx="855">
                  <c:v>1.1176725270000001</c:v>
                </c:pt>
                <c:pt idx="856">
                  <c:v>0.57504698199999904</c:v>
                </c:pt>
                <c:pt idx="857">
                  <c:v>0.26470767299999998</c:v>
                </c:pt>
                <c:pt idx="858">
                  <c:v>0.118897986</c:v>
                </c:pt>
                <c:pt idx="859">
                  <c:v>0.119002072000001</c:v>
                </c:pt>
                <c:pt idx="860">
                  <c:v>0.183552196000001</c:v>
                </c:pt>
                <c:pt idx="861">
                  <c:v>0.85187440700000305</c:v>
                </c:pt>
                <c:pt idx="862">
                  <c:v>-0.16033145800000201</c:v>
                </c:pt>
                <c:pt idx="863">
                  <c:v>-0.349032589000002</c:v>
                </c:pt>
                <c:pt idx="864">
                  <c:v>0.400255693999999</c:v>
                </c:pt>
                <c:pt idx="865">
                  <c:v>-0.24600881899999999</c:v>
                </c:pt>
                <c:pt idx="866">
                  <c:v>0.79957118899999702</c:v>
                </c:pt>
                <c:pt idx="867">
                  <c:v>0.20003976800000001</c:v>
                </c:pt>
                <c:pt idx="868">
                  <c:v>0.29079987800000101</c:v>
                </c:pt>
                <c:pt idx="869">
                  <c:v>1.1756813349999999</c:v>
                </c:pt>
                <c:pt idx="870">
                  <c:v>0.28871914700000201</c:v>
                </c:pt>
                <c:pt idx="871">
                  <c:v>-0.31412183099999902</c:v>
                </c:pt>
                <c:pt idx="872">
                  <c:v>-0.118832433999998</c:v>
                </c:pt>
                <c:pt idx="873">
                  <c:v>-0.12537478799999799</c:v>
                </c:pt>
                <c:pt idx="874">
                  <c:v>-0.25257404299999903</c:v>
                </c:pt>
                <c:pt idx="875">
                  <c:v>-0.76325374199999896</c:v>
                </c:pt>
                <c:pt idx="876">
                  <c:v>0.35128316799999998</c:v>
                </c:pt>
                <c:pt idx="877">
                  <c:v>0.47189560200000003</c:v>
                </c:pt>
                <c:pt idx="878">
                  <c:v>-7.5926866999999704E-2</c:v>
                </c:pt>
                <c:pt idx="879">
                  <c:v>0.22186193000000301</c:v>
                </c:pt>
                <c:pt idx="880">
                  <c:v>0.116597702</c:v>
                </c:pt>
                <c:pt idx="881">
                  <c:v>-1.3582468999999301E-2</c:v>
                </c:pt>
                <c:pt idx="882">
                  <c:v>-7.4724170999999798E-2</c:v>
                </c:pt>
                <c:pt idx="883">
                  <c:v>4.6794736999999198E-2</c:v>
                </c:pt>
                <c:pt idx="884">
                  <c:v>0.58804646000000105</c:v>
                </c:pt>
                <c:pt idx="885">
                  <c:v>0.37741487500000598</c:v>
                </c:pt>
                <c:pt idx="886">
                  <c:v>1.092831187000002</c:v>
                </c:pt>
                <c:pt idx="887">
                  <c:v>-0.22391623900000199</c:v>
                </c:pt>
                <c:pt idx="888">
                  <c:v>-0.14681949200000299</c:v>
                </c:pt>
                <c:pt idx="889">
                  <c:v>0.365128377000003</c:v>
                </c:pt>
                <c:pt idx="890">
                  <c:v>-0.54352101100000005</c:v>
                </c:pt>
                <c:pt idx="891">
                  <c:v>-0.101227811000001</c:v>
                </c:pt>
                <c:pt idx="892">
                  <c:v>0.54771357600000004</c:v>
                </c:pt>
                <c:pt idx="893">
                  <c:v>0.420943701</c:v>
                </c:pt>
                <c:pt idx="894">
                  <c:v>0.17357354899999999</c:v>
                </c:pt>
                <c:pt idx="895">
                  <c:v>0.42232904200000099</c:v>
                </c:pt>
                <c:pt idx="896">
                  <c:v>0.70351188800000097</c:v>
                </c:pt>
                <c:pt idx="897">
                  <c:v>0.18290150499999999</c:v>
                </c:pt>
                <c:pt idx="898">
                  <c:v>0.54037281299999795</c:v>
                </c:pt>
                <c:pt idx="899">
                  <c:v>0.124708680000001</c:v>
                </c:pt>
                <c:pt idx="900">
                  <c:v>0.24686071400000001</c:v>
                </c:pt>
                <c:pt idx="901">
                  <c:v>0.61716881300000503</c:v>
                </c:pt>
                <c:pt idx="902">
                  <c:v>0.54388549000000197</c:v>
                </c:pt>
                <c:pt idx="903">
                  <c:v>5.3317977999999301E-2</c:v>
                </c:pt>
                <c:pt idx="904">
                  <c:v>0.77799206399999898</c:v>
                </c:pt>
                <c:pt idx="905">
                  <c:v>0.95846527699999895</c:v>
                </c:pt>
                <c:pt idx="906">
                  <c:v>0.510084128999997</c:v>
                </c:pt>
                <c:pt idx="907">
                  <c:v>0.60322160199999897</c:v>
                </c:pt>
                <c:pt idx="908">
                  <c:v>0.386238462000003</c:v>
                </c:pt>
                <c:pt idx="909">
                  <c:v>0.44940925599999998</c:v>
                </c:pt>
                <c:pt idx="910">
                  <c:v>0.46616711800000099</c:v>
                </c:pt>
                <c:pt idx="911">
                  <c:v>0.60871473600000003</c:v>
                </c:pt>
                <c:pt idx="912">
                  <c:v>1.001628926000002</c:v>
                </c:pt>
                <c:pt idx="913">
                  <c:v>0.238248192000001</c:v>
                </c:pt>
                <c:pt idx="914">
                  <c:v>0.47831421100000299</c:v>
                </c:pt>
                <c:pt idx="915">
                  <c:v>0.46766539800000101</c:v>
                </c:pt>
                <c:pt idx="916">
                  <c:v>0.74746927700000099</c:v>
                </c:pt>
                <c:pt idx="917">
                  <c:v>-0.86635579900000104</c:v>
                </c:pt>
                <c:pt idx="918">
                  <c:v>0.285496678</c:v>
                </c:pt>
                <c:pt idx="919">
                  <c:v>0.429013282</c:v>
                </c:pt>
                <c:pt idx="920">
                  <c:v>0.195824585999997</c:v>
                </c:pt>
                <c:pt idx="921">
                  <c:v>8.5676630000001794E-2</c:v>
                </c:pt>
                <c:pt idx="922">
                  <c:v>0.88268940000000096</c:v>
                </c:pt>
                <c:pt idx="923">
                  <c:v>0.37024496300000298</c:v>
                </c:pt>
                <c:pt idx="924">
                  <c:v>0.21991448600000199</c:v>
                </c:pt>
                <c:pt idx="925">
                  <c:v>0.46361254699999999</c:v>
                </c:pt>
                <c:pt idx="926">
                  <c:v>0.116725713999998</c:v>
                </c:pt>
                <c:pt idx="927">
                  <c:v>-0.51732393900000095</c:v>
                </c:pt>
                <c:pt idx="928">
                  <c:v>0.155622136999998</c:v>
                </c:pt>
                <c:pt idx="929">
                  <c:v>0.59106088499999898</c:v>
                </c:pt>
                <c:pt idx="930">
                  <c:v>-0.17909646000000101</c:v>
                </c:pt>
                <c:pt idx="931">
                  <c:v>0.48942212899999898</c:v>
                </c:pt>
                <c:pt idx="932">
                  <c:v>0.89469186700000602</c:v>
                </c:pt>
                <c:pt idx="933">
                  <c:v>0.56033767999999895</c:v>
                </c:pt>
                <c:pt idx="934">
                  <c:v>0.660739042000003</c:v>
                </c:pt>
                <c:pt idx="935">
                  <c:v>0.26698798900000198</c:v>
                </c:pt>
                <c:pt idx="936">
                  <c:v>7.7959287999999002E-2</c:v>
                </c:pt>
                <c:pt idx="937">
                  <c:v>0.110384999999997</c:v>
                </c:pt>
                <c:pt idx="938">
                  <c:v>0.61950367800000095</c:v>
                </c:pt>
                <c:pt idx="939">
                  <c:v>0.98788189000000104</c:v>
                </c:pt>
                <c:pt idx="940">
                  <c:v>0.44505284299999998</c:v>
                </c:pt>
                <c:pt idx="941">
                  <c:v>0.18468779799999899</c:v>
                </c:pt>
                <c:pt idx="942">
                  <c:v>0.50181713900000002</c:v>
                </c:pt>
                <c:pt idx="943">
                  <c:v>7.0525836999998204E-2</c:v>
                </c:pt>
                <c:pt idx="944">
                  <c:v>0.28375515500000098</c:v>
                </c:pt>
                <c:pt idx="945">
                  <c:v>0.448304916000003</c:v>
                </c:pt>
                <c:pt idx="946">
                  <c:v>4.5397712999999999E-2</c:v>
                </c:pt>
                <c:pt idx="947">
                  <c:v>0.37588669600000402</c:v>
                </c:pt>
                <c:pt idx="948">
                  <c:v>0.53723190199999804</c:v>
                </c:pt>
                <c:pt idx="949">
                  <c:v>0.161992360000004</c:v>
                </c:pt>
                <c:pt idx="950">
                  <c:v>0.63716636699999896</c:v>
                </c:pt>
                <c:pt idx="951">
                  <c:v>-0.50884665500000303</c:v>
                </c:pt>
                <c:pt idx="952">
                  <c:v>0.31332398700000302</c:v>
                </c:pt>
                <c:pt idx="953">
                  <c:v>0.21517024199999901</c:v>
                </c:pt>
                <c:pt idx="954">
                  <c:v>1.0171536289999989</c:v>
                </c:pt>
                <c:pt idx="955">
                  <c:v>0.258580961000002</c:v>
                </c:pt>
                <c:pt idx="956">
                  <c:v>-1.0249380499999989</c:v>
                </c:pt>
                <c:pt idx="957">
                  <c:v>0.56121358499999796</c:v>
                </c:pt>
                <c:pt idx="958">
                  <c:v>0.207667400999999</c:v>
                </c:pt>
                <c:pt idx="959">
                  <c:v>-4.8145627000000302E-2</c:v>
                </c:pt>
                <c:pt idx="960">
                  <c:v>0.83788542600000004</c:v>
                </c:pt>
                <c:pt idx="961">
                  <c:v>1.1736295139999939</c:v>
                </c:pt>
                <c:pt idx="962">
                  <c:v>0.76620795800000296</c:v>
                </c:pt>
                <c:pt idx="963">
                  <c:v>0.82569326300000001</c:v>
                </c:pt>
                <c:pt idx="964">
                  <c:v>-0.43642408100000102</c:v>
                </c:pt>
                <c:pt idx="965">
                  <c:v>0.47779277999999897</c:v>
                </c:pt>
                <c:pt idx="966">
                  <c:v>0.49573518700000102</c:v>
                </c:pt>
                <c:pt idx="967">
                  <c:v>0.28778325999999799</c:v>
                </c:pt>
                <c:pt idx="968">
                  <c:v>-0.21008919400000201</c:v>
                </c:pt>
                <c:pt idx="969">
                  <c:v>0.446795094000001</c:v>
                </c:pt>
                <c:pt idx="970">
                  <c:v>0.59533863600000203</c:v>
                </c:pt>
                <c:pt idx="971">
                  <c:v>8.4990989000001294E-2</c:v>
                </c:pt>
                <c:pt idx="972">
                  <c:v>2.82316599999888E-3</c:v>
                </c:pt>
                <c:pt idx="973">
                  <c:v>1.165379735999998</c:v>
                </c:pt>
                <c:pt idx="974">
                  <c:v>0.88782504800000095</c:v>
                </c:pt>
                <c:pt idx="975">
                  <c:v>0.31322378499999998</c:v>
                </c:pt>
                <c:pt idx="976">
                  <c:v>9.0642660000000402E-2</c:v>
                </c:pt>
                <c:pt idx="977">
                  <c:v>0.95763374000000201</c:v>
                </c:pt>
                <c:pt idx="978">
                  <c:v>0.16710292900000201</c:v>
                </c:pt>
                <c:pt idx="979">
                  <c:v>0.70444903400000203</c:v>
                </c:pt>
                <c:pt idx="980">
                  <c:v>-0.32828159700000198</c:v>
                </c:pt>
                <c:pt idx="981">
                  <c:v>0.94776251600000105</c:v>
                </c:pt>
                <c:pt idx="982">
                  <c:v>0.48314252299999799</c:v>
                </c:pt>
                <c:pt idx="983">
                  <c:v>-0.26100780800000201</c:v>
                </c:pt>
                <c:pt idx="984">
                  <c:v>0.74842084999999903</c:v>
                </c:pt>
                <c:pt idx="985">
                  <c:v>-0.15311005699999899</c:v>
                </c:pt>
                <c:pt idx="986">
                  <c:v>0.47933675000000198</c:v>
                </c:pt>
                <c:pt idx="987">
                  <c:v>0.102137643999999</c:v>
                </c:pt>
                <c:pt idx="988">
                  <c:v>0.39359839600000301</c:v>
                </c:pt>
                <c:pt idx="989">
                  <c:v>0.54284327600000004</c:v>
                </c:pt>
                <c:pt idx="990">
                  <c:v>0.36359515400000197</c:v>
                </c:pt>
                <c:pt idx="991">
                  <c:v>0.26803494900000002</c:v>
                </c:pt>
                <c:pt idx="992">
                  <c:v>0.31880033600000401</c:v>
                </c:pt>
                <c:pt idx="993">
                  <c:v>0.45667695600000002</c:v>
                </c:pt>
                <c:pt idx="994">
                  <c:v>0.91357577000000101</c:v>
                </c:pt>
                <c:pt idx="995">
                  <c:v>0.165545842000001</c:v>
                </c:pt>
                <c:pt idx="996">
                  <c:v>0.81242797299999903</c:v>
                </c:pt>
                <c:pt idx="997">
                  <c:v>-7.3341961999997096E-2</c:v>
                </c:pt>
                <c:pt idx="998">
                  <c:v>-0.24769028300000101</c:v>
                </c:pt>
                <c:pt idx="999">
                  <c:v>1.4790515799999999</c:v>
                </c:pt>
              </c:numCache>
            </c:numRef>
          </c:xVal>
          <c:yVal>
            <c:numRef>
              <c:f>'Text Report2'!$P$2:$P$1001</c:f>
              <c:numCache>
                <c:formatCode>General</c:formatCode>
                <c:ptCount val="1000"/>
                <c:pt idx="0">
                  <c:v>9277.9582790419627</c:v>
                </c:pt>
                <c:pt idx="1">
                  <c:v>16279.05897985396</c:v>
                </c:pt>
                <c:pt idx="2">
                  <c:v>956.14268310599039</c:v>
                </c:pt>
                <c:pt idx="3">
                  <c:v>-3543.0173923080101</c:v>
                </c:pt>
                <c:pt idx="4">
                  <c:v>14259.64004905701</c:v>
                </c:pt>
                <c:pt idx="5">
                  <c:v>11518.557022582991</c:v>
                </c:pt>
                <c:pt idx="6">
                  <c:v>14042.821346364</c:v>
                </c:pt>
                <c:pt idx="7">
                  <c:v>11931.038315832</c:v>
                </c:pt>
                <c:pt idx="8">
                  <c:v>5185.3126593090201</c:v>
                </c:pt>
                <c:pt idx="9">
                  <c:v>11378.978949124999</c:v>
                </c:pt>
                <c:pt idx="10">
                  <c:v>-705.80412677499817</c:v>
                </c:pt>
                <c:pt idx="11">
                  <c:v>14629.097330328001</c:v>
                </c:pt>
                <c:pt idx="12">
                  <c:v>5042.1741310920024</c:v>
                </c:pt>
                <c:pt idx="13">
                  <c:v>8611.6616502849811</c:v>
                </c:pt>
                <c:pt idx="14">
                  <c:v>3422.0197131710111</c:v>
                </c:pt>
                <c:pt idx="15">
                  <c:v>-3808.6386916089991</c:v>
                </c:pt>
                <c:pt idx="16">
                  <c:v>11044.529233878</c:v>
                </c:pt>
                <c:pt idx="17">
                  <c:v>-10349.426046048</c:v>
                </c:pt>
                <c:pt idx="18">
                  <c:v>-18497.58862263407</c:v>
                </c:pt>
                <c:pt idx="19">
                  <c:v>-7302.8584273499982</c:v>
                </c:pt>
                <c:pt idx="20">
                  <c:v>4131.3778972739956</c:v>
                </c:pt>
                <c:pt idx="21">
                  <c:v>7447.3081615370202</c:v>
                </c:pt>
                <c:pt idx="22">
                  <c:v>8011.9572173799988</c:v>
                </c:pt>
                <c:pt idx="23">
                  <c:v>4951.2635609590034</c:v>
                </c:pt>
                <c:pt idx="24">
                  <c:v>-9844.7713552950008</c:v>
                </c:pt>
                <c:pt idx="25">
                  <c:v>-16333.103135912001</c:v>
                </c:pt>
                <c:pt idx="26">
                  <c:v>-2843.369457657001</c:v>
                </c:pt>
                <c:pt idx="27">
                  <c:v>3001.5821163760111</c:v>
                </c:pt>
                <c:pt idx="28">
                  <c:v>-6513.0101872200003</c:v>
                </c:pt>
                <c:pt idx="29">
                  <c:v>6313.6979955450024</c:v>
                </c:pt>
                <c:pt idx="30">
                  <c:v>4193.5308938640001</c:v>
                </c:pt>
                <c:pt idx="31">
                  <c:v>6420.7904809610009</c:v>
                </c:pt>
                <c:pt idx="32">
                  <c:v>3595.6996866720001</c:v>
                </c:pt>
                <c:pt idx="33">
                  <c:v>-5940.07597833</c:v>
                </c:pt>
                <c:pt idx="34">
                  <c:v>5799.835823937</c:v>
                </c:pt>
                <c:pt idx="35">
                  <c:v>-463.25119792300018</c:v>
                </c:pt>
                <c:pt idx="36">
                  <c:v>6964.8555988640128</c:v>
                </c:pt>
                <c:pt idx="37">
                  <c:v>58.937623890000403</c:v>
                </c:pt>
                <c:pt idx="38">
                  <c:v>-2325.9684355029999</c:v>
                </c:pt>
                <c:pt idx="39">
                  <c:v>1919.9015347030011</c:v>
                </c:pt>
                <c:pt idx="40">
                  <c:v>-1541.130799964001</c:v>
                </c:pt>
                <c:pt idx="41">
                  <c:v>10418.600455051041</c:v>
                </c:pt>
                <c:pt idx="42">
                  <c:v>3903.938390098001</c:v>
                </c:pt>
                <c:pt idx="43">
                  <c:v>8543.8448856329996</c:v>
                </c:pt>
                <c:pt idx="44">
                  <c:v>429.44029737899831</c:v>
                </c:pt>
                <c:pt idx="45">
                  <c:v>6356.6781271660002</c:v>
                </c:pt>
                <c:pt idx="46">
                  <c:v>-6462.1575968000016</c:v>
                </c:pt>
                <c:pt idx="47">
                  <c:v>3399.148770769988</c:v>
                </c:pt>
                <c:pt idx="48">
                  <c:v>11714.477982811</c:v>
                </c:pt>
                <c:pt idx="49">
                  <c:v>2935.4852668250001</c:v>
                </c:pt>
                <c:pt idx="50">
                  <c:v>8593.6295676509981</c:v>
                </c:pt>
                <c:pt idx="51">
                  <c:v>3162.438116865012</c:v>
                </c:pt>
                <c:pt idx="52">
                  <c:v>3274.9712222210101</c:v>
                </c:pt>
                <c:pt idx="53">
                  <c:v>-1773.8586909740011</c:v>
                </c:pt>
                <c:pt idx="54">
                  <c:v>4538.6713934300014</c:v>
                </c:pt>
                <c:pt idx="55">
                  <c:v>9511.2487203130131</c:v>
                </c:pt>
                <c:pt idx="56">
                  <c:v>11412.761770801</c:v>
                </c:pt>
                <c:pt idx="57">
                  <c:v>13451.996797308</c:v>
                </c:pt>
                <c:pt idx="58">
                  <c:v>2818.7993255180008</c:v>
                </c:pt>
                <c:pt idx="59">
                  <c:v>9820.4185962889605</c:v>
                </c:pt>
                <c:pt idx="60">
                  <c:v>15693.69145737506</c:v>
                </c:pt>
                <c:pt idx="61">
                  <c:v>18949.27021627091</c:v>
                </c:pt>
                <c:pt idx="62">
                  <c:v>-1829.0054272140001</c:v>
                </c:pt>
                <c:pt idx="63">
                  <c:v>13661.085109180971</c:v>
                </c:pt>
                <c:pt idx="64">
                  <c:v>11616.664113747969</c:v>
                </c:pt>
                <c:pt idx="65">
                  <c:v>-3734.5102218140019</c:v>
                </c:pt>
                <c:pt idx="66">
                  <c:v>8926.8869862069605</c:v>
                </c:pt>
                <c:pt idx="67">
                  <c:v>13834.877705423951</c:v>
                </c:pt>
                <c:pt idx="68">
                  <c:v>-6136.6075814770202</c:v>
                </c:pt>
                <c:pt idx="69">
                  <c:v>5966.3525056800054</c:v>
                </c:pt>
                <c:pt idx="70">
                  <c:v>-2600.6731963990119</c:v>
                </c:pt>
                <c:pt idx="71">
                  <c:v>2994.1363292659989</c:v>
                </c:pt>
                <c:pt idx="72">
                  <c:v>8080.9130411180004</c:v>
                </c:pt>
                <c:pt idx="73">
                  <c:v>17093.574500592</c:v>
                </c:pt>
                <c:pt idx="74">
                  <c:v>-1008.965255523997</c:v>
                </c:pt>
                <c:pt idx="75">
                  <c:v>5980.2118640470044</c:v>
                </c:pt>
                <c:pt idx="76">
                  <c:v>3384.0467022830012</c:v>
                </c:pt>
                <c:pt idx="77">
                  <c:v>-9003.3691834808869</c:v>
                </c:pt>
                <c:pt idx="78">
                  <c:v>5077.5373260089982</c:v>
                </c:pt>
                <c:pt idx="79">
                  <c:v>10152.329393508981</c:v>
                </c:pt>
                <c:pt idx="80">
                  <c:v>4401.9045336280014</c:v>
                </c:pt>
                <c:pt idx="81">
                  <c:v>14328.95533714496</c:v>
                </c:pt>
                <c:pt idx="82">
                  <c:v>-6518.7609288850044</c:v>
                </c:pt>
                <c:pt idx="83">
                  <c:v>17177.056348785911</c:v>
                </c:pt>
                <c:pt idx="84">
                  <c:v>427.23290829199891</c:v>
                </c:pt>
                <c:pt idx="85">
                  <c:v>6703.1437871540002</c:v>
                </c:pt>
                <c:pt idx="86">
                  <c:v>1168.315046896995</c:v>
                </c:pt>
                <c:pt idx="87">
                  <c:v>9667.981339852995</c:v>
                </c:pt>
                <c:pt idx="88">
                  <c:v>6107.5789188259987</c:v>
                </c:pt>
                <c:pt idx="89">
                  <c:v>-2420.042134956002</c:v>
                </c:pt>
                <c:pt idx="90">
                  <c:v>5255.3075904860016</c:v>
                </c:pt>
                <c:pt idx="91">
                  <c:v>5595.7250341730251</c:v>
                </c:pt>
                <c:pt idx="92">
                  <c:v>-2220.9726763829972</c:v>
                </c:pt>
                <c:pt idx="93">
                  <c:v>1714.606532796</c:v>
                </c:pt>
                <c:pt idx="94">
                  <c:v>-580.01370191499882</c:v>
                </c:pt>
                <c:pt idx="95">
                  <c:v>-9984.6982729880001</c:v>
                </c:pt>
                <c:pt idx="96">
                  <c:v>13047.146855147001</c:v>
                </c:pt>
                <c:pt idx="97">
                  <c:v>-3003.572923389002</c:v>
                </c:pt>
                <c:pt idx="98">
                  <c:v>8416.4046605280018</c:v>
                </c:pt>
                <c:pt idx="99">
                  <c:v>5179.76915035</c:v>
                </c:pt>
                <c:pt idx="100">
                  <c:v>4103.1815876830024</c:v>
                </c:pt>
                <c:pt idx="101">
                  <c:v>2511.5193220800102</c:v>
                </c:pt>
                <c:pt idx="102">
                  <c:v>-8067.1552541880201</c:v>
                </c:pt>
                <c:pt idx="103">
                  <c:v>12514.45945405</c:v>
                </c:pt>
                <c:pt idx="104">
                  <c:v>20707.740542991</c:v>
                </c:pt>
                <c:pt idx="105">
                  <c:v>408.30725949500271</c:v>
                </c:pt>
                <c:pt idx="106">
                  <c:v>-6342.8064839020008</c:v>
                </c:pt>
                <c:pt idx="107">
                  <c:v>8900.6184317999978</c:v>
                </c:pt>
                <c:pt idx="108">
                  <c:v>3762.1533277030012</c:v>
                </c:pt>
                <c:pt idx="109">
                  <c:v>8181.1399420530024</c:v>
                </c:pt>
                <c:pt idx="110">
                  <c:v>8778.7349685670051</c:v>
                </c:pt>
                <c:pt idx="111">
                  <c:v>-500.74996563799908</c:v>
                </c:pt>
                <c:pt idx="112">
                  <c:v>1994.675086188</c:v>
                </c:pt>
                <c:pt idx="113">
                  <c:v>6363.1716983310034</c:v>
                </c:pt>
                <c:pt idx="114">
                  <c:v>-2315.8463906229999</c:v>
                </c:pt>
                <c:pt idx="115">
                  <c:v>7280.090992036</c:v>
                </c:pt>
                <c:pt idx="116">
                  <c:v>6431.2202487300001</c:v>
                </c:pt>
                <c:pt idx="117">
                  <c:v>14156.225832574</c:v>
                </c:pt>
                <c:pt idx="118">
                  <c:v>-4176.5059085390003</c:v>
                </c:pt>
                <c:pt idx="119">
                  <c:v>11882.061380925999</c:v>
                </c:pt>
                <c:pt idx="120">
                  <c:v>-10277.864008570999</c:v>
                </c:pt>
                <c:pt idx="121">
                  <c:v>-3500.2633167949971</c:v>
                </c:pt>
                <c:pt idx="122">
                  <c:v>-3595.2780406359998</c:v>
                </c:pt>
                <c:pt idx="123">
                  <c:v>-6049.9058233440001</c:v>
                </c:pt>
                <c:pt idx="124">
                  <c:v>16942.983389951081</c:v>
                </c:pt>
                <c:pt idx="125">
                  <c:v>5285.2463568489966</c:v>
                </c:pt>
                <c:pt idx="126">
                  <c:v>-5228.9698846910014</c:v>
                </c:pt>
                <c:pt idx="127">
                  <c:v>4065.107386822001</c:v>
                </c:pt>
                <c:pt idx="128">
                  <c:v>-1705.892419634996</c:v>
                </c:pt>
                <c:pt idx="129">
                  <c:v>-12187.39016046795</c:v>
                </c:pt>
                <c:pt idx="130">
                  <c:v>-1176.050346363</c:v>
                </c:pt>
                <c:pt idx="131">
                  <c:v>9355.7038369509974</c:v>
                </c:pt>
                <c:pt idx="132">
                  <c:v>12711.437126486981</c:v>
                </c:pt>
                <c:pt idx="133">
                  <c:v>2426.3616549690009</c:v>
                </c:pt>
                <c:pt idx="134">
                  <c:v>-10373.510164000991</c:v>
                </c:pt>
                <c:pt idx="135">
                  <c:v>-1166.4696176280011</c:v>
                </c:pt>
                <c:pt idx="136">
                  <c:v>2999.91438637601</c:v>
                </c:pt>
                <c:pt idx="137">
                  <c:v>-3747.691977409002</c:v>
                </c:pt>
                <c:pt idx="138">
                  <c:v>5237.2612754820202</c:v>
                </c:pt>
                <c:pt idx="139">
                  <c:v>-2538.1663348119978</c:v>
                </c:pt>
                <c:pt idx="140">
                  <c:v>8794.6484399440014</c:v>
                </c:pt>
                <c:pt idx="141">
                  <c:v>11229.05201449396</c:v>
                </c:pt>
                <c:pt idx="142">
                  <c:v>10806.521246721029</c:v>
                </c:pt>
                <c:pt idx="143">
                  <c:v>15516.01138272</c:v>
                </c:pt>
                <c:pt idx="144">
                  <c:v>3661.8094261820011</c:v>
                </c:pt>
                <c:pt idx="145">
                  <c:v>549.60402807999753</c:v>
                </c:pt>
                <c:pt idx="146">
                  <c:v>4565.0450546640004</c:v>
                </c:pt>
                <c:pt idx="147">
                  <c:v>-2288.5695228740101</c:v>
                </c:pt>
                <c:pt idx="148">
                  <c:v>20467.400774228081</c:v>
                </c:pt>
                <c:pt idx="149">
                  <c:v>-12610.101757887011</c:v>
                </c:pt>
                <c:pt idx="150">
                  <c:v>-9773.7250428330372</c:v>
                </c:pt>
                <c:pt idx="151">
                  <c:v>-3474.095539747002</c:v>
                </c:pt>
                <c:pt idx="152">
                  <c:v>8467.7652578699999</c:v>
                </c:pt>
                <c:pt idx="153">
                  <c:v>-996.90568966599676</c:v>
                </c:pt>
                <c:pt idx="154">
                  <c:v>13827.761862589001</c:v>
                </c:pt>
                <c:pt idx="155">
                  <c:v>7017.6916032640202</c:v>
                </c:pt>
                <c:pt idx="156">
                  <c:v>-828.43507952199809</c:v>
                </c:pt>
                <c:pt idx="157">
                  <c:v>-5495.0172343450004</c:v>
                </c:pt>
                <c:pt idx="158">
                  <c:v>-1598.187064643</c:v>
                </c:pt>
                <c:pt idx="159">
                  <c:v>-580.81936416999804</c:v>
                </c:pt>
                <c:pt idx="160">
                  <c:v>8612.9004541320392</c:v>
                </c:pt>
                <c:pt idx="161">
                  <c:v>2625.94617642</c:v>
                </c:pt>
                <c:pt idx="162">
                  <c:v>7121.9484521649974</c:v>
                </c:pt>
                <c:pt idx="163">
                  <c:v>13401.882640919001</c:v>
                </c:pt>
                <c:pt idx="164">
                  <c:v>19418.519593116911</c:v>
                </c:pt>
                <c:pt idx="165">
                  <c:v>-6293.8578758260001</c:v>
                </c:pt>
                <c:pt idx="166">
                  <c:v>2751.00066642399</c:v>
                </c:pt>
                <c:pt idx="167">
                  <c:v>-11816.74281488001</c:v>
                </c:pt>
                <c:pt idx="168">
                  <c:v>585.86691782499634</c:v>
                </c:pt>
                <c:pt idx="169">
                  <c:v>-204.12622747500129</c:v>
                </c:pt>
                <c:pt idx="170">
                  <c:v>4602.1047075680008</c:v>
                </c:pt>
                <c:pt idx="171">
                  <c:v>-5385.0194415290034</c:v>
                </c:pt>
                <c:pt idx="172">
                  <c:v>5788.7079012009999</c:v>
                </c:pt>
                <c:pt idx="173">
                  <c:v>7713.1851396830298</c:v>
                </c:pt>
                <c:pt idx="174">
                  <c:v>2699.3812450300029</c:v>
                </c:pt>
                <c:pt idx="175">
                  <c:v>6338.7359938259979</c:v>
                </c:pt>
                <c:pt idx="176">
                  <c:v>13205.802854843991</c:v>
                </c:pt>
                <c:pt idx="177">
                  <c:v>5536.1093339339996</c:v>
                </c:pt>
                <c:pt idx="178">
                  <c:v>-2245.6471857359961</c:v>
                </c:pt>
                <c:pt idx="179">
                  <c:v>-4694.4419729209994</c:v>
                </c:pt>
                <c:pt idx="180">
                  <c:v>10049.54152781105</c:v>
                </c:pt>
                <c:pt idx="181">
                  <c:v>-5312.4353906550004</c:v>
                </c:pt>
                <c:pt idx="182">
                  <c:v>-3168.1324303589972</c:v>
                </c:pt>
                <c:pt idx="183">
                  <c:v>-9479.3697264469811</c:v>
                </c:pt>
                <c:pt idx="184">
                  <c:v>4181.6210551070044</c:v>
                </c:pt>
                <c:pt idx="185">
                  <c:v>6280.3528338750202</c:v>
                </c:pt>
                <c:pt idx="186">
                  <c:v>13649.654309654001</c:v>
                </c:pt>
                <c:pt idx="187">
                  <c:v>12844.696851548</c:v>
                </c:pt>
                <c:pt idx="188">
                  <c:v>-456.70116967999923</c:v>
                </c:pt>
                <c:pt idx="189">
                  <c:v>-1207.3183458609999</c:v>
                </c:pt>
                <c:pt idx="190">
                  <c:v>2261.9105259870012</c:v>
                </c:pt>
                <c:pt idx="191">
                  <c:v>644.55844951299878</c:v>
                </c:pt>
                <c:pt idx="192">
                  <c:v>6785.9704397320002</c:v>
                </c:pt>
                <c:pt idx="193">
                  <c:v>19962.64436641891</c:v>
                </c:pt>
                <c:pt idx="194">
                  <c:v>-110.61606251400011</c:v>
                </c:pt>
                <c:pt idx="195">
                  <c:v>-8423.669951228987</c:v>
                </c:pt>
                <c:pt idx="196">
                  <c:v>7720.6728395310201</c:v>
                </c:pt>
                <c:pt idx="197">
                  <c:v>7297.4867216610201</c:v>
                </c:pt>
                <c:pt idx="198">
                  <c:v>-198.9878960690003</c:v>
                </c:pt>
                <c:pt idx="199">
                  <c:v>-3724.8032658600018</c:v>
                </c:pt>
                <c:pt idx="200">
                  <c:v>5226.9946997300003</c:v>
                </c:pt>
                <c:pt idx="201">
                  <c:v>12365.159197658981</c:v>
                </c:pt>
                <c:pt idx="202">
                  <c:v>-4727.6441009190021</c:v>
                </c:pt>
                <c:pt idx="203">
                  <c:v>9169.940389734993</c:v>
                </c:pt>
                <c:pt idx="204">
                  <c:v>-2985.8711030610111</c:v>
                </c:pt>
                <c:pt idx="205">
                  <c:v>6166.0509050920009</c:v>
                </c:pt>
                <c:pt idx="206">
                  <c:v>7876.2989692230003</c:v>
                </c:pt>
                <c:pt idx="207">
                  <c:v>6721.6969950320017</c:v>
                </c:pt>
                <c:pt idx="208">
                  <c:v>4234.6977637720011</c:v>
                </c:pt>
                <c:pt idx="209">
                  <c:v>13069.354494765999</c:v>
                </c:pt>
                <c:pt idx="210">
                  <c:v>-10016.768270535011</c:v>
                </c:pt>
                <c:pt idx="211">
                  <c:v>1204.6492629019999</c:v>
                </c:pt>
                <c:pt idx="212">
                  <c:v>-10358.174391476001</c:v>
                </c:pt>
                <c:pt idx="213">
                  <c:v>12832.260779333001</c:v>
                </c:pt>
                <c:pt idx="214">
                  <c:v>-3863.5971706500022</c:v>
                </c:pt>
                <c:pt idx="215">
                  <c:v>-5882.9236812540003</c:v>
                </c:pt>
                <c:pt idx="216">
                  <c:v>10805.813048847011</c:v>
                </c:pt>
                <c:pt idx="217">
                  <c:v>11102.276006747001</c:v>
                </c:pt>
                <c:pt idx="218">
                  <c:v>7036.7227617550298</c:v>
                </c:pt>
                <c:pt idx="219">
                  <c:v>15374.511649937989</c:v>
                </c:pt>
                <c:pt idx="220">
                  <c:v>7376.941005748</c:v>
                </c:pt>
                <c:pt idx="221">
                  <c:v>15343.51651751901</c:v>
                </c:pt>
                <c:pt idx="222">
                  <c:v>6085.1171499970014</c:v>
                </c:pt>
                <c:pt idx="223">
                  <c:v>11538.95457752</c:v>
                </c:pt>
                <c:pt idx="224">
                  <c:v>1770.13175991</c:v>
                </c:pt>
                <c:pt idx="225">
                  <c:v>312.75025824100118</c:v>
                </c:pt>
                <c:pt idx="226">
                  <c:v>-644.06739556200057</c:v>
                </c:pt>
                <c:pt idx="227">
                  <c:v>10371.312810392001</c:v>
                </c:pt>
                <c:pt idx="228">
                  <c:v>21045.75223894291</c:v>
                </c:pt>
                <c:pt idx="229">
                  <c:v>8137.1355515720024</c:v>
                </c:pt>
                <c:pt idx="230">
                  <c:v>16820.946065254131</c:v>
                </c:pt>
                <c:pt idx="231">
                  <c:v>-4856.0662837090231</c:v>
                </c:pt>
                <c:pt idx="232">
                  <c:v>-10167.567215941979</c:v>
                </c:pt>
                <c:pt idx="233">
                  <c:v>-13996.503140262001</c:v>
                </c:pt>
                <c:pt idx="234">
                  <c:v>1502.314877839995</c:v>
                </c:pt>
                <c:pt idx="235">
                  <c:v>6813.3483281090012</c:v>
                </c:pt>
                <c:pt idx="236">
                  <c:v>1284.0316385250001</c:v>
                </c:pt>
                <c:pt idx="237">
                  <c:v>2679.8233622380139</c:v>
                </c:pt>
                <c:pt idx="238">
                  <c:v>-1512.424407410002</c:v>
                </c:pt>
                <c:pt idx="239">
                  <c:v>-7020.2231413590034</c:v>
                </c:pt>
                <c:pt idx="240">
                  <c:v>7174.9355686270001</c:v>
                </c:pt>
                <c:pt idx="241">
                  <c:v>5286.2499625240016</c:v>
                </c:pt>
                <c:pt idx="242">
                  <c:v>1730.069162948</c:v>
                </c:pt>
                <c:pt idx="243">
                  <c:v>-1060.054893281002</c:v>
                </c:pt>
                <c:pt idx="244">
                  <c:v>4494.4720892470004</c:v>
                </c:pt>
                <c:pt idx="245">
                  <c:v>11486.01303995399</c:v>
                </c:pt>
                <c:pt idx="246">
                  <c:v>13788.401086023991</c:v>
                </c:pt>
                <c:pt idx="247">
                  <c:v>13968.32871532</c:v>
                </c:pt>
                <c:pt idx="248">
                  <c:v>-2702.671490993001</c:v>
                </c:pt>
                <c:pt idx="249">
                  <c:v>-6636.7895059169996</c:v>
                </c:pt>
                <c:pt idx="250">
                  <c:v>-3249.4254597300019</c:v>
                </c:pt>
                <c:pt idx="251">
                  <c:v>11083.06419798396</c:v>
                </c:pt>
                <c:pt idx="252">
                  <c:v>6325.5144581289969</c:v>
                </c:pt>
                <c:pt idx="253">
                  <c:v>5112.3441580929984</c:v>
                </c:pt>
                <c:pt idx="254">
                  <c:v>-6325.0313645870147</c:v>
                </c:pt>
                <c:pt idx="255">
                  <c:v>5230.1847532000002</c:v>
                </c:pt>
                <c:pt idx="256">
                  <c:v>5382.3953396010202</c:v>
                </c:pt>
                <c:pt idx="257">
                  <c:v>12912.889609759981</c:v>
                </c:pt>
                <c:pt idx="258">
                  <c:v>-5819.0788890680014</c:v>
                </c:pt>
                <c:pt idx="259">
                  <c:v>-698.08217507100255</c:v>
                </c:pt>
                <c:pt idx="260">
                  <c:v>3586.5438551910001</c:v>
                </c:pt>
                <c:pt idx="261">
                  <c:v>829.93990450199999</c:v>
                </c:pt>
                <c:pt idx="262">
                  <c:v>10314.380262282</c:v>
                </c:pt>
                <c:pt idx="263">
                  <c:v>-4464.5737429899773</c:v>
                </c:pt>
                <c:pt idx="264">
                  <c:v>2738.2901957599952</c:v>
                </c:pt>
                <c:pt idx="265">
                  <c:v>-3893.721559681002</c:v>
                </c:pt>
                <c:pt idx="266">
                  <c:v>18172.376560461002</c:v>
                </c:pt>
                <c:pt idx="267">
                  <c:v>-6218.7974459119978</c:v>
                </c:pt>
                <c:pt idx="268">
                  <c:v>-5439.0785810760008</c:v>
                </c:pt>
                <c:pt idx="269">
                  <c:v>-6365.6237994080002</c:v>
                </c:pt>
                <c:pt idx="270">
                  <c:v>10919.309055948999</c:v>
                </c:pt>
                <c:pt idx="271">
                  <c:v>6677.8289468640014</c:v>
                </c:pt>
                <c:pt idx="272">
                  <c:v>-3135.0888105569961</c:v>
                </c:pt>
                <c:pt idx="273">
                  <c:v>10407.19198508396</c:v>
                </c:pt>
                <c:pt idx="274">
                  <c:v>6343.3701743870024</c:v>
                </c:pt>
                <c:pt idx="275">
                  <c:v>7791.9695765270044</c:v>
                </c:pt>
                <c:pt idx="276">
                  <c:v>-2585.4181970100012</c:v>
                </c:pt>
                <c:pt idx="277">
                  <c:v>8275.2984891649976</c:v>
                </c:pt>
                <c:pt idx="278">
                  <c:v>1557.7151500739999</c:v>
                </c:pt>
                <c:pt idx="279">
                  <c:v>13060.880981005001</c:v>
                </c:pt>
                <c:pt idx="280">
                  <c:v>11450.35702046493</c:v>
                </c:pt>
                <c:pt idx="281">
                  <c:v>2577.2691044140001</c:v>
                </c:pt>
                <c:pt idx="282">
                  <c:v>638.21607761899952</c:v>
                </c:pt>
                <c:pt idx="283">
                  <c:v>4703.9265464130203</c:v>
                </c:pt>
                <c:pt idx="284">
                  <c:v>-682.15376200200262</c:v>
                </c:pt>
                <c:pt idx="285">
                  <c:v>-7200.4270369229998</c:v>
                </c:pt>
                <c:pt idx="286">
                  <c:v>17007.05496337291</c:v>
                </c:pt>
                <c:pt idx="287">
                  <c:v>614.66267599499781</c:v>
                </c:pt>
                <c:pt idx="288">
                  <c:v>4392.8340596920007</c:v>
                </c:pt>
                <c:pt idx="289">
                  <c:v>8654.6138274820005</c:v>
                </c:pt>
                <c:pt idx="290">
                  <c:v>7817.2671129540004</c:v>
                </c:pt>
                <c:pt idx="291">
                  <c:v>10585.628723374</c:v>
                </c:pt>
                <c:pt idx="292">
                  <c:v>14010.500622518</c:v>
                </c:pt>
                <c:pt idx="293">
                  <c:v>3227.375367551012</c:v>
                </c:pt>
                <c:pt idx="294">
                  <c:v>3992.758413670002</c:v>
                </c:pt>
                <c:pt idx="295">
                  <c:v>1865.207906004001</c:v>
                </c:pt>
                <c:pt idx="296">
                  <c:v>2492.7700425199978</c:v>
                </c:pt>
                <c:pt idx="297">
                  <c:v>-89.311397724999551</c:v>
                </c:pt>
                <c:pt idx="298">
                  <c:v>421.93904892299707</c:v>
                </c:pt>
                <c:pt idx="299">
                  <c:v>3327.766897688995</c:v>
                </c:pt>
                <c:pt idx="300">
                  <c:v>3773.9879321210001</c:v>
                </c:pt>
                <c:pt idx="301">
                  <c:v>-1104.0395768720009</c:v>
                </c:pt>
                <c:pt idx="302">
                  <c:v>7711.8760169410016</c:v>
                </c:pt>
                <c:pt idx="303">
                  <c:v>6755.2584826929997</c:v>
                </c:pt>
                <c:pt idx="304">
                  <c:v>7505.9530232780016</c:v>
                </c:pt>
                <c:pt idx="305">
                  <c:v>10132.29452308</c:v>
                </c:pt>
                <c:pt idx="306">
                  <c:v>-6974.8088912670119</c:v>
                </c:pt>
                <c:pt idx="307">
                  <c:v>12344.09086655202</c:v>
                </c:pt>
                <c:pt idx="308">
                  <c:v>9109.4548730489605</c:v>
                </c:pt>
                <c:pt idx="309">
                  <c:v>1175.934388771002</c:v>
                </c:pt>
                <c:pt idx="310">
                  <c:v>-7490.5858269200007</c:v>
                </c:pt>
                <c:pt idx="311">
                  <c:v>10794.135428131051</c:v>
                </c:pt>
                <c:pt idx="312">
                  <c:v>-796.22807154600503</c:v>
                </c:pt>
                <c:pt idx="313">
                  <c:v>6205.5236802030013</c:v>
                </c:pt>
                <c:pt idx="314">
                  <c:v>-1125.792630818994</c:v>
                </c:pt>
                <c:pt idx="315">
                  <c:v>9183.5088852560039</c:v>
                </c:pt>
                <c:pt idx="316">
                  <c:v>1671.376939015998</c:v>
                </c:pt>
                <c:pt idx="317">
                  <c:v>5609.6909572510012</c:v>
                </c:pt>
                <c:pt idx="318">
                  <c:v>5579.6325367100044</c:v>
                </c:pt>
                <c:pt idx="319">
                  <c:v>-250.14573111799839</c:v>
                </c:pt>
                <c:pt idx="320">
                  <c:v>286.12479615600029</c:v>
                </c:pt>
                <c:pt idx="321">
                  <c:v>13342.874523316999</c:v>
                </c:pt>
                <c:pt idx="322">
                  <c:v>16826.496482545081</c:v>
                </c:pt>
                <c:pt idx="323">
                  <c:v>7510.0890301730014</c:v>
                </c:pt>
                <c:pt idx="324">
                  <c:v>-3624.696376715001</c:v>
                </c:pt>
                <c:pt idx="325">
                  <c:v>-4431.3921780730298</c:v>
                </c:pt>
                <c:pt idx="326">
                  <c:v>10120.176055742</c:v>
                </c:pt>
                <c:pt idx="327">
                  <c:v>3734.4058756189988</c:v>
                </c:pt>
                <c:pt idx="328">
                  <c:v>14792.369504337001</c:v>
                </c:pt>
                <c:pt idx="329">
                  <c:v>-6590.7559333010004</c:v>
                </c:pt>
                <c:pt idx="330">
                  <c:v>-6781.9259416740024</c:v>
                </c:pt>
                <c:pt idx="331">
                  <c:v>-1083.643496725995</c:v>
                </c:pt>
                <c:pt idx="332">
                  <c:v>3650.330000499001</c:v>
                </c:pt>
                <c:pt idx="333">
                  <c:v>4088.6339206250009</c:v>
                </c:pt>
                <c:pt idx="334">
                  <c:v>16294.759732909</c:v>
                </c:pt>
                <c:pt idx="335">
                  <c:v>9601.5222712739996</c:v>
                </c:pt>
                <c:pt idx="336">
                  <c:v>-10441.040019534001</c:v>
                </c:pt>
                <c:pt idx="337">
                  <c:v>-1117.4910986750001</c:v>
                </c:pt>
                <c:pt idx="338">
                  <c:v>-7169.5170782810019</c:v>
                </c:pt>
                <c:pt idx="339">
                  <c:v>3318.442086791998</c:v>
                </c:pt>
                <c:pt idx="340">
                  <c:v>4083.9061233700022</c:v>
                </c:pt>
                <c:pt idx="341">
                  <c:v>-1596.0460091500031</c:v>
                </c:pt>
                <c:pt idx="342">
                  <c:v>-2414.5216893739998</c:v>
                </c:pt>
                <c:pt idx="343">
                  <c:v>15880.80769456296</c:v>
                </c:pt>
                <c:pt idx="344">
                  <c:v>8797.1589523690018</c:v>
                </c:pt>
                <c:pt idx="345">
                  <c:v>11258.148261953011</c:v>
                </c:pt>
                <c:pt idx="346">
                  <c:v>-10520.523308534041</c:v>
                </c:pt>
                <c:pt idx="347">
                  <c:v>13987.886420526</c:v>
                </c:pt>
                <c:pt idx="348">
                  <c:v>9878.2355819740005</c:v>
                </c:pt>
                <c:pt idx="349">
                  <c:v>2883.9478108390008</c:v>
                </c:pt>
                <c:pt idx="350">
                  <c:v>2276.5447138160021</c:v>
                </c:pt>
                <c:pt idx="351">
                  <c:v>13556.570846209999</c:v>
                </c:pt>
                <c:pt idx="352">
                  <c:v>4356.6318563469986</c:v>
                </c:pt>
                <c:pt idx="353">
                  <c:v>11023.078573012001</c:v>
                </c:pt>
                <c:pt idx="354">
                  <c:v>15018.228733987969</c:v>
                </c:pt>
                <c:pt idx="355">
                  <c:v>5845.4732110289988</c:v>
                </c:pt>
                <c:pt idx="356">
                  <c:v>11554.54378063701</c:v>
                </c:pt>
                <c:pt idx="357">
                  <c:v>344.79677269600143</c:v>
                </c:pt>
                <c:pt idx="358">
                  <c:v>13044.38230306096</c:v>
                </c:pt>
                <c:pt idx="359">
                  <c:v>-489.58359462799848</c:v>
                </c:pt>
                <c:pt idx="360">
                  <c:v>13501.916068948</c:v>
                </c:pt>
                <c:pt idx="361">
                  <c:v>2568.9610347979979</c:v>
                </c:pt>
                <c:pt idx="362">
                  <c:v>-13887.170470601</c:v>
                </c:pt>
                <c:pt idx="363">
                  <c:v>5409.1357005369973</c:v>
                </c:pt>
                <c:pt idx="364">
                  <c:v>9922.1325976820008</c:v>
                </c:pt>
                <c:pt idx="365">
                  <c:v>4848.8446721940009</c:v>
                </c:pt>
                <c:pt idx="366">
                  <c:v>-481.93459975399861</c:v>
                </c:pt>
                <c:pt idx="367">
                  <c:v>-1757.6499278060001</c:v>
                </c:pt>
                <c:pt idx="368">
                  <c:v>-3623.713643401999</c:v>
                </c:pt>
                <c:pt idx="369">
                  <c:v>-3150.1019441730018</c:v>
                </c:pt>
                <c:pt idx="370">
                  <c:v>9547.1986707329997</c:v>
                </c:pt>
                <c:pt idx="371">
                  <c:v>8227.8264190760001</c:v>
                </c:pt>
                <c:pt idx="372">
                  <c:v>-1093.5685577370009</c:v>
                </c:pt>
                <c:pt idx="373">
                  <c:v>-2815.942529809</c:v>
                </c:pt>
                <c:pt idx="374">
                  <c:v>12881.978145652</c:v>
                </c:pt>
                <c:pt idx="375">
                  <c:v>4677.1257818400009</c:v>
                </c:pt>
                <c:pt idx="376">
                  <c:v>-1638.820260011001</c:v>
                </c:pt>
                <c:pt idx="377">
                  <c:v>1490.7532532959999</c:v>
                </c:pt>
                <c:pt idx="378">
                  <c:v>-1008.558794257001</c:v>
                </c:pt>
                <c:pt idx="379">
                  <c:v>-4453.4789567999978</c:v>
                </c:pt>
                <c:pt idx="380">
                  <c:v>6233.8577002419988</c:v>
                </c:pt>
                <c:pt idx="381">
                  <c:v>-5765.6466187250044</c:v>
                </c:pt>
                <c:pt idx="382">
                  <c:v>-1183.238595856001</c:v>
                </c:pt>
                <c:pt idx="383">
                  <c:v>9394.1640853030003</c:v>
                </c:pt>
                <c:pt idx="384">
                  <c:v>-443.74211983999987</c:v>
                </c:pt>
                <c:pt idx="385">
                  <c:v>6525.5716811480006</c:v>
                </c:pt>
                <c:pt idx="386">
                  <c:v>8776.8385993969951</c:v>
                </c:pt>
                <c:pt idx="387">
                  <c:v>2886.5115994060002</c:v>
                </c:pt>
                <c:pt idx="388">
                  <c:v>319.72585410700049</c:v>
                </c:pt>
                <c:pt idx="389">
                  <c:v>16544.448296211081</c:v>
                </c:pt>
                <c:pt idx="390">
                  <c:v>11276.286757432041</c:v>
                </c:pt>
                <c:pt idx="391">
                  <c:v>3805.1653880589979</c:v>
                </c:pt>
                <c:pt idx="392">
                  <c:v>-3148.280699383989</c:v>
                </c:pt>
                <c:pt idx="393">
                  <c:v>-2738.7215600899981</c:v>
                </c:pt>
                <c:pt idx="394">
                  <c:v>2796.6653905390008</c:v>
                </c:pt>
                <c:pt idx="395">
                  <c:v>4185.2075379690004</c:v>
                </c:pt>
                <c:pt idx="396">
                  <c:v>2570.2739977639972</c:v>
                </c:pt>
                <c:pt idx="397">
                  <c:v>-2023.1172620320031</c:v>
                </c:pt>
                <c:pt idx="398">
                  <c:v>654.61287644900301</c:v>
                </c:pt>
                <c:pt idx="399">
                  <c:v>825.96236620800119</c:v>
                </c:pt>
                <c:pt idx="400">
                  <c:v>6883.4321590680001</c:v>
                </c:pt>
                <c:pt idx="401">
                  <c:v>10027.40403996096</c:v>
                </c:pt>
                <c:pt idx="402">
                  <c:v>-7236.0348626710002</c:v>
                </c:pt>
                <c:pt idx="403">
                  <c:v>-1012.209573516004</c:v>
                </c:pt>
                <c:pt idx="404">
                  <c:v>-8789.050273308987</c:v>
                </c:pt>
                <c:pt idx="405">
                  <c:v>-921.28268975600304</c:v>
                </c:pt>
                <c:pt idx="406">
                  <c:v>1717.366657635001</c:v>
                </c:pt>
                <c:pt idx="407">
                  <c:v>-2291.913790556011</c:v>
                </c:pt>
                <c:pt idx="408">
                  <c:v>7605.0517671190028</c:v>
                </c:pt>
                <c:pt idx="409">
                  <c:v>1689.318335264001</c:v>
                </c:pt>
                <c:pt idx="410">
                  <c:v>-84.033336372994384</c:v>
                </c:pt>
                <c:pt idx="411">
                  <c:v>9070.9825788680027</c:v>
                </c:pt>
                <c:pt idx="412">
                  <c:v>4641.1854362910044</c:v>
                </c:pt>
                <c:pt idx="413">
                  <c:v>-1304.166550950998</c:v>
                </c:pt>
                <c:pt idx="414">
                  <c:v>8575.364697286981</c:v>
                </c:pt>
                <c:pt idx="415">
                  <c:v>-1832.8694587370001</c:v>
                </c:pt>
                <c:pt idx="416">
                  <c:v>-1584.031464139003</c:v>
                </c:pt>
                <c:pt idx="417">
                  <c:v>-1389.544987248001</c:v>
                </c:pt>
                <c:pt idx="418">
                  <c:v>328.19310791799722</c:v>
                </c:pt>
                <c:pt idx="419">
                  <c:v>9125.2294092459997</c:v>
                </c:pt>
                <c:pt idx="420">
                  <c:v>10724.67192359299</c:v>
                </c:pt>
                <c:pt idx="421">
                  <c:v>-4952.7071135400001</c:v>
                </c:pt>
                <c:pt idx="422">
                  <c:v>-4263.8248040130202</c:v>
                </c:pt>
                <c:pt idx="423">
                  <c:v>18606.515715850001</c:v>
                </c:pt>
                <c:pt idx="424">
                  <c:v>3525.0232127440022</c:v>
                </c:pt>
                <c:pt idx="425">
                  <c:v>955.02217725900152</c:v>
                </c:pt>
                <c:pt idx="426">
                  <c:v>15880.663336225</c:v>
                </c:pt>
                <c:pt idx="427">
                  <c:v>11969.228193346</c:v>
                </c:pt>
                <c:pt idx="428">
                  <c:v>3743.1273591650001</c:v>
                </c:pt>
                <c:pt idx="429">
                  <c:v>5813.4087314109984</c:v>
                </c:pt>
                <c:pt idx="430">
                  <c:v>2177.465540142</c:v>
                </c:pt>
                <c:pt idx="431">
                  <c:v>-334.95971668100168</c:v>
                </c:pt>
                <c:pt idx="432">
                  <c:v>7136.0919924630234</c:v>
                </c:pt>
                <c:pt idx="433">
                  <c:v>9432.3420713260148</c:v>
                </c:pt>
                <c:pt idx="434">
                  <c:v>-5198.4676429009996</c:v>
                </c:pt>
                <c:pt idx="435">
                  <c:v>7664.8894175200003</c:v>
                </c:pt>
                <c:pt idx="436">
                  <c:v>-11134.571989191991</c:v>
                </c:pt>
                <c:pt idx="437">
                  <c:v>-2032.4438797800051</c:v>
                </c:pt>
                <c:pt idx="438">
                  <c:v>10575.113030245</c:v>
                </c:pt>
                <c:pt idx="439">
                  <c:v>8019.2610595960014</c:v>
                </c:pt>
                <c:pt idx="440">
                  <c:v>-5110.2714639020014</c:v>
                </c:pt>
                <c:pt idx="441">
                  <c:v>8248.8087118479871</c:v>
                </c:pt>
                <c:pt idx="442">
                  <c:v>11140.640839176011</c:v>
                </c:pt>
                <c:pt idx="443">
                  <c:v>-5220.588511807</c:v>
                </c:pt>
                <c:pt idx="444">
                  <c:v>8709.4807708730004</c:v>
                </c:pt>
                <c:pt idx="445">
                  <c:v>6082.6032096150202</c:v>
                </c:pt>
                <c:pt idx="446">
                  <c:v>-9129.518026845999</c:v>
                </c:pt>
                <c:pt idx="447">
                  <c:v>974.13085127200304</c:v>
                </c:pt>
                <c:pt idx="448">
                  <c:v>-4917.9169023960003</c:v>
                </c:pt>
                <c:pt idx="449">
                  <c:v>7720.4818480499998</c:v>
                </c:pt>
                <c:pt idx="450">
                  <c:v>6136.7472981700002</c:v>
                </c:pt>
                <c:pt idx="451">
                  <c:v>-9134.314724674985</c:v>
                </c:pt>
                <c:pt idx="452">
                  <c:v>-13216.703839900991</c:v>
                </c:pt>
                <c:pt idx="453">
                  <c:v>9555.2731464349999</c:v>
                </c:pt>
                <c:pt idx="454">
                  <c:v>9196.1434333549987</c:v>
                </c:pt>
                <c:pt idx="455">
                  <c:v>4109.0324789180004</c:v>
                </c:pt>
                <c:pt idx="456">
                  <c:v>1539.753119912999</c:v>
                </c:pt>
                <c:pt idx="457">
                  <c:v>-4417.7170053219988</c:v>
                </c:pt>
                <c:pt idx="458">
                  <c:v>1266.0786837980011</c:v>
                </c:pt>
                <c:pt idx="459">
                  <c:v>110.6179221159982</c:v>
                </c:pt>
                <c:pt idx="460">
                  <c:v>8866.3290479660009</c:v>
                </c:pt>
                <c:pt idx="461">
                  <c:v>4359.9616653230014</c:v>
                </c:pt>
                <c:pt idx="462">
                  <c:v>4024.0260278840001</c:v>
                </c:pt>
                <c:pt idx="463">
                  <c:v>4260.2544478919999</c:v>
                </c:pt>
                <c:pt idx="464">
                  <c:v>9522.8179333939079</c:v>
                </c:pt>
                <c:pt idx="465">
                  <c:v>-5008.54589824298</c:v>
                </c:pt>
                <c:pt idx="466">
                  <c:v>-2984.3084635720011</c:v>
                </c:pt>
                <c:pt idx="467">
                  <c:v>12239.557812813</c:v>
                </c:pt>
                <c:pt idx="468">
                  <c:v>-6389.6750303299996</c:v>
                </c:pt>
                <c:pt idx="469">
                  <c:v>2418.2984209840029</c:v>
                </c:pt>
                <c:pt idx="470">
                  <c:v>-662.00078703200052</c:v>
                </c:pt>
                <c:pt idx="471">
                  <c:v>-865.93914168000242</c:v>
                </c:pt>
                <c:pt idx="472">
                  <c:v>4821.4505299170014</c:v>
                </c:pt>
                <c:pt idx="473">
                  <c:v>-1704.478855185007</c:v>
                </c:pt>
                <c:pt idx="474">
                  <c:v>1505.886636276995</c:v>
                </c:pt>
                <c:pt idx="475">
                  <c:v>-3028.6343613519998</c:v>
                </c:pt>
                <c:pt idx="476">
                  <c:v>-1165.1985232330039</c:v>
                </c:pt>
                <c:pt idx="477">
                  <c:v>12437.622099140001</c:v>
                </c:pt>
                <c:pt idx="478">
                  <c:v>13076.793153148999</c:v>
                </c:pt>
                <c:pt idx="479">
                  <c:v>6117.1497684490014</c:v>
                </c:pt>
                <c:pt idx="480">
                  <c:v>6598.3083442510024</c:v>
                </c:pt>
                <c:pt idx="481">
                  <c:v>16080.611943213</c:v>
                </c:pt>
                <c:pt idx="482">
                  <c:v>-7047.5470151479994</c:v>
                </c:pt>
                <c:pt idx="483">
                  <c:v>9209.857089797908</c:v>
                </c:pt>
                <c:pt idx="484">
                  <c:v>4735.5618347530299</c:v>
                </c:pt>
                <c:pt idx="485">
                  <c:v>12176.764010973</c:v>
                </c:pt>
                <c:pt idx="486">
                  <c:v>7609.9597193419986</c:v>
                </c:pt>
                <c:pt idx="487">
                  <c:v>1699.2490271659999</c:v>
                </c:pt>
                <c:pt idx="488">
                  <c:v>-3930.3093403000021</c:v>
                </c:pt>
                <c:pt idx="489">
                  <c:v>9246.891260994993</c:v>
                </c:pt>
                <c:pt idx="490">
                  <c:v>15744.057834847939</c:v>
                </c:pt>
                <c:pt idx="491">
                  <c:v>9807.5367939499811</c:v>
                </c:pt>
                <c:pt idx="492">
                  <c:v>-12719.311015052001</c:v>
                </c:pt>
                <c:pt idx="493">
                  <c:v>13902.611705311039</c:v>
                </c:pt>
                <c:pt idx="494">
                  <c:v>-4834.5664690690401</c:v>
                </c:pt>
                <c:pt idx="495">
                  <c:v>7907.8150959289997</c:v>
                </c:pt>
                <c:pt idx="496">
                  <c:v>-4028.3302703410018</c:v>
                </c:pt>
                <c:pt idx="497">
                  <c:v>-983.86767476599528</c:v>
                </c:pt>
                <c:pt idx="498">
                  <c:v>10578.72435965001</c:v>
                </c:pt>
                <c:pt idx="499">
                  <c:v>7288.003511332</c:v>
                </c:pt>
                <c:pt idx="500">
                  <c:v>6912.6175281580054</c:v>
                </c:pt>
                <c:pt idx="501">
                  <c:v>16636.625504954001</c:v>
                </c:pt>
                <c:pt idx="502">
                  <c:v>-1743.988343563997</c:v>
                </c:pt>
                <c:pt idx="503">
                  <c:v>13203.289830707001</c:v>
                </c:pt>
                <c:pt idx="504">
                  <c:v>-9237.6678003829911</c:v>
                </c:pt>
                <c:pt idx="505">
                  <c:v>-2388.7156469400002</c:v>
                </c:pt>
                <c:pt idx="506">
                  <c:v>14172.028716817011</c:v>
                </c:pt>
                <c:pt idx="507">
                  <c:v>12735.88381269899</c:v>
                </c:pt>
                <c:pt idx="508">
                  <c:v>-1644.522288153003</c:v>
                </c:pt>
                <c:pt idx="509">
                  <c:v>-4032.9035046420022</c:v>
                </c:pt>
                <c:pt idx="510">
                  <c:v>6245.2641375710054</c:v>
                </c:pt>
                <c:pt idx="511">
                  <c:v>-6059.4191074370001</c:v>
                </c:pt>
                <c:pt idx="512">
                  <c:v>-290.55072687199919</c:v>
                </c:pt>
                <c:pt idx="513">
                  <c:v>-5023.780275954</c:v>
                </c:pt>
                <c:pt idx="514">
                  <c:v>390.21976341100162</c:v>
                </c:pt>
                <c:pt idx="515">
                  <c:v>-6680.7261292300054</c:v>
                </c:pt>
                <c:pt idx="516">
                  <c:v>10254.45067420096</c:v>
                </c:pt>
                <c:pt idx="517">
                  <c:v>5305.9248903969956</c:v>
                </c:pt>
                <c:pt idx="518">
                  <c:v>8002.510154540003</c:v>
                </c:pt>
                <c:pt idx="519">
                  <c:v>-4386.9566826070004</c:v>
                </c:pt>
                <c:pt idx="520">
                  <c:v>11845.903336985981</c:v>
                </c:pt>
                <c:pt idx="521">
                  <c:v>-8920.4039233929871</c:v>
                </c:pt>
                <c:pt idx="522">
                  <c:v>-1756.023593251</c:v>
                </c:pt>
                <c:pt idx="523">
                  <c:v>2195.1772351299992</c:v>
                </c:pt>
                <c:pt idx="524">
                  <c:v>9741.5110312649831</c:v>
                </c:pt>
                <c:pt idx="525">
                  <c:v>1453.913276251998</c:v>
                </c:pt>
                <c:pt idx="526">
                  <c:v>-12638.690926929001</c:v>
                </c:pt>
                <c:pt idx="527">
                  <c:v>-5255.4156821130018</c:v>
                </c:pt>
                <c:pt idx="528">
                  <c:v>16524.518754937999</c:v>
                </c:pt>
                <c:pt idx="529">
                  <c:v>12386.70716547399</c:v>
                </c:pt>
                <c:pt idx="530">
                  <c:v>-1194.8427492599919</c:v>
                </c:pt>
                <c:pt idx="531">
                  <c:v>-201.2811480510002</c:v>
                </c:pt>
                <c:pt idx="532">
                  <c:v>-1856.3126700509999</c:v>
                </c:pt>
                <c:pt idx="533">
                  <c:v>11873.06339781203</c:v>
                </c:pt>
                <c:pt idx="534">
                  <c:v>-7428.1177118820005</c:v>
                </c:pt>
                <c:pt idx="535">
                  <c:v>-8060.7742706050003</c:v>
                </c:pt>
                <c:pt idx="536">
                  <c:v>5716.4851852919974</c:v>
                </c:pt>
                <c:pt idx="537">
                  <c:v>-2412.6422129320022</c:v>
                </c:pt>
                <c:pt idx="538">
                  <c:v>-6292.4981683640008</c:v>
                </c:pt>
                <c:pt idx="539">
                  <c:v>5978.6238999980014</c:v>
                </c:pt>
                <c:pt idx="540">
                  <c:v>9598.667491903987</c:v>
                </c:pt>
                <c:pt idx="541">
                  <c:v>3835.54201603001</c:v>
                </c:pt>
                <c:pt idx="542">
                  <c:v>4592.1987653600008</c:v>
                </c:pt>
                <c:pt idx="543">
                  <c:v>-1725.630828428001</c:v>
                </c:pt>
                <c:pt idx="544">
                  <c:v>3985.7455613779998</c:v>
                </c:pt>
                <c:pt idx="545">
                  <c:v>-1727.571260922</c:v>
                </c:pt>
                <c:pt idx="546">
                  <c:v>-2452.5520601079988</c:v>
                </c:pt>
                <c:pt idx="547">
                  <c:v>-2108.247408278</c:v>
                </c:pt>
                <c:pt idx="548">
                  <c:v>3561.0319215700101</c:v>
                </c:pt>
                <c:pt idx="549">
                  <c:v>11732.27217926397</c:v>
                </c:pt>
                <c:pt idx="550">
                  <c:v>278.5099124409989</c:v>
                </c:pt>
                <c:pt idx="551">
                  <c:v>401.88154023599759</c:v>
                </c:pt>
                <c:pt idx="552">
                  <c:v>-1587.982376726002</c:v>
                </c:pt>
                <c:pt idx="553">
                  <c:v>-1550.723378227</c:v>
                </c:pt>
                <c:pt idx="554">
                  <c:v>-1951.4250254389999</c:v>
                </c:pt>
                <c:pt idx="555">
                  <c:v>2610.9022709860001</c:v>
                </c:pt>
                <c:pt idx="556">
                  <c:v>2431.6030832939982</c:v>
                </c:pt>
                <c:pt idx="557">
                  <c:v>-823.43353047499841</c:v>
                </c:pt>
                <c:pt idx="558">
                  <c:v>-2685.4720122830149</c:v>
                </c:pt>
                <c:pt idx="559">
                  <c:v>-14106.528594863999</c:v>
                </c:pt>
                <c:pt idx="560">
                  <c:v>3673.3120261590011</c:v>
                </c:pt>
                <c:pt idx="561">
                  <c:v>-9371.0044374310128</c:v>
                </c:pt>
                <c:pt idx="562">
                  <c:v>4501.7129930990013</c:v>
                </c:pt>
                <c:pt idx="563">
                  <c:v>466.93895525899632</c:v>
                </c:pt>
                <c:pt idx="564">
                  <c:v>-425.59138423400151</c:v>
                </c:pt>
                <c:pt idx="565">
                  <c:v>11024.336949616991</c:v>
                </c:pt>
                <c:pt idx="566">
                  <c:v>1580.281046783002</c:v>
                </c:pt>
                <c:pt idx="567">
                  <c:v>10593.642088209041</c:v>
                </c:pt>
                <c:pt idx="568">
                  <c:v>5829.5878582549994</c:v>
                </c:pt>
                <c:pt idx="569">
                  <c:v>10645.474044608</c:v>
                </c:pt>
                <c:pt idx="570">
                  <c:v>5142.0016326070054</c:v>
                </c:pt>
                <c:pt idx="571">
                  <c:v>-2775.8929291629952</c:v>
                </c:pt>
                <c:pt idx="572">
                  <c:v>-6807.8416883379996</c:v>
                </c:pt>
                <c:pt idx="573">
                  <c:v>-16923.363902607001</c:v>
                </c:pt>
                <c:pt idx="574">
                  <c:v>6215.3935299320001</c:v>
                </c:pt>
                <c:pt idx="575">
                  <c:v>-168.44995035700049</c:v>
                </c:pt>
                <c:pt idx="576">
                  <c:v>5490.405604208001</c:v>
                </c:pt>
                <c:pt idx="577">
                  <c:v>15513.45103958996</c:v>
                </c:pt>
                <c:pt idx="578">
                  <c:v>4587.8231068820014</c:v>
                </c:pt>
                <c:pt idx="579">
                  <c:v>9639.7189178669978</c:v>
                </c:pt>
                <c:pt idx="580">
                  <c:v>-7165.2259432140008</c:v>
                </c:pt>
                <c:pt idx="581">
                  <c:v>-219.57994850099979</c:v>
                </c:pt>
                <c:pt idx="582">
                  <c:v>11279.534293694</c:v>
                </c:pt>
                <c:pt idx="583">
                  <c:v>6945.7129489550034</c:v>
                </c:pt>
                <c:pt idx="584">
                  <c:v>-7457.3038348460004</c:v>
                </c:pt>
                <c:pt idx="585">
                  <c:v>14230.50124887405</c:v>
                </c:pt>
                <c:pt idx="586">
                  <c:v>8360.8974661350148</c:v>
                </c:pt>
                <c:pt idx="587">
                  <c:v>-1332.4135571500069</c:v>
                </c:pt>
                <c:pt idx="588">
                  <c:v>13890.648117131041</c:v>
                </c:pt>
                <c:pt idx="589">
                  <c:v>8804.387646562991</c:v>
                </c:pt>
                <c:pt idx="590">
                  <c:v>2935.3411316620022</c:v>
                </c:pt>
                <c:pt idx="591">
                  <c:v>-6279.5017539800001</c:v>
                </c:pt>
                <c:pt idx="592">
                  <c:v>2362.1249570710002</c:v>
                </c:pt>
                <c:pt idx="593">
                  <c:v>-16908.843565214029</c:v>
                </c:pt>
                <c:pt idx="594">
                  <c:v>2646.7488897949738</c:v>
                </c:pt>
                <c:pt idx="595">
                  <c:v>842.96095398299826</c:v>
                </c:pt>
                <c:pt idx="596">
                  <c:v>3509.0631796460002</c:v>
                </c:pt>
                <c:pt idx="597">
                  <c:v>15823.156525836001</c:v>
                </c:pt>
                <c:pt idx="598">
                  <c:v>-73.759713455998295</c:v>
                </c:pt>
                <c:pt idx="599">
                  <c:v>10916.760781977</c:v>
                </c:pt>
                <c:pt idx="600">
                  <c:v>9098.3640281320131</c:v>
                </c:pt>
                <c:pt idx="601">
                  <c:v>-4542.5357661750022</c:v>
                </c:pt>
                <c:pt idx="602">
                  <c:v>2603.9735119320139</c:v>
                </c:pt>
                <c:pt idx="603">
                  <c:v>-451.04168758699961</c:v>
                </c:pt>
                <c:pt idx="604">
                  <c:v>15976.757082259001</c:v>
                </c:pt>
                <c:pt idx="605">
                  <c:v>2505.9640206860022</c:v>
                </c:pt>
                <c:pt idx="606">
                  <c:v>9000.399627746001</c:v>
                </c:pt>
                <c:pt idx="607">
                  <c:v>12545.987455549001</c:v>
                </c:pt>
                <c:pt idx="608">
                  <c:v>-2874.7386310969991</c:v>
                </c:pt>
                <c:pt idx="609">
                  <c:v>2404.0204952589988</c:v>
                </c:pt>
                <c:pt idx="610">
                  <c:v>7192.848842387999</c:v>
                </c:pt>
                <c:pt idx="611">
                  <c:v>1026.9591681440011</c:v>
                </c:pt>
                <c:pt idx="612">
                  <c:v>1460.159367236995</c:v>
                </c:pt>
                <c:pt idx="613">
                  <c:v>4820.8587895910014</c:v>
                </c:pt>
                <c:pt idx="614">
                  <c:v>3587.9785954210001</c:v>
                </c:pt>
                <c:pt idx="615">
                  <c:v>3301.030446454</c:v>
                </c:pt>
                <c:pt idx="616">
                  <c:v>8000.9083969319763</c:v>
                </c:pt>
                <c:pt idx="617">
                  <c:v>-11902.60033965699</c:v>
                </c:pt>
                <c:pt idx="618">
                  <c:v>-811.21627384100066</c:v>
                </c:pt>
                <c:pt idx="619">
                  <c:v>1049.164941908994</c:v>
                </c:pt>
                <c:pt idx="620">
                  <c:v>15828.34245086802</c:v>
                </c:pt>
                <c:pt idx="621">
                  <c:v>3164.313535556013</c:v>
                </c:pt>
                <c:pt idx="622">
                  <c:v>5869.0711308700011</c:v>
                </c:pt>
                <c:pt idx="623">
                  <c:v>-13237.042888731041</c:v>
                </c:pt>
                <c:pt idx="624">
                  <c:v>10403.413411977001</c:v>
                </c:pt>
                <c:pt idx="625">
                  <c:v>-3510.1179258720022</c:v>
                </c:pt>
                <c:pt idx="626">
                  <c:v>12570.33242730701</c:v>
                </c:pt>
                <c:pt idx="627">
                  <c:v>8064.8833005550014</c:v>
                </c:pt>
                <c:pt idx="628">
                  <c:v>7444.0602506790201</c:v>
                </c:pt>
                <c:pt idx="629">
                  <c:v>5918.3173164209948</c:v>
                </c:pt>
                <c:pt idx="630">
                  <c:v>12797.700917202001</c:v>
                </c:pt>
                <c:pt idx="631">
                  <c:v>8355.2775518540111</c:v>
                </c:pt>
                <c:pt idx="632">
                  <c:v>-10502.589070235999</c:v>
                </c:pt>
                <c:pt idx="633">
                  <c:v>13929.53184664</c:v>
                </c:pt>
                <c:pt idx="634">
                  <c:v>7283.3767293340006</c:v>
                </c:pt>
                <c:pt idx="635">
                  <c:v>7393.4375575059976</c:v>
                </c:pt>
                <c:pt idx="636">
                  <c:v>-5684.1571134550204</c:v>
                </c:pt>
                <c:pt idx="637">
                  <c:v>6694.6359416770201</c:v>
                </c:pt>
                <c:pt idx="638">
                  <c:v>-6552.5492568930022</c:v>
                </c:pt>
                <c:pt idx="639">
                  <c:v>-1255.6715453450011</c:v>
                </c:pt>
                <c:pt idx="640">
                  <c:v>-7293.4948597619996</c:v>
                </c:pt>
                <c:pt idx="641">
                  <c:v>-11514.044114083999</c:v>
                </c:pt>
                <c:pt idx="642">
                  <c:v>17462.905016425</c:v>
                </c:pt>
                <c:pt idx="643">
                  <c:v>8041.7389465060014</c:v>
                </c:pt>
                <c:pt idx="644">
                  <c:v>-3.7856623770021538</c:v>
                </c:pt>
                <c:pt idx="645">
                  <c:v>3300.111233672013</c:v>
                </c:pt>
                <c:pt idx="646">
                  <c:v>6950.4813741550024</c:v>
                </c:pt>
                <c:pt idx="647">
                  <c:v>-2231.5646377919979</c:v>
                </c:pt>
                <c:pt idx="648">
                  <c:v>11730.928665631</c:v>
                </c:pt>
                <c:pt idx="649">
                  <c:v>7893.5571643500034</c:v>
                </c:pt>
                <c:pt idx="650">
                  <c:v>-2211.011551300011</c:v>
                </c:pt>
                <c:pt idx="651">
                  <c:v>-4738.4371956939985</c:v>
                </c:pt>
                <c:pt idx="652">
                  <c:v>1207.8998641450021</c:v>
                </c:pt>
                <c:pt idx="653">
                  <c:v>7712.7585994520014</c:v>
                </c:pt>
                <c:pt idx="654">
                  <c:v>3317.1926731179992</c:v>
                </c:pt>
                <c:pt idx="655">
                  <c:v>15043.339326349</c:v>
                </c:pt>
                <c:pt idx="656">
                  <c:v>4878.955108989001</c:v>
                </c:pt>
                <c:pt idx="657">
                  <c:v>14983.456162022991</c:v>
                </c:pt>
                <c:pt idx="658">
                  <c:v>6794.3408501670019</c:v>
                </c:pt>
                <c:pt idx="659">
                  <c:v>7362.6257049780024</c:v>
                </c:pt>
                <c:pt idx="660">
                  <c:v>6255.7205820030003</c:v>
                </c:pt>
                <c:pt idx="661">
                  <c:v>-7799.3590840460001</c:v>
                </c:pt>
                <c:pt idx="662">
                  <c:v>10515.60502047599</c:v>
                </c:pt>
                <c:pt idx="663">
                  <c:v>-4404.6711953100003</c:v>
                </c:pt>
                <c:pt idx="664">
                  <c:v>11094.332636009</c:v>
                </c:pt>
                <c:pt idx="665">
                  <c:v>2151.796053080001</c:v>
                </c:pt>
                <c:pt idx="666">
                  <c:v>5862.5938830740006</c:v>
                </c:pt>
                <c:pt idx="667">
                  <c:v>2246.222828029981</c:v>
                </c:pt>
                <c:pt idx="668">
                  <c:v>-2265.9572070110012</c:v>
                </c:pt>
                <c:pt idx="669">
                  <c:v>3933.429253173003</c:v>
                </c:pt>
                <c:pt idx="670">
                  <c:v>6280.3566434650402</c:v>
                </c:pt>
                <c:pt idx="671">
                  <c:v>5763.3622982160014</c:v>
                </c:pt>
                <c:pt idx="672">
                  <c:v>-3350.9914415560052</c:v>
                </c:pt>
                <c:pt idx="673">
                  <c:v>16549.071087390999</c:v>
                </c:pt>
                <c:pt idx="674">
                  <c:v>2611.3195225890158</c:v>
                </c:pt>
                <c:pt idx="675">
                  <c:v>1771.8692210889999</c:v>
                </c:pt>
                <c:pt idx="676">
                  <c:v>1205.052336080995</c:v>
                </c:pt>
                <c:pt idx="677">
                  <c:v>-22.015218283999221</c:v>
                </c:pt>
                <c:pt idx="678">
                  <c:v>-2120.9451690620008</c:v>
                </c:pt>
                <c:pt idx="679">
                  <c:v>-2537.8474901260001</c:v>
                </c:pt>
                <c:pt idx="680">
                  <c:v>-1994.1067825350001</c:v>
                </c:pt>
                <c:pt idx="681">
                  <c:v>11657.297649857001</c:v>
                </c:pt>
                <c:pt idx="682">
                  <c:v>-11832.328357</c:v>
                </c:pt>
                <c:pt idx="683">
                  <c:v>6178.7419381810014</c:v>
                </c:pt>
                <c:pt idx="684">
                  <c:v>-7006.4038740370024</c:v>
                </c:pt>
                <c:pt idx="685">
                  <c:v>-4480.0820019310013</c:v>
                </c:pt>
                <c:pt idx="686">
                  <c:v>-165.7875869159985</c:v>
                </c:pt>
                <c:pt idx="687">
                  <c:v>-10146.630923451999</c:v>
                </c:pt>
                <c:pt idx="688">
                  <c:v>12705.224381657001</c:v>
                </c:pt>
                <c:pt idx="689">
                  <c:v>7977.1961782180024</c:v>
                </c:pt>
                <c:pt idx="690">
                  <c:v>-2508.1985338140012</c:v>
                </c:pt>
                <c:pt idx="691">
                  <c:v>7318.3346726890013</c:v>
                </c:pt>
                <c:pt idx="692">
                  <c:v>-502.14413426499959</c:v>
                </c:pt>
                <c:pt idx="693">
                  <c:v>-147.33095826200221</c:v>
                </c:pt>
                <c:pt idx="694">
                  <c:v>8415.0163018429994</c:v>
                </c:pt>
                <c:pt idx="695">
                  <c:v>-4918.17831883698</c:v>
                </c:pt>
                <c:pt idx="696">
                  <c:v>7623.1974188630011</c:v>
                </c:pt>
                <c:pt idx="697">
                  <c:v>13602.836758738</c:v>
                </c:pt>
                <c:pt idx="698">
                  <c:v>-8116.4995135310019</c:v>
                </c:pt>
                <c:pt idx="699">
                  <c:v>1217.6131687100019</c:v>
                </c:pt>
                <c:pt idx="700">
                  <c:v>1929.431748126</c:v>
                </c:pt>
                <c:pt idx="701">
                  <c:v>1265.6432737749999</c:v>
                </c:pt>
                <c:pt idx="702">
                  <c:v>2658.9684658400001</c:v>
                </c:pt>
                <c:pt idx="703">
                  <c:v>-902.26389707800354</c:v>
                </c:pt>
                <c:pt idx="704">
                  <c:v>-7234.6062362560297</c:v>
                </c:pt>
                <c:pt idx="705">
                  <c:v>-6968.3239963840006</c:v>
                </c:pt>
                <c:pt idx="706">
                  <c:v>-7829.0843681820006</c:v>
                </c:pt>
                <c:pt idx="707">
                  <c:v>2129.8332160220129</c:v>
                </c:pt>
                <c:pt idx="708">
                  <c:v>-2219.171953163001</c:v>
                </c:pt>
                <c:pt idx="709">
                  <c:v>8732.8294615459999</c:v>
                </c:pt>
                <c:pt idx="710">
                  <c:v>3662.0259417310008</c:v>
                </c:pt>
                <c:pt idx="711">
                  <c:v>15760.573428911041</c:v>
                </c:pt>
                <c:pt idx="712">
                  <c:v>12959.26245146202</c:v>
                </c:pt>
                <c:pt idx="713">
                  <c:v>5806.7701895960008</c:v>
                </c:pt>
                <c:pt idx="714">
                  <c:v>5293.9975919569988</c:v>
                </c:pt>
                <c:pt idx="715">
                  <c:v>11906.38855968895</c:v>
                </c:pt>
                <c:pt idx="716">
                  <c:v>10424.459625266951</c:v>
                </c:pt>
                <c:pt idx="717">
                  <c:v>535.00813544099958</c:v>
                </c:pt>
                <c:pt idx="718">
                  <c:v>8032.8701746480001</c:v>
                </c:pt>
                <c:pt idx="719">
                  <c:v>3027.6876032430009</c:v>
                </c:pt>
                <c:pt idx="720">
                  <c:v>-2533.4058550479972</c:v>
                </c:pt>
                <c:pt idx="721">
                  <c:v>9475.026529071989</c:v>
                </c:pt>
                <c:pt idx="722">
                  <c:v>-3020.372634102001</c:v>
                </c:pt>
                <c:pt idx="723">
                  <c:v>-2725.0431180159981</c:v>
                </c:pt>
                <c:pt idx="724">
                  <c:v>-9132.7395661320606</c:v>
                </c:pt>
                <c:pt idx="725">
                  <c:v>7769.5838944800034</c:v>
                </c:pt>
                <c:pt idx="726">
                  <c:v>7362.8735937449956</c:v>
                </c:pt>
                <c:pt idx="727">
                  <c:v>861.89587894999954</c:v>
                </c:pt>
                <c:pt idx="728">
                  <c:v>-5727.6166561090204</c:v>
                </c:pt>
                <c:pt idx="729">
                  <c:v>-6659.4302474420001</c:v>
                </c:pt>
                <c:pt idx="730">
                  <c:v>6878.9019728959984</c:v>
                </c:pt>
                <c:pt idx="731">
                  <c:v>4830.0500457160006</c:v>
                </c:pt>
                <c:pt idx="732">
                  <c:v>-1420.3045771670011</c:v>
                </c:pt>
                <c:pt idx="733">
                  <c:v>-2524.9477044979972</c:v>
                </c:pt>
                <c:pt idx="734">
                  <c:v>-8838.3932334549627</c:v>
                </c:pt>
                <c:pt idx="735">
                  <c:v>17663.936664276</c:v>
                </c:pt>
                <c:pt idx="736">
                  <c:v>6117.050957986</c:v>
                </c:pt>
                <c:pt idx="737">
                  <c:v>14647.29971216802</c:v>
                </c:pt>
                <c:pt idx="738">
                  <c:v>-1983.0008609240001</c:v>
                </c:pt>
                <c:pt idx="739">
                  <c:v>5724.0896701830034</c:v>
                </c:pt>
                <c:pt idx="740">
                  <c:v>1168.687099529001</c:v>
                </c:pt>
                <c:pt idx="741">
                  <c:v>7088.7260404090202</c:v>
                </c:pt>
                <c:pt idx="742">
                  <c:v>-7715.3332898820008</c:v>
                </c:pt>
                <c:pt idx="743">
                  <c:v>10051.666609087941</c:v>
                </c:pt>
                <c:pt idx="744">
                  <c:v>1915.887621609003</c:v>
                </c:pt>
                <c:pt idx="745">
                  <c:v>2898.7237846719981</c:v>
                </c:pt>
                <c:pt idx="746">
                  <c:v>-5308.8859201810201</c:v>
                </c:pt>
                <c:pt idx="747">
                  <c:v>5364.9168171790006</c:v>
                </c:pt>
                <c:pt idx="748">
                  <c:v>7580.0302427660008</c:v>
                </c:pt>
                <c:pt idx="749">
                  <c:v>6107.9478868829956</c:v>
                </c:pt>
                <c:pt idx="750">
                  <c:v>-2668.862694531002</c:v>
                </c:pt>
                <c:pt idx="751">
                  <c:v>14893.59774160501</c:v>
                </c:pt>
                <c:pt idx="752">
                  <c:v>2506.2180193660001</c:v>
                </c:pt>
                <c:pt idx="753">
                  <c:v>-9484.7910378699999</c:v>
                </c:pt>
                <c:pt idx="754">
                  <c:v>8514.558013172993</c:v>
                </c:pt>
                <c:pt idx="755">
                  <c:v>10767.712386769999</c:v>
                </c:pt>
                <c:pt idx="756">
                  <c:v>13233.849217645</c:v>
                </c:pt>
                <c:pt idx="757">
                  <c:v>3399.2629321570012</c:v>
                </c:pt>
                <c:pt idx="758">
                  <c:v>-3744.3050861629999</c:v>
                </c:pt>
                <c:pt idx="759">
                  <c:v>-870.06903993300159</c:v>
                </c:pt>
                <c:pt idx="760">
                  <c:v>13322.910354165</c:v>
                </c:pt>
                <c:pt idx="761">
                  <c:v>7998.3049318820013</c:v>
                </c:pt>
                <c:pt idx="762">
                  <c:v>7997.693563419024</c:v>
                </c:pt>
                <c:pt idx="763">
                  <c:v>3534.5546573070001</c:v>
                </c:pt>
                <c:pt idx="764">
                  <c:v>2678.376361390001</c:v>
                </c:pt>
                <c:pt idx="765">
                  <c:v>-428.93955435599662</c:v>
                </c:pt>
                <c:pt idx="766">
                  <c:v>4950.0014372720007</c:v>
                </c:pt>
                <c:pt idx="767">
                  <c:v>3143.609922365998</c:v>
                </c:pt>
                <c:pt idx="768">
                  <c:v>-4612.2567562680006</c:v>
                </c:pt>
                <c:pt idx="769">
                  <c:v>89.500576489001105</c:v>
                </c:pt>
                <c:pt idx="770">
                  <c:v>1556.026796474001</c:v>
                </c:pt>
                <c:pt idx="771">
                  <c:v>3211.883725028998</c:v>
                </c:pt>
                <c:pt idx="772">
                  <c:v>2956.6680964470002</c:v>
                </c:pt>
                <c:pt idx="773">
                  <c:v>10646.582815538</c:v>
                </c:pt>
                <c:pt idx="774">
                  <c:v>12229.244949776041</c:v>
                </c:pt>
                <c:pt idx="775">
                  <c:v>-681.82487072400181</c:v>
                </c:pt>
                <c:pt idx="776">
                  <c:v>5967.6665843790297</c:v>
                </c:pt>
                <c:pt idx="777">
                  <c:v>7931.8977003159989</c:v>
                </c:pt>
                <c:pt idx="778">
                  <c:v>16984.578254831002</c:v>
                </c:pt>
                <c:pt idx="779">
                  <c:v>1290.6955457219999</c:v>
                </c:pt>
                <c:pt idx="780">
                  <c:v>11918.37420921</c:v>
                </c:pt>
                <c:pt idx="781">
                  <c:v>11773.283890002011</c:v>
                </c:pt>
                <c:pt idx="782">
                  <c:v>7188.3961259830203</c:v>
                </c:pt>
                <c:pt idx="783">
                  <c:v>678.06363359299939</c:v>
                </c:pt>
                <c:pt idx="784">
                  <c:v>-10373.237328613</c:v>
                </c:pt>
                <c:pt idx="785">
                  <c:v>9808.6015654030016</c:v>
                </c:pt>
                <c:pt idx="786">
                  <c:v>11178.634186967</c:v>
                </c:pt>
                <c:pt idx="787">
                  <c:v>12383.299033149</c:v>
                </c:pt>
                <c:pt idx="788">
                  <c:v>14157.176519168999</c:v>
                </c:pt>
                <c:pt idx="789">
                  <c:v>10374.255044739</c:v>
                </c:pt>
                <c:pt idx="790">
                  <c:v>-2149.0784155929982</c:v>
                </c:pt>
                <c:pt idx="791">
                  <c:v>2295.0426813679778</c:v>
                </c:pt>
                <c:pt idx="792">
                  <c:v>3219.0767352830012</c:v>
                </c:pt>
                <c:pt idx="793">
                  <c:v>-855.04717306899704</c:v>
                </c:pt>
                <c:pt idx="794">
                  <c:v>6886.9678288580008</c:v>
                </c:pt>
                <c:pt idx="795">
                  <c:v>10756.574047638011</c:v>
                </c:pt>
                <c:pt idx="796">
                  <c:v>13289.1353695</c:v>
                </c:pt>
                <c:pt idx="797">
                  <c:v>2760.020374184001</c:v>
                </c:pt>
                <c:pt idx="798">
                  <c:v>3483.904840326989</c:v>
                </c:pt>
                <c:pt idx="799">
                  <c:v>-950.00897867600395</c:v>
                </c:pt>
                <c:pt idx="800">
                  <c:v>15056.583304416001</c:v>
                </c:pt>
                <c:pt idx="801">
                  <c:v>10446.26109790601</c:v>
                </c:pt>
                <c:pt idx="802">
                  <c:v>-5121.56546836702</c:v>
                </c:pt>
                <c:pt idx="803">
                  <c:v>15995.70727012604</c:v>
                </c:pt>
                <c:pt idx="804">
                  <c:v>3468.580192975011</c:v>
                </c:pt>
                <c:pt idx="805">
                  <c:v>5919.5697385220001</c:v>
                </c:pt>
                <c:pt idx="806">
                  <c:v>11249.66960119</c:v>
                </c:pt>
                <c:pt idx="807">
                  <c:v>-6541.2514386780003</c:v>
                </c:pt>
                <c:pt idx="808">
                  <c:v>4720.9936178669996</c:v>
                </c:pt>
                <c:pt idx="809">
                  <c:v>682.10423792099755</c:v>
                </c:pt>
                <c:pt idx="810">
                  <c:v>13625.974277961001</c:v>
                </c:pt>
                <c:pt idx="811">
                  <c:v>10118.11404270905</c:v>
                </c:pt>
                <c:pt idx="812">
                  <c:v>-3474.595221702999</c:v>
                </c:pt>
                <c:pt idx="813">
                  <c:v>-634.20457409700305</c:v>
                </c:pt>
                <c:pt idx="814">
                  <c:v>-7821.3752060260013</c:v>
                </c:pt>
                <c:pt idx="815">
                  <c:v>985.4215466070018</c:v>
                </c:pt>
                <c:pt idx="816">
                  <c:v>2453.9627564289999</c:v>
                </c:pt>
                <c:pt idx="817">
                  <c:v>3844.6836413429992</c:v>
                </c:pt>
                <c:pt idx="818">
                  <c:v>-5370.2766343760013</c:v>
                </c:pt>
                <c:pt idx="819">
                  <c:v>11380.92129206201</c:v>
                </c:pt>
                <c:pt idx="820">
                  <c:v>-3202.5742170330018</c:v>
                </c:pt>
                <c:pt idx="821">
                  <c:v>377.11612455499858</c:v>
                </c:pt>
                <c:pt idx="822">
                  <c:v>-7425.9489611360004</c:v>
                </c:pt>
                <c:pt idx="823">
                  <c:v>11521.05498384796</c:v>
                </c:pt>
                <c:pt idx="824">
                  <c:v>8083.5707611720009</c:v>
                </c:pt>
                <c:pt idx="825">
                  <c:v>13119.74444056806</c:v>
                </c:pt>
                <c:pt idx="826">
                  <c:v>-3787.924906527001</c:v>
                </c:pt>
                <c:pt idx="827">
                  <c:v>8960.1769492729909</c:v>
                </c:pt>
                <c:pt idx="828">
                  <c:v>13265.401823001999</c:v>
                </c:pt>
                <c:pt idx="829">
                  <c:v>339.97990437299808</c:v>
                </c:pt>
                <c:pt idx="830">
                  <c:v>12952.105901097981</c:v>
                </c:pt>
                <c:pt idx="831">
                  <c:v>7970.7491550690002</c:v>
                </c:pt>
                <c:pt idx="832">
                  <c:v>3650.5610502320069</c:v>
                </c:pt>
                <c:pt idx="833">
                  <c:v>7500.6064167550203</c:v>
                </c:pt>
                <c:pt idx="834">
                  <c:v>5652.0883658229995</c:v>
                </c:pt>
                <c:pt idx="835">
                  <c:v>3688.8273704030012</c:v>
                </c:pt>
                <c:pt idx="836">
                  <c:v>4396.6824724180024</c:v>
                </c:pt>
                <c:pt idx="837">
                  <c:v>15558.78974386001</c:v>
                </c:pt>
                <c:pt idx="838">
                  <c:v>11121.612901390001</c:v>
                </c:pt>
                <c:pt idx="839">
                  <c:v>5048.5130772810007</c:v>
                </c:pt>
                <c:pt idx="840">
                  <c:v>-4188.3985915570302</c:v>
                </c:pt>
                <c:pt idx="841">
                  <c:v>-9964.104904562997</c:v>
                </c:pt>
                <c:pt idx="842">
                  <c:v>14366.532555476</c:v>
                </c:pt>
                <c:pt idx="843">
                  <c:v>18896.252024779998</c:v>
                </c:pt>
                <c:pt idx="844">
                  <c:v>-1847.1347872449981</c:v>
                </c:pt>
                <c:pt idx="845">
                  <c:v>3353.8271084960002</c:v>
                </c:pt>
                <c:pt idx="846">
                  <c:v>5340.3086806490001</c:v>
                </c:pt>
                <c:pt idx="847">
                  <c:v>-10.669868076001871</c:v>
                </c:pt>
                <c:pt idx="848">
                  <c:v>3584.6037461860001</c:v>
                </c:pt>
                <c:pt idx="849">
                  <c:v>-2502.0015031500011</c:v>
                </c:pt>
                <c:pt idx="850">
                  <c:v>9964.4062336319494</c:v>
                </c:pt>
                <c:pt idx="851">
                  <c:v>13618.61336462</c:v>
                </c:pt>
                <c:pt idx="852">
                  <c:v>-57.253306501999759</c:v>
                </c:pt>
                <c:pt idx="853">
                  <c:v>8028.3512736160201</c:v>
                </c:pt>
                <c:pt idx="854">
                  <c:v>967.67888588999995</c:v>
                </c:pt>
                <c:pt idx="855">
                  <c:v>2096.1722845120012</c:v>
                </c:pt>
                <c:pt idx="856">
                  <c:v>-5894.6719428639954</c:v>
                </c:pt>
                <c:pt idx="857">
                  <c:v>10355.468145939991</c:v>
                </c:pt>
                <c:pt idx="858">
                  <c:v>11529.094488904</c:v>
                </c:pt>
                <c:pt idx="859">
                  <c:v>5782.6241487610196</c:v>
                </c:pt>
                <c:pt idx="860">
                  <c:v>630.6578384860004</c:v>
                </c:pt>
                <c:pt idx="861">
                  <c:v>9172.9121991569991</c:v>
                </c:pt>
                <c:pt idx="862">
                  <c:v>8391.6129740879605</c:v>
                </c:pt>
                <c:pt idx="863">
                  <c:v>4377.131319297001</c:v>
                </c:pt>
                <c:pt idx="864">
                  <c:v>10555.70370894701</c:v>
                </c:pt>
                <c:pt idx="865">
                  <c:v>-2766.3038226820022</c:v>
                </c:pt>
                <c:pt idx="866">
                  <c:v>3319.1273448490001</c:v>
                </c:pt>
                <c:pt idx="867">
                  <c:v>-3962.2939923860072</c:v>
                </c:pt>
                <c:pt idx="868">
                  <c:v>12380.18248627102</c:v>
                </c:pt>
                <c:pt idx="869">
                  <c:v>-1258.62321881499</c:v>
                </c:pt>
                <c:pt idx="870">
                  <c:v>9402.344383082991</c:v>
                </c:pt>
                <c:pt idx="871">
                  <c:v>12910.823153979991</c:v>
                </c:pt>
                <c:pt idx="872">
                  <c:v>10027.683428076039</c:v>
                </c:pt>
                <c:pt idx="873">
                  <c:v>8519.6428789020392</c:v>
                </c:pt>
                <c:pt idx="874">
                  <c:v>2455.9279257779999</c:v>
                </c:pt>
                <c:pt idx="875">
                  <c:v>8550.175005422001</c:v>
                </c:pt>
                <c:pt idx="876">
                  <c:v>4873.6230643440003</c:v>
                </c:pt>
                <c:pt idx="877">
                  <c:v>8839.880536396995</c:v>
                </c:pt>
                <c:pt idx="878">
                  <c:v>3914.9848972040022</c:v>
                </c:pt>
                <c:pt idx="879">
                  <c:v>3145.10612945499</c:v>
                </c:pt>
                <c:pt idx="880">
                  <c:v>8201.3200519710008</c:v>
                </c:pt>
                <c:pt idx="881">
                  <c:v>2551.975596781012</c:v>
                </c:pt>
                <c:pt idx="882">
                  <c:v>4163.1450491590203</c:v>
                </c:pt>
                <c:pt idx="883">
                  <c:v>15735.105844440999</c:v>
                </c:pt>
                <c:pt idx="884">
                  <c:v>11119.584984164991</c:v>
                </c:pt>
                <c:pt idx="885">
                  <c:v>14206.771723698001</c:v>
                </c:pt>
                <c:pt idx="886">
                  <c:v>-14256.86981699496</c:v>
                </c:pt>
                <c:pt idx="887">
                  <c:v>-9176.2646740899909</c:v>
                </c:pt>
                <c:pt idx="888">
                  <c:v>13113.747571987</c:v>
                </c:pt>
                <c:pt idx="889">
                  <c:v>-3229.1078650689792</c:v>
                </c:pt>
                <c:pt idx="890">
                  <c:v>18231.582206289</c:v>
                </c:pt>
                <c:pt idx="891">
                  <c:v>7429.6312975900128</c:v>
                </c:pt>
                <c:pt idx="892">
                  <c:v>11080.911035461981</c:v>
                </c:pt>
                <c:pt idx="893">
                  <c:v>4850.6604889970004</c:v>
                </c:pt>
                <c:pt idx="894">
                  <c:v>5393.6743204240001</c:v>
                </c:pt>
                <c:pt idx="895">
                  <c:v>-2289.9367588600012</c:v>
                </c:pt>
                <c:pt idx="896">
                  <c:v>7334.6143663170014</c:v>
                </c:pt>
                <c:pt idx="897">
                  <c:v>7378.2850262830034</c:v>
                </c:pt>
                <c:pt idx="898">
                  <c:v>5052.4451026290008</c:v>
                </c:pt>
                <c:pt idx="899">
                  <c:v>15313.697583652989</c:v>
                </c:pt>
                <c:pt idx="900">
                  <c:v>4764.3505853800016</c:v>
                </c:pt>
                <c:pt idx="901">
                  <c:v>2956.1218541579979</c:v>
                </c:pt>
                <c:pt idx="902">
                  <c:v>9236.1075659270009</c:v>
                </c:pt>
                <c:pt idx="903">
                  <c:v>-4147.9435383299988</c:v>
                </c:pt>
                <c:pt idx="904">
                  <c:v>6266.7051950340001</c:v>
                </c:pt>
                <c:pt idx="905">
                  <c:v>9045.5885817339931</c:v>
                </c:pt>
                <c:pt idx="906">
                  <c:v>7467.6184385900024</c:v>
                </c:pt>
                <c:pt idx="907">
                  <c:v>-783.85700241399434</c:v>
                </c:pt>
                <c:pt idx="908">
                  <c:v>530.41417878500135</c:v>
                </c:pt>
                <c:pt idx="909">
                  <c:v>1068.970177914998</c:v>
                </c:pt>
                <c:pt idx="910">
                  <c:v>-7972.9403927869898</c:v>
                </c:pt>
                <c:pt idx="911">
                  <c:v>19629.254843204078</c:v>
                </c:pt>
                <c:pt idx="912">
                  <c:v>8929.6922826330028</c:v>
                </c:pt>
                <c:pt idx="913">
                  <c:v>-5659.7408695350014</c:v>
                </c:pt>
                <c:pt idx="914">
                  <c:v>-954.20285694799895</c:v>
                </c:pt>
                <c:pt idx="915">
                  <c:v>10154.421875307</c:v>
                </c:pt>
                <c:pt idx="916">
                  <c:v>-10428.322749569001</c:v>
                </c:pt>
                <c:pt idx="917">
                  <c:v>8226.0433221800049</c:v>
                </c:pt>
                <c:pt idx="918">
                  <c:v>6621.7479852869956</c:v>
                </c:pt>
                <c:pt idx="919">
                  <c:v>1723.616446772995</c:v>
                </c:pt>
                <c:pt idx="920">
                  <c:v>16323.27993968493</c:v>
                </c:pt>
                <c:pt idx="921">
                  <c:v>-9072.7564051429981</c:v>
                </c:pt>
                <c:pt idx="922">
                  <c:v>1882.8063960020011</c:v>
                </c:pt>
                <c:pt idx="923">
                  <c:v>-6234.8024272620014</c:v>
                </c:pt>
                <c:pt idx="924">
                  <c:v>14023.466452860001</c:v>
                </c:pt>
                <c:pt idx="925">
                  <c:v>2491.9895152440022</c:v>
                </c:pt>
                <c:pt idx="926">
                  <c:v>-4729.2877193469649</c:v>
                </c:pt>
                <c:pt idx="927">
                  <c:v>4412.6574173469762</c:v>
                </c:pt>
                <c:pt idx="928">
                  <c:v>7965.7962536630203</c:v>
                </c:pt>
                <c:pt idx="929">
                  <c:v>16949.272633328001</c:v>
                </c:pt>
                <c:pt idx="930">
                  <c:v>2047.119983841</c:v>
                </c:pt>
                <c:pt idx="931">
                  <c:v>-1027.1823032509899</c:v>
                </c:pt>
                <c:pt idx="932">
                  <c:v>-9796.8152549289625</c:v>
                </c:pt>
                <c:pt idx="933">
                  <c:v>5199.1244796220044</c:v>
                </c:pt>
                <c:pt idx="934">
                  <c:v>5441.7547234670201</c:v>
                </c:pt>
                <c:pt idx="935">
                  <c:v>-709.78236033100302</c:v>
                </c:pt>
                <c:pt idx="936">
                  <c:v>-396.94047676999958</c:v>
                </c:pt>
                <c:pt idx="937">
                  <c:v>-5323.4776820369771</c:v>
                </c:pt>
                <c:pt idx="938">
                  <c:v>-1028.4233457329969</c:v>
                </c:pt>
                <c:pt idx="939">
                  <c:v>11604.118714572011</c:v>
                </c:pt>
                <c:pt idx="940">
                  <c:v>1353.0763886400021</c:v>
                </c:pt>
                <c:pt idx="941">
                  <c:v>2993.1388424529941</c:v>
                </c:pt>
                <c:pt idx="942">
                  <c:v>-3434.808342052002</c:v>
                </c:pt>
                <c:pt idx="943">
                  <c:v>-2343.4802007090002</c:v>
                </c:pt>
                <c:pt idx="944">
                  <c:v>6776.0633372060001</c:v>
                </c:pt>
                <c:pt idx="945">
                  <c:v>6278.9162413260001</c:v>
                </c:pt>
                <c:pt idx="946">
                  <c:v>-2947.8159250610011</c:v>
                </c:pt>
                <c:pt idx="947">
                  <c:v>-16503.064670106</c:v>
                </c:pt>
                <c:pt idx="948">
                  <c:v>2898.56827475299</c:v>
                </c:pt>
                <c:pt idx="949">
                  <c:v>4727.6891824660024</c:v>
                </c:pt>
                <c:pt idx="950">
                  <c:v>7045.6857731150003</c:v>
                </c:pt>
                <c:pt idx="951">
                  <c:v>-5482.0751144260003</c:v>
                </c:pt>
                <c:pt idx="952">
                  <c:v>12334.849463912011</c:v>
                </c:pt>
                <c:pt idx="953">
                  <c:v>15104.902160428979</c:v>
                </c:pt>
                <c:pt idx="954">
                  <c:v>725.33538264399976</c:v>
                </c:pt>
                <c:pt idx="955">
                  <c:v>1005.495771919002</c:v>
                </c:pt>
                <c:pt idx="956">
                  <c:v>1381.0787107870019</c:v>
                </c:pt>
                <c:pt idx="957">
                  <c:v>-6121.2127333170029</c:v>
                </c:pt>
                <c:pt idx="958">
                  <c:v>16208.644163301011</c:v>
                </c:pt>
                <c:pt idx="959">
                  <c:v>-4269.5289481740001</c:v>
                </c:pt>
                <c:pt idx="960">
                  <c:v>-1362.9714813600001</c:v>
                </c:pt>
                <c:pt idx="961">
                  <c:v>-4136.3784068690002</c:v>
                </c:pt>
                <c:pt idx="962">
                  <c:v>2944.5007683699992</c:v>
                </c:pt>
                <c:pt idx="963">
                  <c:v>5701.1649524660024</c:v>
                </c:pt>
                <c:pt idx="964">
                  <c:v>2271.193925647</c:v>
                </c:pt>
                <c:pt idx="965">
                  <c:v>-5886.9038750680002</c:v>
                </c:pt>
                <c:pt idx="966">
                  <c:v>13040.269140957</c:v>
                </c:pt>
                <c:pt idx="967">
                  <c:v>-1093.2680853220011</c:v>
                </c:pt>
                <c:pt idx="968">
                  <c:v>-2483.8391941070022</c:v>
                </c:pt>
                <c:pt idx="969">
                  <c:v>4335.4242868760011</c:v>
                </c:pt>
                <c:pt idx="970">
                  <c:v>-7364.3002163720012</c:v>
                </c:pt>
                <c:pt idx="971">
                  <c:v>10240.533118455</c:v>
                </c:pt>
                <c:pt idx="972">
                  <c:v>6018.0299824040012</c:v>
                </c:pt>
                <c:pt idx="973">
                  <c:v>-3183.8576652160009</c:v>
                </c:pt>
                <c:pt idx="974">
                  <c:v>-3683.124485386988</c:v>
                </c:pt>
                <c:pt idx="975">
                  <c:v>-3120.530080686</c:v>
                </c:pt>
                <c:pt idx="976">
                  <c:v>14358.110940695</c:v>
                </c:pt>
                <c:pt idx="977">
                  <c:v>11148.07414387101</c:v>
                </c:pt>
                <c:pt idx="978">
                  <c:v>15147.86588693896</c:v>
                </c:pt>
                <c:pt idx="979">
                  <c:v>2267.844488113989</c:v>
                </c:pt>
                <c:pt idx="980">
                  <c:v>-2877.7525713220011</c:v>
                </c:pt>
                <c:pt idx="981">
                  <c:v>3760.4109001280008</c:v>
                </c:pt>
                <c:pt idx="982">
                  <c:v>3033.2770263820021</c:v>
                </c:pt>
                <c:pt idx="983">
                  <c:v>2516.2360384569979</c:v>
                </c:pt>
                <c:pt idx="984">
                  <c:v>-6329.2353983549974</c:v>
                </c:pt>
                <c:pt idx="985">
                  <c:v>15385.27960941799</c:v>
                </c:pt>
                <c:pt idx="986">
                  <c:v>-1773.614486346994</c:v>
                </c:pt>
                <c:pt idx="987">
                  <c:v>7779.1403583439987</c:v>
                </c:pt>
                <c:pt idx="988">
                  <c:v>-4857.982081135</c:v>
                </c:pt>
                <c:pt idx="989">
                  <c:v>4337.6660688340044</c:v>
                </c:pt>
                <c:pt idx="990">
                  <c:v>12570.069761582999</c:v>
                </c:pt>
                <c:pt idx="991">
                  <c:v>1436.8416379140001</c:v>
                </c:pt>
                <c:pt idx="992">
                  <c:v>9366.9447135229984</c:v>
                </c:pt>
                <c:pt idx="993">
                  <c:v>5277.4308635750021</c:v>
                </c:pt>
                <c:pt idx="994">
                  <c:v>10191.606892592001</c:v>
                </c:pt>
                <c:pt idx="995">
                  <c:v>-8844.3860248939418</c:v>
                </c:pt>
                <c:pt idx="996">
                  <c:v>-1132.1481126660001</c:v>
                </c:pt>
                <c:pt idx="997">
                  <c:v>-15819.295157959999</c:v>
                </c:pt>
                <c:pt idx="998">
                  <c:v>19164.137463985</c:v>
                </c:pt>
                <c:pt idx="999">
                  <c:v>-2294.42905358601</c:v>
                </c:pt>
              </c:numCache>
            </c:numRef>
          </c:yVal>
          <c:smooth val="0"/>
          <c:extLst>
            <c:ext xmlns:c16="http://schemas.microsoft.com/office/drawing/2014/chart" uri="{C3380CC4-5D6E-409C-BE32-E72D297353CC}">
              <c16:uniqueId val="{00000000-540B-E640-AECF-880F8B898031}"/>
            </c:ext>
          </c:extLst>
        </c:ser>
        <c:dLbls>
          <c:showLegendKey val="0"/>
          <c:showVal val="0"/>
          <c:showCatName val="0"/>
          <c:showSerName val="0"/>
          <c:showPercent val="0"/>
          <c:showBubbleSize val="0"/>
        </c:dLbls>
        <c:axId val="423874656"/>
        <c:axId val="390869472"/>
      </c:scatterChart>
      <c:valAx>
        <c:axId val="423874656"/>
        <c:scaling>
          <c:orientation val="minMax"/>
        </c:scaling>
        <c:delete val="0"/>
        <c:axPos val="b"/>
        <c:numFmt formatCode="General" sourceLinked="1"/>
        <c:majorTickMark val="none"/>
        <c:minorTickMark val="none"/>
        <c:tickLblPos val="nextTo"/>
        <c:crossAx val="390869472"/>
        <c:crosses val="autoZero"/>
        <c:crossBetween val="midCat"/>
      </c:valAx>
      <c:valAx>
        <c:axId val="390869472"/>
        <c:scaling>
          <c:orientation val="minMax"/>
        </c:scaling>
        <c:delete val="0"/>
        <c:axPos val="l"/>
        <c:numFmt formatCode="#,##0" sourceLinked="0"/>
        <c:majorTickMark val="none"/>
        <c:minorTickMark val="none"/>
        <c:tickLblPos val="nextTo"/>
        <c:crossAx val="423874656"/>
        <c:crosses val="autoZero"/>
        <c:crossBetween val="midCat"/>
      </c:valAx>
    </c:plotArea>
    <c:plotVisOnly val="1"/>
    <c:dispBlanksAs val="gap"/>
    <c:showDLblsOverMax val="0"/>
  </c:chart>
  <c:txPr>
    <a:bodyPr/>
    <a:lstStyle/>
    <a:p>
      <a:pPr>
        <a:defRPr sz="1600">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marker>
            <c:symbol val="none"/>
          </c:marker>
          <c:xVal>
            <c:numRef>
              <c:f>'WTP=0'!$T$2:$T$20</c:f>
              <c:numCache>
                <c:formatCode>General</c:formatCode>
                <c:ptCount val="19"/>
                <c:pt idx="0">
                  <c:v>0</c:v>
                </c:pt>
                <c:pt idx="1">
                  <c:v>5000</c:v>
                </c:pt>
                <c:pt idx="2">
                  <c:v>10000</c:v>
                </c:pt>
                <c:pt idx="3">
                  <c:v>15000</c:v>
                </c:pt>
                <c:pt idx="4">
                  <c:v>20000</c:v>
                </c:pt>
                <c:pt idx="5">
                  <c:v>25000</c:v>
                </c:pt>
                <c:pt idx="6">
                  <c:v>30000</c:v>
                </c:pt>
                <c:pt idx="7">
                  <c:v>35000</c:v>
                </c:pt>
                <c:pt idx="8">
                  <c:v>40000</c:v>
                </c:pt>
                <c:pt idx="9">
                  <c:v>45000</c:v>
                </c:pt>
                <c:pt idx="10">
                  <c:v>50000</c:v>
                </c:pt>
                <c:pt idx="11">
                  <c:v>55000</c:v>
                </c:pt>
                <c:pt idx="12">
                  <c:v>60000</c:v>
                </c:pt>
                <c:pt idx="13">
                  <c:v>65000</c:v>
                </c:pt>
                <c:pt idx="14">
                  <c:v>70000</c:v>
                </c:pt>
                <c:pt idx="15">
                  <c:v>75000</c:v>
                </c:pt>
                <c:pt idx="16">
                  <c:v>100000</c:v>
                </c:pt>
                <c:pt idx="17">
                  <c:v>150000</c:v>
                </c:pt>
                <c:pt idx="18">
                  <c:v>200000</c:v>
                </c:pt>
              </c:numCache>
            </c:numRef>
          </c:xVal>
          <c:yVal>
            <c:numRef>
              <c:f>'WTP=0'!$U$2:$U$20</c:f>
              <c:numCache>
                <c:formatCode>General</c:formatCode>
                <c:ptCount val="19"/>
                <c:pt idx="0">
                  <c:v>0.33800000000000102</c:v>
                </c:pt>
                <c:pt idx="1">
                  <c:v>0.40899999999999997</c:v>
                </c:pt>
                <c:pt idx="2">
                  <c:v>0.49199999999999999</c:v>
                </c:pt>
                <c:pt idx="3">
                  <c:v>0.55200000000000005</c:v>
                </c:pt>
                <c:pt idx="4">
                  <c:v>0.60200000000000098</c:v>
                </c:pt>
                <c:pt idx="5">
                  <c:v>0.64000000000000201</c:v>
                </c:pt>
                <c:pt idx="6">
                  <c:v>0.66300000000000303</c:v>
                </c:pt>
                <c:pt idx="7">
                  <c:v>0.68899999999999995</c:v>
                </c:pt>
                <c:pt idx="8">
                  <c:v>0.70400000000000096</c:v>
                </c:pt>
                <c:pt idx="9">
                  <c:v>0.71800000000000097</c:v>
                </c:pt>
                <c:pt idx="10">
                  <c:v>0.72800000000000098</c:v>
                </c:pt>
                <c:pt idx="11">
                  <c:v>0.73900000000000199</c:v>
                </c:pt>
                <c:pt idx="12">
                  <c:v>0.74400000000000199</c:v>
                </c:pt>
                <c:pt idx="13">
                  <c:v>0.748000000000002</c:v>
                </c:pt>
                <c:pt idx="14">
                  <c:v>0.750000000000002</c:v>
                </c:pt>
                <c:pt idx="15">
                  <c:v>0.75800000000000201</c:v>
                </c:pt>
                <c:pt idx="16">
                  <c:v>0.77000000000000202</c:v>
                </c:pt>
                <c:pt idx="17">
                  <c:v>0.77700000000000302</c:v>
                </c:pt>
                <c:pt idx="18">
                  <c:v>0.78200000000000003</c:v>
                </c:pt>
              </c:numCache>
            </c:numRef>
          </c:yVal>
          <c:smooth val="1"/>
          <c:extLst>
            <c:ext xmlns:c16="http://schemas.microsoft.com/office/drawing/2014/chart" uri="{C3380CC4-5D6E-409C-BE32-E72D297353CC}">
              <c16:uniqueId val="{00000000-308D-3449-BD1A-D507141DF67D}"/>
            </c:ext>
          </c:extLst>
        </c:ser>
        <c:dLbls>
          <c:showLegendKey val="0"/>
          <c:showVal val="0"/>
          <c:showCatName val="0"/>
          <c:showSerName val="0"/>
          <c:showPercent val="0"/>
          <c:showBubbleSize val="0"/>
        </c:dLbls>
        <c:axId val="421344976"/>
        <c:axId val="424721216"/>
      </c:scatterChart>
      <c:valAx>
        <c:axId val="421344976"/>
        <c:scaling>
          <c:orientation val="minMax"/>
          <c:max val="200000"/>
        </c:scaling>
        <c:delete val="0"/>
        <c:axPos val="b"/>
        <c:title>
          <c:tx>
            <c:rich>
              <a:bodyPr/>
              <a:lstStyle/>
              <a:p>
                <a:pPr>
                  <a:defRPr/>
                </a:pPr>
                <a:r>
                  <a:rPr lang="en-US"/>
                  <a:t>Willingness to Pay Threshold ($/QALY)</a:t>
                </a:r>
              </a:p>
            </c:rich>
          </c:tx>
          <c:overlay val="0"/>
        </c:title>
        <c:numFmt formatCode="#,##0" sourceLinked="0"/>
        <c:majorTickMark val="none"/>
        <c:minorTickMark val="none"/>
        <c:tickLblPos val="nextTo"/>
        <c:crossAx val="424721216"/>
        <c:crosses val="autoZero"/>
        <c:crossBetween val="midCat"/>
      </c:valAx>
      <c:valAx>
        <c:axId val="424721216"/>
        <c:scaling>
          <c:orientation val="minMax"/>
          <c:max val="1"/>
        </c:scaling>
        <c:delete val="0"/>
        <c:axPos val="l"/>
        <c:title>
          <c:tx>
            <c:rich>
              <a:bodyPr rot="-5400000" vert="horz"/>
              <a:lstStyle/>
              <a:p>
                <a:pPr>
                  <a:defRPr/>
                </a:pPr>
                <a:r>
                  <a:rPr lang="en-US" dirty="0"/>
                  <a:t>Probability Intervention is Cost-Effective</a:t>
                </a:r>
              </a:p>
            </c:rich>
          </c:tx>
          <c:overlay val="0"/>
        </c:title>
        <c:numFmt formatCode="General" sourceLinked="1"/>
        <c:majorTickMark val="none"/>
        <c:minorTickMark val="none"/>
        <c:tickLblPos val="nextTo"/>
        <c:crossAx val="421344976"/>
        <c:crosses val="autoZero"/>
        <c:crossBetween val="midCat"/>
      </c:valAx>
    </c:plotArea>
    <c:plotVisOnly val="1"/>
    <c:dispBlanksAs val="gap"/>
    <c:showDLblsOverMax val="0"/>
  </c:chart>
  <c:txPr>
    <a:bodyPr/>
    <a:lstStyle/>
    <a:p>
      <a:pPr>
        <a:defRPr sz="1600"/>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drawing1.xml><?xml version="1.0" encoding="utf-8"?>
<c:userShapes xmlns:c="http://schemas.openxmlformats.org/drawingml/2006/chart">
  <cdr:relSizeAnchor xmlns:cdr="http://schemas.openxmlformats.org/drawingml/2006/chartDrawing">
    <cdr:from>
      <cdr:x>0.18495</cdr:x>
      <cdr:y>0.65178</cdr:y>
    </cdr:from>
    <cdr:to>
      <cdr:x>0.96301</cdr:x>
      <cdr:y>0.82823</cdr:y>
    </cdr:to>
    <cdr:cxnSp macro="">
      <cdr:nvCxnSpPr>
        <cdr:cNvPr id="3" name="Straight Connector 2">
          <a:extLst xmlns:a="http://schemas.openxmlformats.org/drawingml/2006/main">
            <a:ext uri="{FF2B5EF4-FFF2-40B4-BE49-F238E27FC236}">
              <a16:creationId xmlns:a16="http://schemas.microsoft.com/office/drawing/2014/main" id="{B622ABDF-75B1-E54B-BC63-07F1F1D2718B}"/>
            </a:ext>
          </a:extLst>
        </cdr:cNvPr>
        <cdr:cNvCxnSpPr/>
      </cdr:nvCxnSpPr>
      <cdr:spPr>
        <a:xfrm xmlns:a="http://schemas.openxmlformats.org/drawingml/2006/main" flipV="1">
          <a:off x="1410511" y="3521414"/>
          <a:ext cx="5933872" cy="95331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6C3BFC-4D8D-40AB-B697-B72108B3A6BD}" type="slidenum">
              <a:rPr lang="en-US" altLang="en-US"/>
              <a:pPr/>
              <a:t>16</a:t>
            </a:fld>
            <a:endParaRPr lang="en-US" altLang="en-US"/>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32960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13B3892-1936-FB47-A191-B7DBFBB79F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2366365-0C0D-774E-A42A-B861AB50D1BE}" type="slidenum">
              <a:rPr lang="ru-RU" altLang="en-US">
                <a:latin typeface="Times New Roman" panose="02020603050405020304" pitchFamily="18" charset="0"/>
              </a:rPr>
              <a:pPr eaLnBrk="1" hangingPunct="1"/>
              <a:t>17</a:t>
            </a:fld>
            <a:endParaRPr lang="ru-RU" altLang="en-US">
              <a:latin typeface="Times New Roman" panose="02020603050405020304" pitchFamily="18" charset="0"/>
            </a:endParaRPr>
          </a:p>
        </p:txBody>
      </p:sp>
      <p:sp>
        <p:nvSpPr>
          <p:cNvPr id="43011" name="Rectangle 2">
            <a:extLst>
              <a:ext uri="{FF2B5EF4-FFF2-40B4-BE49-F238E27FC236}">
                <a16:creationId xmlns:a16="http://schemas.microsoft.com/office/drawing/2014/main" id="{37A7ADC4-AEB8-4E46-935F-85B82B275E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a:extLst>
              <a:ext uri="{FF2B5EF4-FFF2-40B4-BE49-F238E27FC236}">
                <a16:creationId xmlns:a16="http://schemas.microsoft.com/office/drawing/2014/main" id="{44C1E511-4090-404F-A9ED-7BDD2FE5B13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74932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93F43-53FA-4E82-A20D-0FD11AD3B8C9}" type="slidenum">
              <a:rPr lang="en-US" altLang="en-US"/>
              <a:pPr/>
              <a:t>18</a:t>
            </a:fld>
            <a:endParaRPr lang="en-US" altLang="en-US"/>
          </a:p>
        </p:txBody>
      </p:sp>
      <p:sp>
        <p:nvSpPr>
          <p:cNvPr id="4935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3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04800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30029F-E646-449F-B45B-EC19004BDCAD}" type="slidenum">
              <a:rPr lang="en-US" altLang="en-US"/>
              <a:pPr/>
              <a:t>19</a:t>
            </a:fld>
            <a:endParaRPr lang="en-US" altLang="en-US"/>
          </a:p>
        </p:txBody>
      </p:sp>
      <p:sp>
        <p:nvSpPr>
          <p:cNvPr id="4956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5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462675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B6404-489B-4083-9BE3-C40B53EF9A96}" type="slidenum">
              <a:rPr lang="en-US" altLang="en-US"/>
              <a:pPr/>
              <a:t>20</a:t>
            </a:fld>
            <a:endParaRPr lang="en-US" altLang="en-US"/>
          </a:p>
        </p:txBody>
      </p:sp>
      <p:sp>
        <p:nvSpPr>
          <p:cNvPr id="497666" name="Rectangle 2"/>
          <p:cNvSpPr>
            <a:spLocks noGrp="1" noRot="1" noChangeAspect="1" noChangeArrowheads="1"/>
          </p:cNvSpPr>
          <p:nvPr>
            <p:ph type="sldImg"/>
          </p:nvPr>
        </p:nvSpPr>
        <p:spPr bwMode="auto">
          <a:xfrm>
            <a:off x="1141413" y="684213"/>
            <a:ext cx="4576762" cy="343217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76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4004519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B59BC-6404-4FCE-B620-95A00C04A73D}" type="slidenum">
              <a:rPr lang="en-US" altLang="en-US"/>
              <a:pPr/>
              <a:t>21</a:t>
            </a:fld>
            <a:endParaRPr lang="en-US" altLang="en-US"/>
          </a:p>
        </p:txBody>
      </p:sp>
      <p:sp>
        <p:nvSpPr>
          <p:cNvPr id="4997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9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544215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CCA15-50C2-4B46-85BC-945691C71EA1}" type="slidenum">
              <a:rPr lang="en-US" altLang="en-US"/>
              <a:pPr/>
              <a:t>22</a:t>
            </a:fld>
            <a:endParaRPr lang="en-US" altLang="en-US"/>
          </a:p>
        </p:txBody>
      </p:sp>
      <p:sp>
        <p:nvSpPr>
          <p:cNvPr id="5038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3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76490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C0519F9-A7AB-834B-B293-993D72A6DA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D3C5BC6-1234-B342-91EE-D6A880409E3A}" type="slidenum">
              <a:rPr lang="ru-RU" altLang="en-US">
                <a:latin typeface="Times New Roman" panose="02020603050405020304" pitchFamily="18" charset="0"/>
              </a:rPr>
              <a:pPr eaLnBrk="1" hangingPunct="1"/>
              <a:t>23</a:t>
            </a:fld>
            <a:endParaRPr lang="ru-RU" altLang="en-US">
              <a:latin typeface="Times New Roman" panose="02020603050405020304" pitchFamily="18" charset="0"/>
            </a:endParaRPr>
          </a:p>
        </p:txBody>
      </p:sp>
      <p:sp>
        <p:nvSpPr>
          <p:cNvPr id="44035" name="Rectangle 2">
            <a:extLst>
              <a:ext uri="{FF2B5EF4-FFF2-40B4-BE49-F238E27FC236}">
                <a16:creationId xmlns:a16="http://schemas.microsoft.com/office/drawing/2014/main" id="{AF728F78-6B78-5D49-B290-9BFDF85D493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5EC87DB1-1A73-BE4A-8153-5AD2C72AC9D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87793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24</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25</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extLst>
      <p:ext uri="{BB962C8B-B14F-4D97-AF65-F5344CB8AC3E}">
        <p14:creationId xmlns:p14="http://schemas.microsoft.com/office/powerpoint/2010/main" val="485902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26</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27</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096852-414D-AF45-9F35-FBF2C94202F6}"/>
              </a:ext>
            </a:extLst>
          </p:cNvPr>
          <p:cNvSpPr>
            <a:spLocks noGrp="1" noChangeArrowheads="1"/>
          </p:cNvSpPr>
          <p:nvPr>
            <p:ph type="sldNum" sz="quarter" idx="5"/>
          </p:nvPr>
        </p:nvSpPr>
        <p:spPr>
          <a:ln/>
        </p:spPr>
        <p:txBody>
          <a:bodyPr/>
          <a:lstStyle/>
          <a:p>
            <a:fld id="{BB1D39FE-7E3F-184C-9D84-9221EAA8B8DF}" type="slidenum">
              <a:rPr lang="en-US" altLang="en-US"/>
              <a:pPr/>
              <a:t>28</a:t>
            </a:fld>
            <a:endParaRPr lang="en-US" altLang="en-US"/>
          </a:p>
        </p:txBody>
      </p:sp>
      <p:sp>
        <p:nvSpPr>
          <p:cNvPr id="522242" name="Rectangle 2">
            <a:extLst>
              <a:ext uri="{FF2B5EF4-FFF2-40B4-BE49-F238E27FC236}">
                <a16:creationId xmlns:a16="http://schemas.microsoft.com/office/drawing/2014/main" id="{FCD94573-3E99-8B49-BDAE-4EF2DEE41421}"/>
              </a:ext>
            </a:extLst>
          </p:cNvPr>
          <p:cNvSpPr>
            <a:spLocks noGrp="1" noRot="1" noChangeAspect="1" noChangeArrowheads="1" noTextEdit="1"/>
          </p:cNvSpPr>
          <p:nvPr>
            <p:ph type="sldImg"/>
          </p:nvPr>
        </p:nvSpPr>
        <p:spPr>
          <a:xfrm>
            <a:off x="1119188" y="692150"/>
            <a:ext cx="4618037" cy="3463925"/>
          </a:xfrm>
          <a:ln/>
        </p:spPr>
      </p:sp>
      <p:sp>
        <p:nvSpPr>
          <p:cNvPr id="522243" name="Rectangle 3">
            <a:extLst>
              <a:ext uri="{FF2B5EF4-FFF2-40B4-BE49-F238E27FC236}">
                <a16:creationId xmlns:a16="http://schemas.microsoft.com/office/drawing/2014/main" id="{5A28987D-5246-E148-9A0C-D3D98BBD7B71}"/>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333043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11E5C9-3778-C740-95A9-56E892000553}"/>
              </a:ext>
            </a:extLst>
          </p:cNvPr>
          <p:cNvSpPr>
            <a:spLocks noGrp="1" noChangeArrowheads="1"/>
          </p:cNvSpPr>
          <p:nvPr>
            <p:ph type="sldNum" sz="quarter" idx="5"/>
          </p:nvPr>
        </p:nvSpPr>
        <p:spPr>
          <a:ln/>
        </p:spPr>
        <p:txBody>
          <a:bodyPr/>
          <a:lstStyle/>
          <a:p>
            <a:fld id="{315510C2-C759-9A48-9D34-702ACE90EE31}" type="slidenum">
              <a:rPr lang="en-US" altLang="en-US"/>
              <a:pPr/>
              <a:t>29</a:t>
            </a:fld>
            <a:endParaRPr lang="en-US" altLang="en-US"/>
          </a:p>
        </p:txBody>
      </p:sp>
      <p:sp>
        <p:nvSpPr>
          <p:cNvPr id="514050" name="Rectangle 2">
            <a:extLst>
              <a:ext uri="{FF2B5EF4-FFF2-40B4-BE49-F238E27FC236}">
                <a16:creationId xmlns:a16="http://schemas.microsoft.com/office/drawing/2014/main" id="{2A5F1C49-AA4C-EF42-BEC5-3D72EE4CF611}"/>
              </a:ext>
            </a:extLst>
          </p:cNvPr>
          <p:cNvSpPr>
            <a:spLocks noGrp="1" noRot="1" noChangeAspect="1" noChangeArrowheads="1" noTextEdit="1"/>
          </p:cNvSpPr>
          <p:nvPr>
            <p:ph type="sldImg"/>
          </p:nvPr>
        </p:nvSpPr>
        <p:spPr>
          <a:xfrm>
            <a:off x="1119188" y="692150"/>
            <a:ext cx="4618037" cy="3463925"/>
          </a:xfrm>
          <a:ln/>
        </p:spPr>
      </p:sp>
      <p:sp>
        <p:nvSpPr>
          <p:cNvPr id="514051" name="Rectangle 3">
            <a:extLst>
              <a:ext uri="{FF2B5EF4-FFF2-40B4-BE49-F238E27FC236}">
                <a16:creationId xmlns:a16="http://schemas.microsoft.com/office/drawing/2014/main" id="{854E4C60-8902-3B4F-8B58-A4D66DAF259E}"/>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51594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30</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31</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32</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33</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34</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35</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055542-5B12-4B47-9288-A13A79668078}" type="slidenum">
              <a:rPr lang="en-US" smtClean="0"/>
              <a:t>4</a:t>
            </a:fld>
            <a:endParaRPr lang="en-US"/>
          </a:p>
        </p:txBody>
      </p:sp>
    </p:spTree>
    <p:extLst>
      <p:ext uri="{BB962C8B-B14F-4D97-AF65-F5344CB8AC3E}">
        <p14:creationId xmlns:p14="http://schemas.microsoft.com/office/powerpoint/2010/main" val="1852637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DA7BDB3-CEDE-0943-BE32-BA4E11594DCE}"/>
              </a:ext>
            </a:extLst>
          </p:cNvPr>
          <p:cNvSpPr>
            <a:spLocks noGrp="1" noChangeArrowheads="1"/>
          </p:cNvSpPr>
          <p:nvPr>
            <p:ph type="sldNum" sz="quarter" idx="5"/>
          </p:nvPr>
        </p:nvSpPr>
        <p:spPr>
          <a:ln/>
        </p:spPr>
        <p:txBody>
          <a:bodyPr/>
          <a:lstStyle/>
          <a:p>
            <a:fld id="{6867DF64-2A8D-C74F-B1A9-35E16BFC623C}" type="slidenum">
              <a:rPr lang="en-US" altLang="en-US"/>
              <a:pPr/>
              <a:t>37</a:t>
            </a:fld>
            <a:endParaRPr lang="en-US" altLang="en-US"/>
          </a:p>
        </p:txBody>
      </p:sp>
      <p:sp>
        <p:nvSpPr>
          <p:cNvPr id="430082" name="Rectangle 2">
            <a:extLst>
              <a:ext uri="{FF2B5EF4-FFF2-40B4-BE49-F238E27FC236}">
                <a16:creationId xmlns:a16="http://schemas.microsoft.com/office/drawing/2014/main" id="{75C31C78-99FA-E841-8DAF-67A1E7DE83BB}"/>
              </a:ext>
            </a:extLst>
          </p:cNvPr>
          <p:cNvSpPr>
            <a:spLocks noGrp="1" noRot="1" noChangeAspect="1" noChangeArrowheads="1" noTextEdit="1"/>
          </p:cNvSpPr>
          <p:nvPr>
            <p:ph type="sldImg"/>
          </p:nvPr>
        </p:nvSpPr>
        <p:spPr>
          <a:xfrm>
            <a:off x="1119188" y="692150"/>
            <a:ext cx="4618037" cy="3463925"/>
          </a:xfrm>
          <a:ln/>
        </p:spPr>
      </p:sp>
      <p:sp>
        <p:nvSpPr>
          <p:cNvPr id="430083" name="Rectangle 3">
            <a:extLst>
              <a:ext uri="{FF2B5EF4-FFF2-40B4-BE49-F238E27FC236}">
                <a16:creationId xmlns:a16="http://schemas.microsoft.com/office/drawing/2014/main" id="{7D4E787B-4D33-894B-924D-F36C6C5345ED}"/>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293228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93483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ABB8F-11AB-4514-8CB7-246FAC77DFAE}" type="slidenum">
              <a:rPr lang="en-US" altLang="en-US"/>
              <a:pPr/>
              <a:t>39</a:t>
            </a:fld>
            <a:endParaRPr lang="en-US" altLang="en-US"/>
          </a:p>
        </p:txBody>
      </p:sp>
      <p:sp>
        <p:nvSpPr>
          <p:cNvPr id="485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5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76071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A0C61-25A8-4A1E-BA72-71723C8F5484}" type="slidenum">
              <a:rPr lang="en-US" altLang="en-US"/>
              <a:pPr/>
              <a:t>40</a:t>
            </a:fld>
            <a:endParaRPr lang="en-US" alt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69056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51E2D-104F-45CE-91B6-382AEDEB3C5B}" type="slidenum">
              <a:rPr lang="en-US" altLang="en-US"/>
              <a:pPr/>
              <a:t>41</a:t>
            </a:fld>
            <a:endParaRPr lang="en-US" altLang="en-US"/>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280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FCD37-0D4B-4101-B6B5-A3E4C19A046D}" type="slidenum">
              <a:rPr lang="en-US" altLang="en-US"/>
              <a:pPr/>
              <a:t>42</a:t>
            </a:fld>
            <a:endParaRPr lang="en-US" alt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15213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42C69-7897-4DEE-A1A3-59B9020EB79D}" type="slidenum">
              <a:rPr lang="en-US" altLang="en-US"/>
              <a:pPr/>
              <a:t>43</a:t>
            </a:fld>
            <a:endParaRPr lang="en-US" alt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539622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44</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77810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981EF-B031-4357-94A5-48D6556D90A1}" type="slidenum">
              <a:rPr lang="en-US" altLang="en-US"/>
              <a:pPr/>
              <a:t>45</a:t>
            </a:fld>
            <a:endParaRPr lang="en-US" altLang="en-US"/>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97157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333BF-9120-4290-877B-00EABA760313}" type="slidenum">
              <a:rPr lang="en-US" altLang="en-US"/>
              <a:pPr/>
              <a:t>46</a:t>
            </a:fld>
            <a:endParaRPr lang="en-US" altLang="en-US"/>
          </a:p>
        </p:txBody>
      </p:sp>
      <p:sp>
        <p:nvSpPr>
          <p:cNvPr id="474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4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5146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DBE34B-3AD9-4E7F-AD55-E46A2AFB1721}" type="slidenum">
              <a:rPr lang="en-US" altLang="en-US"/>
              <a:pPr/>
              <a:t>6</a:t>
            </a:fld>
            <a:endParaRPr lang="en-US" altLang="en-US"/>
          </a:p>
        </p:txBody>
      </p:sp>
      <p:sp>
        <p:nvSpPr>
          <p:cNvPr id="544770" name="Rectangle 2"/>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
        <p:nvSpPr>
          <p:cNvPr id="54477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221385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47</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7493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5898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939466" y="8842029"/>
            <a:ext cx="3013763" cy="465455"/>
          </a:xfrm>
          <a:prstGeom prst="rect">
            <a:avLst/>
          </a:prstGeom>
          <a:noFill/>
          <a:ln>
            <a:miter lim="800000"/>
            <a:headEnd/>
            <a:tailEnd/>
          </a:ln>
        </p:spPr>
        <p:txBody>
          <a:bodyPr/>
          <a:lstStyle/>
          <a:p>
            <a:pPr eaLnBrk="0" hangingPunct="0"/>
            <a:fld id="{A6AFC850-692A-48B2-9689-0C83D20719B0}" type="slidenum">
              <a:rPr lang="en-US">
                <a:latin typeface="Arial" pitchFamily="34" charset="0"/>
              </a:rPr>
              <a:pPr eaLnBrk="0" hangingPunct="0"/>
              <a:t>52</a:t>
            </a:fld>
            <a:endParaRPr lang="en-US">
              <a:latin typeface="Arial" pitchFamily="34" charset="0"/>
            </a:endParaRPr>
          </a:p>
        </p:txBody>
      </p:sp>
      <p:sp>
        <p:nvSpPr>
          <p:cNvPr id="78851" name="Rectangle 2"/>
          <p:cNvSpPr>
            <a:spLocks noGrp="1" noRot="1" noChangeAspect="1" noChangeArrowheads="1" noTextEdit="1"/>
          </p:cNvSpPr>
          <p:nvPr>
            <p:ph type="sldImg"/>
          </p:nvPr>
        </p:nvSpPr>
        <p:spPr>
          <a:xfrm>
            <a:off x="1309688" y="814388"/>
            <a:ext cx="4335462" cy="3252787"/>
          </a:xfrm>
          <a:ln cap="flat"/>
        </p:spPr>
      </p:sp>
      <p:sp>
        <p:nvSpPr>
          <p:cNvPr id="78852" name="Rectangle 3"/>
          <p:cNvSpPr>
            <a:spLocks noGrp="1" noChangeArrowheads="1"/>
          </p:cNvSpPr>
          <p:nvPr>
            <p:ph type="body" idx="1"/>
          </p:nvPr>
        </p:nvSpPr>
        <p:spPr>
          <a:xfrm>
            <a:off x="927312" y="4431520"/>
            <a:ext cx="5100215" cy="3943438"/>
          </a:xfrm>
          <a:noFill/>
          <a:ln w="9525"/>
        </p:spPr>
        <p:txBody>
          <a:bodyPr lIns="95189" tIns="48401" rIns="95189" bIns="48401"/>
          <a:lstStyle/>
          <a:p>
            <a:pPr eaLnBrk="1" hangingPunct="1"/>
            <a:endParaRPr lang="nl-NL">
              <a:latin typeface="Arial" pitchFamily="34" charset="0"/>
            </a:endParaRPr>
          </a:p>
        </p:txBody>
      </p:sp>
    </p:spTree>
    <p:extLst>
      <p:ext uri="{BB962C8B-B14F-4D97-AF65-F5344CB8AC3E}">
        <p14:creationId xmlns:p14="http://schemas.microsoft.com/office/powerpoint/2010/main" val="28039390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B3103-5B14-46BF-93AD-1DE092D551A4}" type="slidenum">
              <a:rPr lang="en-US" altLang="en-US"/>
              <a:pPr/>
              <a:t>7</a:t>
            </a:fld>
            <a:endParaRPr lang="en-US" altLang="en-US"/>
          </a:p>
        </p:txBody>
      </p:sp>
      <p:sp>
        <p:nvSpPr>
          <p:cNvPr id="506882"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6883"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108097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51024E-8F2E-4A14-A74E-F7FDCBDF2BE9}" type="slidenum">
              <a:rPr lang="en-US" altLang="en-US"/>
              <a:pPr/>
              <a:t>9</a:t>
            </a:fld>
            <a:endParaRPr lang="en-US" altLang="en-US"/>
          </a:p>
        </p:txBody>
      </p:sp>
      <p:sp>
        <p:nvSpPr>
          <p:cNvPr id="464898"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4899"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880324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6A8287-D998-4C6A-AD2A-476A87EACAA2}" type="slidenum">
              <a:rPr lang="en-US" altLang="en-US"/>
              <a:pPr/>
              <a:t>10</a:t>
            </a:fld>
            <a:endParaRPr lang="en-US" altLang="en-US"/>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9090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13</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71496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15</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9838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1/29/20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1/29/20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1/29/20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1/29/20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909006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72D6-8E43-A848-A0FE-EF4CEBF52CE8}"/>
              </a:ext>
            </a:extLst>
          </p:cNvPr>
          <p:cNvSpPr>
            <a:spLocks noGrp="1"/>
          </p:cNvSpPr>
          <p:nvPr>
            <p:ph type="title"/>
          </p:nvPr>
        </p:nvSpPr>
        <p:spPr>
          <a:xfrm>
            <a:off x="701675" y="628650"/>
            <a:ext cx="716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5BFAD-237A-B349-A648-FBE550F27BEC}"/>
              </a:ext>
            </a:extLst>
          </p:cNvPr>
          <p:cNvSpPr>
            <a:spLocks noGrp="1"/>
          </p:cNvSpPr>
          <p:nvPr>
            <p:ph type="body" sz="half" idx="1"/>
          </p:nvPr>
        </p:nvSpPr>
        <p:spPr>
          <a:xfrm>
            <a:off x="7016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F23D3-C070-9643-85E2-D4D9EADF7C03}"/>
              </a:ext>
            </a:extLst>
          </p:cNvPr>
          <p:cNvSpPr>
            <a:spLocks noGrp="1"/>
          </p:cNvSpPr>
          <p:nvPr>
            <p:ph sz="half" idx="2"/>
          </p:nvPr>
        </p:nvSpPr>
        <p:spPr>
          <a:xfrm>
            <a:off x="43592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6F451-3CED-8446-AA9F-4FB5FF6C5F03}"/>
              </a:ext>
            </a:extLst>
          </p:cNvPr>
          <p:cNvSpPr>
            <a:spLocks noGrp="1"/>
          </p:cNvSpPr>
          <p:nvPr>
            <p:ph type="dt" sz="half" idx="10"/>
          </p:nvPr>
        </p:nvSpPr>
        <p:spPr>
          <a:xfrm>
            <a:off x="685800" y="6248400"/>
            <a:ext cx="1905000" cy="457200"/>
          </a:xfrm>
        </p:spPr>
        <p:txBody>
          <a:bodyPr/>
          <a:lstStyle>
            <a:lvl1pPr>
              <a:defRPr/>
            </a:lvl1pPr>
          </a:lstStyle>
          <a:p>
            <a:fld id="{D323DC99-B2AF-461E-BC35-675F0E0C5EEA}" type="datetime1">
              <a:rPr lang="en-US" altLang="en-US" smtClean="0"/>
              <a:t>1/29/20</a:t>
            </a:fld>
            <a:endParaRPr lang="en-US" altLang="en-US"/>
          </a:p>
        </p:txBody>
      </p:sp>
      <p:sp>
        <p:nvSpPr>
          <p:cNvPr id="6" name="Footer Placeholder 5">
            <a:extLst>
              <a:ext uri="{FF2B5EF4-FFF2-40B4-BE49-F238E27FC236}">
                <a16:creationId xmlns:a16="http://schemas.microsoft.com/office/drawing/2014/main" id="{E3AC5B01-5A6E-484D-B2B4-06133D79DB7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CA63CB-7B25-E54B-941E-474640958777}"/>
              </a:ext>
            </a:extLst>
          </p:cNvPr>
          <p:cNvSpPr>
            <a:spLocks noGrp="1"/>
          </p:cNvSpPr>
          <p:nvPr>
            <p:ph type="sldNum" sz="quarter" idx="12"/>
          </p:nvPr>
        </p:nvSpPr>
        <p:spPr>
          <a:xfrm>
            <a:off x="6553200" y="6248400"/>
            <a:ext cx="1905000" cy="457200"/>
          </a:xfrm>
        </p:spPr>
        <p:txBody>
          <a:bodyPr/>
          <a:lstStyle>
            <a:lvl1pPr>
              <a:defRPr/>
            </a:lvl1pPr>
          </a:lstStyle>
          <a:p>
            <a:fld id="{D5FA032A-765E-6D40-A356-A13305437C1D}" type="slidenum">
              <a:rPr lang="en-US" altLang="en-US"/>
              <a:pPr/>
              <a:t>‹#›</a:t>
            </a:fld>
            <a:endParaRPr lang="en-US" altLang="en-US"/>
          </a:p>
        </p:txBody>
      </p:sp>
    </p:spTree>
    <p:extLst>
      <p:ext uri="{BB962C8B-B14F-4D97-AF65-F5344CB8AC3E}">
        <p14:creationId xmlns:p14="http://schemas.microsoft.com/office/powerpoint/2010/main" val="370333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1/29/20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1/29/20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1/29/20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1/29/20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1/29/20</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Cost-Effectiveness and Decision Modeling in R Workshop</a:t>
            </a:r>
          </a:p>
          <a:p>
            <a:endParaRPr lang="en-US" dirty="0"/>
          </a:p>
          <a:p>
            <a:r>
              <a:rPr lang="en-US" dirty="0"/>
              <a:t>INSTITUTE</a:t>
            </a:r>
          </a:p>
          <a:p>
            <a:r>
              <a:rPr lang="nl-NL" dirty="0"/>
              <a:t>MONTH</a:t>
            </a:r>
            <a:r>
              <a:rPr lang="en-US" dirty="0"/>
              <a:t>, YEAR</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Cost-effectiveness and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9411" name="Rectangle 3"/>
          <p:cNvSpPr>
            <a:spLocks noChangeArrowheads="1"/>
          </p:cNvSpPr>
          <p:nvPr/>
        </p:nvSpPr>
        <p:spPr bwMode="auto">
          <a:xfrm>
            <a:off x="685800" y="5334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r>
              <a:rPr lang="en-US" altLang="en-US" sz="4000" dirty="0">
                <a:latin typeface="+mj-lt"/>
              </a:rPr>
              <a:t>The Incremental C/E Ratio</a:t>
            </a:r>
          </a:p>
        </p:txBody>
      </p:sp>
      <p:sp>
        <p:nvSpPr>
          <p:cNvPr id="529412" name="Rectangle 4"/>
          <p:cNvSpPr>
            <a:spLocks noChangeArrowheads="1"/>
          </p:cNvSpPr>
          <p:nvPr/>
        </p:nvSpPr>
        <p:spPr bwMode="auto">
          <a:xfrm>
            <a:off x="914400" y="2332778"/>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dirty="0">
                <a:latin typeface="+mn-lt"/>
              </a:rPr>
              <a:t>Net Increase in Cost</a:t>
            </a:r>
          </a:p>
        </p:txBody>
      </p:sp>
      <p:sp>
        <p:nvSpPr>
          <p:cNvPr id="529414" name="Rectangle 6"/>
          <p:cNvSpPr>
            <a:spLocks noChangeArrowheads="1"/>
          </p:cNvSpPr>
          <p:nvPr/>
        </p:nvSpPr>
        <p:spPr bwMode="auto">
          <a:xfrm>
            <a:off x="914400" y="3014663"/>
            <a:ext cx="7315200" cy="42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90000"/>
              </a:lnSpc>
              <a:spcBef>
                <a:spcPct val="30000"/>
              </a:spcBef>
            </a:pPr>
            <a:r>
              <a:rPr lang="en-US" altLang="en-US" sz="2400" dirty="0"/>
              <a:t>Net Increase in Health Effect</a:t>
            </a:r>
          </a:p>
        </p:txBody>
      </p:sp>
      <p:sp>
        <p:nvSpPr>
          <p:cNvPr id="529415" name="Rectangle 7"/>
          <p:cNvSpPr>
            <a:spLocks noChangeArrowheads="1"/>
          </p:cNvSpPr>
          <p:nvPr/>
        </p:nvSpPr>
        <p:spPr bwMode="auto">
          <a:xfrm>
            <a:off x="1143000" y="4267200"/>
            <a:ext cx="6858000" cy="1345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SzPct val="100000"/>
              <a:buFontTx/>
              <a:buChar char="•"/>
            </a:pPr>
            <a:r>
              <a:rPr lang="en-US" altLang="en-US" dirty="0">
                <a:latin typeface="+mn-lt"/>
              </a:rPr>
              <a:t>A measure of “value for money”</a:t>
            </a:r>
          </a:p>
          <a:p>
            <a:pPr eaLnBrk="0" hangingPunct="0">
              <a:spcBef>
                <a:spcPct val="20000"/>
              </a:spcBef>
              <a:buClr>
                <a:schemeClr val="accent1"/>
              </a:buClr>
              <a:buSzPct val="100000"/>
              <a:buFontTx/>
              <a:buChar char="•"/>
            </a:pPr>
            <a:r>
              <a:rPr lang="en-US" altLang="en-US" dirty="0">
                <a:latin typeface="+mn-lt"/>
              </a:rPr>
              <a:t>Comparison of competing alternatives</a:t>
            </a:r>
          </a:p>
          <a:p>
            <a:pPr eaLnBrk="0" hangingPunct="0">
              <a:spcBef>
                <a:spcPct val="20000"/>
              </a:spcBef>
              <a:buClr>
                <a:schemeClr val="accent1"/>
              </a:buClr>
              <a:buSzPct val="100000"/>
              <a:buFontTx/>
              <a:buChar char="•"/>
            </a:pPr>
            <a:r>
              <a:rPr lang="en-US" altLang="en-US" dirty="0">
                <a:latin typeface="+mn-lt"/>
              </a:rPr>
              <a:t>Comparison across interventions</a:t>
            </a:r>
          </a:p>
        </p:txBody>
      </p:sp>
      <p:sp>
        <p:nvSpPr>
          <p:cNvPr id="529418" name="Line 10"/>
          <p:cNvSpPr>
            <a:spLocks noChangeShapeType="1"/>
          </p:cNvSpPr>
          <p:nvPr/>
        </p:nvSpPr>
        <p:spPr bwMode="auto">
          <a:xfrm>
            <a:off x="1752600" y="2895600"/>
            <a:ext cx="5715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10</a:t>
            </a:fld>
            <a:endParaRPr lang="en-US"/>
          </a:p>
        </p:txBody>
      </p:sp>
    </p:spTree>
    <p:extLst>
      <p:ext uri="{BB962C8B-B14F-4D97-AF65-F5344CB8AC3E}">
        <p14:creationId xmlns:p14="http://schemas.microsoft.com/office/powerpoint/2010/main" val="2239535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1DD7B5D-56A3-9844-A9E5-08E4B22D176B}"/>
              </a:ext>
            </a:extLst>
          </p:cNvPr>
          <p:cNvSpPr>
            <a:spLocks noGrp="1"/>
          </p:cNvSpPr>
          <p:nvPr>
            <p:ph type="title"/>
          </p:nvPr>
        </p:nvSpPr>
        <p:spPr>
          <a:xfrm>
            <a:off x="840432" y="274638"/>
            <a:ext cx="7620000" cy="941319"/>
          </a:xfrm>
        </p:spPr>
        <p:txBody>
          <a:bodyPr/>
          <a:lstStyle/>
          <a:p>
            <a:r>
              <a:rPr lang="en-US" altLang="en-US" dirty="0"/>
              <a:t>Some CEA Milestones (US)</a:t>
            </a:r>
          </a:p>
        </p:txBody>
      </p:sp>
      <p:sp>
        <p:nvSpPr>
          <p:cNvPr id="21507" name="Content Placeholder 2">
            <a:extLst>
              <a:ext uri="{FF2B5EF4-FFF2-40B4-BE49-F238E27FC236}">
                <a16:creationId xmlns:a16="http://schemas.microsoft.com/office/drawing/2014/main" id="{2BA455E4-B322-D540-8E18-01B1414593F5}"/>
              </a:ext>
            </a:extLst>
          </p:cNvPr>
          <p:cNvSpPr>
            <a:spLocks noGrp="1"/>
          </p:cNvSpPr>
          <p:nvPr>
            <p:ph idx="1"/>
          </p:nvPr>
        </p:nvSpPr>
        <p:spPr>
          <a:xfrm>
            <a:off x="653142" y="1303507"/>
            <a:ext cx="8186057" cy="5149544"/>
          </a:xfrm>
        </p:spPr>
        <p:txBody>
          <a:bodyPr>
            <a:normAutofit fontScale="77500" lnSpcReduction="20000"/>
          </a:bodyPr>
          <a:lstStyle/>
          <a:p>
            <a:pPr>
              <a:spcAft>
                <a:spcPts val="600"/>
              </a:spcAft>
              <a:buNone/>
            </a:pPr>
            <a:r>
              <a:rPr lang="en-US" altLang="en-US" sz="2400" dirty="0">
                <a:solidFill>
                  <a:schemeClr val="accent1"/>
                </a:solidFill>
              </a:rPr>
              <a:t>1975</a:t>
            </a:r>
            <a:r>
              <a:rPr lang="en-US" altLang="en-US" sz="2400" dirty="0"/>
              <a:t> </a:t>
            </a:r>
            <a:r>
              <a:rPr lang="en-US" altLang="en-US" sz="2400" i="1" dirty="0"/>
              <a:t>NEJM</a:t>
            </a:r>
            <a:r>
              <a:rPr lang="en-US" altLang="en-US" sz="2400" dirty="0"/>
              <a:t> issue on MDM</a:t>
            </a:r>
          </a:p>
          <a:p>
            <a:pPr>
              <a:spcAft>
                <a:spcPts val="600"/>
              </a:spcAft>
              <a:buFontTx/>
              <a:buNone/>
            </a:pPr>
            <a:r>
              <a:rPr lang="en-US" altLang="en-US" sz="2400" dirty="0">
                <a:solidFill>
                  <a:schemeClr val="accent1"/>
                </a:solidFill>
              </a:rPr>
              <a:t>1980 </a:t>
            </a:r>
            <a:r>
              <a:rPr lang="en-US" altLang="en-US" sz="2400" dirty="0"/>
              <a:t>Pneumococcal vaccination is first covered preventive service by Medicare in part based on CEA</a:t>
            </a:r>
          </a:p>
          <a:p>
            <a:pPr>
              <a:spcAft>
                <a:spcPts val="600"/>
              </a:spcAft>
              <a:buFontTx/>
              <a:buNone/>
            </a:pPr>
            <a:r>
              <a:rPr lang="en-US" altLang="en-US" sz="2400" dirty="0">
                <a:solidFill>
                  <a:schemeClr val="accent1"/>
                </a:solidFill>
              </a:rPr>
              <a:t>1989</a:t>
            </a:r>
            <a:r>
              <a:rPr lang="en-US" altLang="en-US" sz="2400" dirty="0"/>
              <a:t> HCFA (CMS) issues proposed regulations to consider CEA in coverage decisions</a:t>
            </a:r>
          </a:p>
          <a:p>
            <a:pPr>
              <a:spcAft>
                <a:spcPts val="600"/>
              </a:spcAft>
              <a:buFontTx/>
              <a:buNone/>
            </a:pPr>
            <a:r>
              <a:rPr lang="en-US" altLang="en-US" sz="2400" dirty="0">
                <a:solidFill>
                  <a:schemeClr val="accent1"/>
                </a:solidFill>
              </a:rPr>
              <a:t>1990-94</a:t>
            </a:r>
            <a:r>
              <a:rPr lang="en-US" altLang="en-US" sz="2400" dirty="0"/>
              <a:t> Oregon Medicaid program issues ranked list of the cost-effectiveness of treatments</a:t>
            </a:r>
          </a:p>
          <a:p>
            <a:pPr>
              <a:spcAft>
                <a:spcPts val="600"/>
              </a:spcAft>
              <a:buFontTx/>
              <a:buNone/>
            </a:pPr>
            <a:r>
              <a:rPr lang="en-US" altLang="en-US" sz="2400" dirty="0">
                <a:solidFill>
                  <a:schemeClr val="accent1"/>
                </a:solidFill>
              </a:rPr>
              <a:t>1996</a:t>
            </a:r>
            <a:r>
              <a:rPr lang="en-US" altLang="en-US" sz="2400" dirty="0"/>
              <a:t> Original Panel on Cost-Effectiveness in Health and Medicine</a:t>
            </a:r>
          </a:p>
          <a:p>
            <a:pPr>
              <a:spcAft>
                <a:spcPts val="600"/>
              </a:spcAft>
              <a:buFontTx/>
              <a:buNone/>
            </a:pPr>
            <a:r>
              <a:rPr lang="en-US" altLang="en-US" sz="2400" dirty="0">
                <a:solidFill>
                  <a:schemeClr val="accent1"/>
                </a:solidFill>
              </a:rPr>
              <a:t>1999</a:t>
            </a:r>
            <a:r>
              <a:rPr lang="en-US" altLang="en-US" sz="2400" dirty="0"/>
              <a:t> HCFA withdraws proposed regulation to consider CEA in coverage decisions</a:t>
            </a:r>
          </a:p>
          <a:p>
            <a:pPr>
              <a:spcAft>
                <a:spcPts val="600"/>
              </a:spcAft>
              <a:buFontTx/>
              <a:buNone/>
            </a:pPr>
            <a:r>
              <a:rPr lang="en-US" altLang="en-US" sz="2400" dirty="0">
                <a:solidFill>
                  <a:schemeClr val="accent1"/>
                </a:solidFill>
              </a:rPr>
              <a:t>2001</a:t>
            </a:r>
            <a:r>
              <a:rPr lang="en-US" altLang="en-US" sz="2400" dirty="0"/>
              <a:t> USPSTF considers a role for CEA on making recommendations</a:t>
            </a:r>
          </a:p>
          <a:p>
            <a:pPr>
              <a:spcAft>
                <a:spcPts val="600"/>
              </a:spcAft>
              <a:buFontTx/>
              <a:buNone/>
            </a:pPr>
            <a:r>
              <a:rPr lang="en-US" altLang="en-US" sz="2400" dirty="0">
                <a:solidFill>
                  <a:schemeClr val="accent1"/>
                </a:solidFill>
              </a:rPr>
              <a:t>2003 </a:t>
            </a:r>
            <a:r>
              <a:rPr lang="en-US" altLang="en-US" sz="2400" dirty="0"/>
              <a:t>OMB requires formal CBA for costly new regulations</a:t>
            </a:r>
          </a:p>
          <a:p>
            <a:pPr>
              <a:spcAft>
                <a:spcPts val="600"/>
              </a:spcAft>
              <a:buFontTx/>
              <a:buNone/>
            </a:pPr>
            <a:r>
              <a:rPr lang="en-US" altLang="en-US" sz="2400" dirty="0">
                <a:solidFill>
                  <a:schemeClr val="accent1"/>
                </a:solidFill>
              </a:rPr>
              <a:t>2008</a:t>
            </a:r>
            <a:r>
              <a:rPr lang="en-US" altLang="en-US" sz="2400" dirty="0"/>
              <a:t> ACIP establishes guidelines for CEA</a:t>
            </a:r>
          </a:p>
          <a:p>
            <a:pPr>
              <a:spcAft>
                <a:spcPts val="600"/>
              </a:spcAft>
              <a:buFontTx/>
              <a:buNone/>
            </a:pPr>
            <a:r>
              <a:rPr lang="en-US" altLang="en-US" sz="2400" dirty="0">
                <a:solidFill>
                  <a:schemeClr val="accent1"/>
                </a:solidFill>
              </a:rPr>
              <a:t>2010</a:t>
            </a:r>
            <a:r>
              <a:rPr lang="en-US" altLang="en-US" sz="2400" dirty="0"/>
              <a:t> ACA prohibits PCORI from using cost per QALY</a:t>
            </a:r>
          </a:p>
          <a:p>
            <a:endParaRPr lang="en-US" altLang="en-US" sz="2400" dirty="0"/>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3225193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1DD7B5D-56A3-9844-A9E5-08E4B22D176B}"/>
              </a:ext>
            </a:extLst>
          </p:cNvPr>
          <p:cNvSpPr>
            <a:spLocks noGrp="1"/>
          </p:cNvSpPr>
          <p:nvPr>
            <p:ph type="title"/>
          </p:nvPr>
        </p:nvSpPr>
        <p:spPr/>
        <p:txBody>
          <a:bodyPr/>
          <a:lstStyle/>
          <a:p>
            <a:r>
              <a:rPr lang="en-US" altLang="en-US" sz="3200" dirty="0"/>
              <a:t>Some CEA Milestones (International)</a:t>
            </a:r>
          </a:p>
        </p:txBody>
      </p:sp>
      <p:sp>
        <p:nvSpPr>
          <p:cNvPr id="21507" name="Content Placeholder 2">
            <a:extLst>
              <a:ext uri="{FF2B5EF4-FFF2-40B4-BE49-F238E27FC236}">
                <a16:creationId xmlns:a16="http://schemas.microsoft.com/office/drawing/2014/main" id="{2BA455E4-B322-D540-8E18-01B1414593F5}"/>
              </a:ext>
            </a:extLst>
          </p:cNvPr>
          <p:cNvSpPr>
            <a:spLocks noGrp="1"/>
          </p:cNvSpPr>
          <p:nvPr>
            <p:ph idx="1"/>
          </p:nvPr>
        </p:nvSpPr>
        <p:spPr>
          <a:xfrm>
            <a:off x="653142" y="1417637"/>
            <a:ext cx="8186057" cy="5035413"/>
          </a:xfrm>
        </p:spPr>
        <p:txBody>
          <a:bodyPr>
            <a:normAutofit fontScale="92500" lnSpcReduction="20000"/>
          </a:bodyPr>
          <a:lstStyle/>
          <a:p>
            <a:pPr>
              <a:buFontTx/>
              <a:buNone/>
            </a:pPr>
            <a:r>
              <a:rPr lang="en-US" altLang="en-US" sz="2400" dirty="0">
                <a:solidFill>
                  <a:schemeClr val="accent1"/>
                </a:solidFill>
              </a:rPr>
              <a:t>1993</a:t>
            </a:r>
            <a:r>
              <a:rPr lang="en-US" altLang="en-US" sz="2400" dirty="0"/>
              <a:t> Australia implements pharmacoeconomic guidelines to inform</a:t>
            </a:r>
          </a:p>
          <a:p>
            <a:pPr>
              <a:buFontTx/>
              <a:buNone/>
            </a:pPr>
            <a:r>
              <a:rPr lang="en-US" altLang="en-US" sz="2400" dirty="0">
                <a:solidFill>
                  <a:schemeClr val="accent1"/>
                </a:solidFill>
              </a:rPr>
              <a:t>1994</a:t>
            </a:r>
            <a:r>
              <a:rPr lang="en-US" altLang="en-US" sz="2400" dirty="0"/>
              <a:t> Canada’s first set of nation al pharmaceutical guidelines is published</a:t>
            </a:r>
          </a:p>
          <a:p>
            <a:pPr>
              <a:buFontTx/>
              <a:buNone/>
            </a:pPr>
            <a:r>
              <a:rPr lang="en-US" altLang="en-US" sz="2400" dirty="0">
                <a:solidFill>
                  <a:schemeClr val="accent1"/>
                </a:solidFill>
              </a:rPr>
              <a:t>1998</a:t>
            </a:r>
            <a:r>
              <a:rPr lang="en-US" altLang="en-US" sz="2400" dirty="0"/>
              <a:t> WHO established WHO CHOICE to assist with resource allocation in 14 world regions</a:t>
            </a:r>
          </a:p>
          <a:p>
            <a:pPr>
              <a:buFontTx/>
              <a:buNone/>
            </a:pPr>
            <a:r>
              <a:rPr lang="en-US" altLang="en-US" sz="2400" dirty="0">
                <a:solidFill>
                  <a:schemeClr val="accent1"/>
                </a:solidFill>
              </a:rPr>
              <a:t>1999</a:t>
            </a:r>
            <a:r>
              <a:rPr lang="en-US" altLang="en-US" sz="2400" dirty="0"/>
              <a:t> UK establishes NICE</a:t>
            </a:r>
          </a:p>
          <a:p>
            <a:pPr>
              <a:buNone/>
            </a:pPr>
            <a:r>
              <a:rPr lang="en-US" altLang="en-US" sz="2400" dirty="0">
                <a:solidFill>
                  <a:schemeClr val="accent1"/>
                </a:solidFill>
              </a:rPr>
              <a:t>2001</a:t>
            </a:r>
            <a:r>
              <a:rPr lang="en-US" altLang="en-US" sz="2400" dirty="0"/>
              <a:t> Australia’s PBAC rejects listing of Herceptin for breast cancer</a:t>
            </a:r>
          </a:p>
          <a:p>
            <a:pPr>
              <a:buNone/>
            </a:pPr>
            <a:r>
              <a:rPr lang="en-US" altLang="en-US" sz="2400" dirty="0">
                <a:solidFill>
                  <a:schemeClr val="accent1"/>
                </a:solidFill>
              </a:rPr>
              <a:t>2005</a:t>
            </a:r>
            <a:r>
              <a:rPr lang="en-US" altLang="en-US" sz="2400" dirty="0"/>
              <a:t> The Netherlands incorporated mandatory CEA in national decision making</a:t>
            </a:r>
          </a:p>
          <a:p>
            <a:pPr>
              <a:buNone/>
            </a:pPr>
            <a:r>
              <a:rPr lang="en-US" altLang="en-US" sz="2400" dirty="0">
                <a:solidFill>
                  <a:schemeClr val="accent1"/>
                </a:solidFill>
              </a:rPr>
              <a:t>2006</a:t>
            </a:r>
            <a:r>
              <a:rPr lang="en-US" altLang="en-US" sz="2400" dirty="0"/>
              <a:t> South Korea includes CEA for reimbursement decisions</a:t>
            </a:r>
          </a:p>
          <a:p>
            <a:pPr>
              <a:buFontTx/>
              <a:buNone/>
            </a:pPr>
            <a:r>
              <a:rPr lang="en-US" altLang="en-US" sz="2400" dirty="0">
                <a:solidFill>
                  <a:schemeClr val="accent1"/>
                </a:solidFill>
              </a:rPr>
              <a:t>2007</a:t>
            </a:r>
            <a:r>
              <a:rPr lang="en-US" altLang="en-US" sz="2400" dirty="0"/>
              <a:t> Germany adopts “efficiency frontier” approach</a:t>
            </a:r>
          </a:p>
          <a:p>
            <a:pPr>
              <a:buFontTx/>
              <a:buNone/>
            </a:pPr>
            <a:r>
              <a:rPr lang="en-US" altLang="en-US" sz="2400" dirty="0">
                <a:solidFill>
                  <a:schemeClr val="accent1"/>
                </a:solidFill>
              </a:rPr>
              <a:t>2012</a:t>
            </a:r>
            <a:r>
              <a:rPr lang="en-US" altLang="en-US" sz="2400" dirty="0"/>
              <a:t> France makes CEA mandatory for reimbursement</a:t>
            </a:r>
          </a:p>
          <a:p>
            <a:endParaRPr lang="en-US" altLang="en-US" sz="2400" dirty="0"/>
          </a:p>
        </p:txBody>
      </p:sp>
      <p:sp>
        <p:nvSpPr>
          <p:cNvPr id="2" name="Slide Number Placeholder 1"/>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140474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Decision Analysis</a:t>
            </a:r>
          </a:p>
        </p:txBody>
      </p:sp>
      <p:sp>
        <p:nvSpPr>
          <p:cNvPr id="381955" name="Rectangle 3"/>
          <p:cNvSpPr>
            <a:spLocks noGrp="1" noChangeArrowheads="1"/>
          </p:cNvSpPr>
          <p:nvPr>
            <p:ph idx="1"/>
          </p:nvPr>
        </p:nvSpPr>
        <p:spPr/>
        <p:txBody>
          <a:bodyPr>
            <a:normAutofit/>
          </a:bodyPr>
          <a:lstStyle/>
          <a:p>
            <a:pPr>
              <a:lnSpc>
                <a:spcPct val="95000"/>
              </a:lnSpc>
              <a:spcBef>
                <a:spcPct val="10000"/>
              </a:spcBef>
              <a:spcAft>
                <a:spcPct val="20000"/>
              </a:spcAft>
            </a:pPr>
            <a:r>
              <a:rPr lang="en-US" dirty="0">
                <a:cs typeface="Times New Roman" pitchFamily="18" charset="0"/>
              </a:rPr>
              <a:t>Explicit, quantitative and systematic approach to decision making under </a:t>
            </a:r>
            <a:r>
              <a:rPr lang="en-US" i="1" dirty="0">
                <a:solidFill>
                  <a:schemeClr val="accent1"/>
                </a:solidFill>
                <a:cs typeface="Times New Roman" pitchFamily="18" charset="0"/>
              </a:rPr>
              <a:t>uncertainty</a:t>
            </a:r>
          </a:p>
          <a:p>
            <a:pPr>
              <a:lnSpc>
                <a:spcPct val="95000"/>
              </a:lnSpc>
              <a:spcBef>
                <a:spcPct val="10000"/>
              </a:spcBef>
              <a:spcAft>
                <a:spcPct val="20000"/>
              </a:spcAft>
            </a:pPr>
            <a:r>
              <a:rPr lang="en-US" dirty="0">
                <a:cs typeface="Times New Roman" pitchFamily="18" charset="0"/>
              </a:rPr>
              <a:t>Identify, measure, and value the consequences of decisions as well as the uncertainty that exists when the decision needs to be made </a:t>
            </a:r>
          </a:p>
          <a:p>
            <a:pPr>
              <a:lnSpc>
                <a:spcPct val="90000"/>
              </a:lnSpc>
              <a:buClr>
                <a:schemeClr val="tx2"/>
              </a:buClr>
            </a:pPr>
            <a:r>
              <a:rPr lang="en-US" altLang="en-US" dirty="0"/>
              <a:t>Help structure the analysts’ thinking and facilitate the communication of assumptions</a:t>
            </a:r>
          </a:p>
          <a:p>
            <a:pPr>
              <a:lnSpc>
                <a:spcPct val="90000"/>
              </a:lnSpc>
              <a:buClr>
                <a:schemeClr val="tx2"/>
              </a:buClr>
            </a:pPr>
            <a:r>
              <a:rPr lang="en-US" altLang="en-US" dirty="0"/>
              <a:t>Provide a structural framework for synthesizing data from disparate sources and allows for </a:t>
            </a:r>
            <a:r>
              <a:rPr lang="en-US" altLang="en-US" i="1" dirty="0">
                <a:solidFill>
                  <a:schemeClr val="accent1"/>
                </a:solidFill>
              </a:rPr>
              <a:t>extrapolation</a:t>
            </a:r>
          </a:p>
          <a:p>
            <a:pPr>
              <a:buClr>
                <a:schemeClr val="tx2"/>
              </a:buClr>
            </a:pPr>
            <a:r>
              <a:rPr lang="en-US" dirty="0"/>
              <a:t>Elements are incorporated into a </a:t>
            </a:r>
            <a:r>
              <a:rPr lang="en-US" i="1" dirty="0">
                <a:solidFill>
                  <a:schemeClr val="accent1"/>
                </a:solidFill>
              </a:rPr>
              <a:t>model</a:t>
            </a:r>
            <a:r>
              <a:rPr lang="en-US" dirty="0"/>
              <a:t> to structure the decision problem over time, and used to compare the outcomes of different options or interventions</a:t>
            </a:r>
          </a:p>
          <a:p>
            <a:pPr>
              <a:lnSpc>
                <a:spcPct val="90000"/>
              </a:lnSpc>
              <a:buClr>
                <a:schemeClr val="tx2"/>
              </a:buClr>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13</a:t>
            </a:fld>
            <a:endParaRPr lang="en-US"/>
          </a:p>
        </p:txBody>
      </p:sp>
    </p:spTree>
    <p:extLst>
      <p:ext uri="{BB962C8B-B14F-4D97-AF65-F5344CB8AC3E}">
        <p14:creationId xmlns:p14="http://schemas.microsoft.com/office/powerpoint/2010/main" val="11373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2229" name="Rectangle 5"/>
          <p:cNvSpPr>
            <a:spLocks noChangeArrowheads="1"/>
          </p:cNvSpPr>
          <p:nvPr/>
        </p:nvSpPr>
        <p:spPr bwMode="auto">
          <a:xfrm>
            <a:off x="3810000" y="2590800"/>
            <a:ext cx="1600200" cy="160020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schemeClr val="bg1"/>
                </a:solidFill>
              </a:rPr>
              <a:t>Decision</a:t>
            </a:r>
          </a:p>
          <a:p>
            <a:pPr algn="ctr"/>
            <a:r>
              <a:rPr lang="en-US" altLang="en-US" sz="2000" dirty="0">
                <a:solidFill>
                  <a:schemeClr val="bg1"/>
                </a:solidFill>
              </a:rPr>
              <a:t>model</a:t>
            </a:r>
          </a:p>
        </p:txBody>
      </p:sp>
      <p:sp>
        <p:nvSpPr>
          <p:cNvPr id="692234" name="Text Box 10"/>
          <p:cNvSpPr txBox="1">
            <a:spLocks noChangeArrowheads="1"/>
          </p:cNvSpPr>
          <p:nvPr/>
        </p:nvSpPr>
        <p:spPr bwMode="auto">
          <a:xfrm>
            <a:off x="6799263" y="5334000"/>
            <a:ext cx="1598515" cy="646331"/>
          </a:xfrm>
          <a:prstGeom prst="rect">
            <a:avLst/>
          </a:prstGeom>
          <a:solidFill>
            <a:srgbClr val="800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solidFill>
                  <a:schemeClr val="bg1"/>
                </a:solidFill>
              </a:rPr>
              <a:t>Policy</a:t>
            </a:r>
          </a:p>
          <a:p>
            <a:pPr algn="ctr"/>
            <a:r>
              <a:rPr lang="en-US" altLang="en-US" dirty="0">
                <a:solidFill>
                  <a:schemeClr val="bg1"/>
                </a:solidFill>
              </a:rPr>
              <a:t>Implications</a:t>
            </a:r>
          </a:p>
        </p:txBody>
      </p:sp>
      <p:sp>
        <p:nvSpPr>
          <p:cNvPr id="692240" name="Rectangle 16"/>
          <p:cNvSpPr>
            <a:spLocks noChangeArrowheads="1"/>
          </p:cNvSpPr>
          <p:nvPr/>
        </p:nvSpPr>
        <p:spPr bwMode="auto">
          <a:xfrm>
            <a:off x="381000" y="2101850"/>
            <a:ext cx="28956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Efficacy of treatment</a:t>
            </a:r>
          </a:p>
        </p:txBody>
      </p:sp>
      <p:sp>
        <p:nvSpPr>
          <p:cNvPr id="692241" name="Rectangle 17"/>
          <p:cNvSpPr>
            <a:spLocks noChangeArrowheads="1"/>
          </p:cNvSpPr>
          <p:nvPr/>
        </p:nvSpPr>
        <p:spPr bwMode="auto">
          <a:xfrm>
            <a:off x="304800" y="3106738"/>
            <a:ext cx="29718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 of future events</a:t>
            </a:r>
          </a:p>
        </p:txBody>
      </p:sp>
      <p:sp>
        <p:nvSpPr>
          <p:cNvPr id="692242" name="Rectangle 18"/>
          <p:cNvSpPr>
            <a:spLocks noChangeArrowheads="1"/>
          </p:cNvSpPr>
          <p:nvPr/>
        </p:nvSpPr>
        <p:spPr bwMode="auto">
          <a:xfrm>
            <a:off x="1676400" y="730250"/>
            <a:ext cx="22098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Probability</a:t>
            </a:r>
          </a:p>
          <a:p>
            <a:pPr algn="ctr"/>
            <a:r>
              <a:rPr lang="en-US" altLang="en-US" sz="2000">
                <a:solidFill>
                  <a:schemeClr val="bg1"/>
                </a:solidFill>
              </a:rPr>
              <a:t>of disease</a:t>
            </a:r>
          </a:p>
        </p:txBody>
      </p:sp>
      <p:sp>
        <p:nvSpPr>
          <p:cNvPr id="692243" name="Rectangle 19"/>
          <p:cNvSpPr>
            <a:spLocks noChangeArrowheads="1"/>
          </p:cNvSpPr>
          <p:nvPr/>
        </p:nvSpPr>
        <p:spPr bwMode="auto">
          <a:xfrm>
            <a:off x="990600" y="4113213"/>
            <a:ext cx="16764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Costs</a:t>
            </a:r>
          </a:p>
        </p:txBody>
      </p:sp>
      <p:sp>
        <p:nvSpPr>
          <p:cNvPr id="692244" name="Rectangle 20"/>
          <p:cNvSpPr>
            <a:spLocks noChangeArrowheads="1"/>
          </p:cNvSpPr>
          <p:nvPr/>
        </p:nvSpPr>
        <p:spPr bwMode="auto">
          <a:xfrm>
            <a:off x="5791200" y="4113213"/>
            <a:ext cx="28956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Test characteristics</a:t>
            </a:r>
          </a:p>
        </p:txBody>
      </p:sp>
      <p:sp>
        <p:nvSpPr>
          <p:cNvPr id="692245" name="Rectangle 21"/>
          <p:cNvSpPr>
            <a:spLocks noChangeArrowheads="1"/>
          </p:cNvSpPr>
          <p:nvPr/>
        </p:nvSpPr>
        <p:spPr bwMode="auto">
          <a:xfrm>
            <a:off x="6019800" y="2101850"/>
            <a:ext cx="28194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Risks of treatment</a:t>
            </a:r>
          </a:p>
        </p:txBody>
      </p:sp>
      <p:sp>
        <p:nvSpPr>
          <p:cNvPr id="692246" name="Rectangle 22"/>
          <p:cNvSpPr>
            <a:spLocks noChangeArrowheads="1"/>
          </p:cNvSpPr>
          <p:nvPr/>
        </p:nvSpPr>
        <p:spPr bwMode="auto">
          <a:xfrm>
            <a:off x="4572000" y="730250"/>
            <a:ext cx="23622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Health-related</a:t>
            </a:r>
          </a:p>
          <a:p>
            <a:pPr algn="ctr"/>
            <a:r>
              <a:rPr lang="en-US" altLang="en-US" sz="2000">
                <a:solidFill>
                  <a:schemeClr val="bg1"/>
                </a:solidFill>
              </a:rPr>
              <a:t>quality of life</a:t>
            </a:r>
          </a:p>
        </p:txBody>
      </p:sp>
      <p:sp>
        <p:nvSpPr>
          <p:cNvPr id="692247" name="Rectangle 23"/>
          <p:cNvSpPr>
            <a:spLocks noChangeArrowheads="1"/>
          </p:cNvSpPr>
          <p:nvPr/>
        </p:nvSpPr>
        <p:spPr bwMode="auto">
          <a:xfrm>
            <a:off x="6248400" y="3106738"/>
            <a:ext cx="19812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Adherence </a:t>
            </a:r>
          </a:p>
        </p:txBody>
      </p:sp>
      <p:sp>
        <p:nvSpPr>
          <p:cNvPr id="692248" name="Line 24"/>
          <p:cNvSpPr>
            <a:spLocks noChangeShapeType="1"/>
          </p:cNvSpPr>
          <p:nvPr/>
        </p:nvSpPr>
        <p:spPr bwMode="auto">
          <a:xfrm>
            <a:off x="3505200" y="1752600"/>
            <a:ext cx="533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9" name="Line 25"/>
          <p:cNvSpPr>
            <a:spLocks noChangeShapeType="1"/>
          </p:cNvSpPr>
          <p:nvPr/>
        </p:nvSpPr>
        <p:spPr bwMode="auto">
          <a:xfrm flipH="1">
            <a:off x="4800600" y="1752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0" name="Line 26"/>
          <p:cNvSpPr>
            <a:spLocks noChangeShapeType="1"/>
          </p:cNvSpPr>
          <p:nvPr/>
        </p:nvSpPr>
        <p:spPr bwMode="auto">
          <a:xfrm>
            <a:off x="3352800" y="2438400"/>
            <a:ext cx="381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1" name="Line 27"/>
          <p:cNvSpPr>
            <a:spLocks noChangeShapeType="1"/>
          </p:cNvSpPr>
          <p:nvPr/>
        </p:nvSpPr>
        <p:spPr bwMode="auto">
          <a:xfrm>
            <a:off x="3352800" y="3429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2" name="Line 28"/>
          <p:cNvSpPr>
            <a:spLocks noChangeShapeType="1"/>
          </p:cNvSpPr>
          <p:nvPr/>
        </p:nvSpPr>
        <p:spPr bwMode="auto">
          <a:xfrm flipV="1">
            <a:off x="2743200" y="4038600"/>
            <a:ext cx="990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3" name="Line 29"/>
          <p:cNvSpPr>
            <a:spLocks noChangeShapeType="1"/>
          </p:cNvSpPr>
          <p:nvPr/>
        </p:nvSpPr>
        <p:spPr bwMode="auto">
          <a:xfrm flipH="1">
            <a:off x="5486400" y="2438400"/>
            <a:ext cx="4572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4" name="Line 30"/>
          <p:cNvSpPr>
            <a:spLocks noChangeShapeType="1"/>
          </p:cNvSpPr>
          <p:nvPr/>
        </p:nvSpPr>
        <p:spPr bwMode="auto">
          <a:xfrm flipH="1">
            <a:off x="5486400" y="3429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5" name="Line 31"/>
          <p:cNvSpPr>
            <a:spLocks noChangeShapeType="1"/>
          </p:cNvSpPr>
          <p:nvPr/>
        </p:nvSpPr>
        <p:spPr bwMode="auto">
          <a:xfrm flipH="1" flipV="1">
            <a:off x="5410200" y="4267200"/>
            <a:ext cx="3048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7" name="Line 33"/>
          <p:cNvSpPr>
            <a:spLocks noChangeShapeType="1"/>
          </p:cNvSpPr>
          <p:nvPr/>
        </p:nvSpPr>
        <p:spPr bwMode="auto">
          <a:xfrm flipH="1">
            <a:off x="4191000" y="4267200"/>
            <a:ext cx="381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0" name="Line 36"/>
          <p:cNvSpPr>
            <a:spLocks noChangeShapeType="1"/>
          </p:cNvSpPr>
          <p:nvPr/>
        </p:nvSpPr>
        <p:spPr bwMode="auto">
          <a:xfrm>
            <a:off x="4343400" y="50292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2" name="Line 38"/>
          <p:cNvSpPr>
            <a:spLocks noChangeShapeType="1"/>
          </p:cNvSpPr>
          <p:nvPr/>
        </p:nvSpPr>
        <p:spPr bwMode="auto">
          <a:xfrm>
            <a:off x="6019800" y="5791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3" name="Rectangle 39"/>
          <p:cNvSpPr>
            <a:spLocks noChangeArrowheads="1"/>
          </p:cNvSpPr>
          <p:nvPr/>
        </p:nvSpPr>
        <p:spPr bwMode="auto">
          <a:xfrm>
            <a:off x="2514600" y="5257800"/>
            <a:ext cx="3352800" cy="1295400"/>
          </a:xfrm>
          <a:prstGeom prst="rect">
            <a:avLst/>
          </a:prstGeom>
          <a:solidFill>
            <a:srgbClr val="92D050"/>
          </a:solidFill>
          <a:ln w="12700">
            <a:solidFill>
              <a:schemeClr val="tx1"/>
            </a:solidFill>
            <a:miter lim="800000"/>
            <a:headEnd/>
            <a:tailEnd/>
          </a:ln>
          <a:effectLst/>
        </p:spPr>
        <p:txBody>
          <a:bodyPr wrap="none" anchor="ctr"/>
          <a:lstStyle/>
          <a:p>
            <a:pPr algn="ctr"/>
            <a:r>
              <a:rPr lang="en-US" altLang="en-US" sz="2000" dirty="0">
                <a:solidFill>
                  <a:schemeClr val="bg1"/>
                </a:solidFill>
              </a:rPr>
              <a:t>Health &amp; economic</a:t>
            </a:r>
          </a:p>
          <a:p>
            <a:pPr algn="ctr"/>
            <a:r>
              <a:rPr lang="en-US" altLang="en-US" sz="2000" dirty="0">
                <a:solidFill>
                  <a:schemeClr val="bg1"/>
                </a:solidFill>
              </a:rPr>
              <a:t>outcomes for</a:t>
            </a:r>
          </a:p>
          <a:p>
            <a:pPr algn="ctr"/>
            <a:r>
              <a:rPr lang="en-US" altLang="en-US" sz="2000" dirty="0">
                <a:solidFill>
                  <a:schemeClr val="bg1"/>
                </a:solidFill>
              </a:rPr>
              <a:t>alternative strategies</a:t>
            </a:r>
          </a:p>
        </p:txBody>
      </p:sp>
      <p:sp>
        <p:nvSpPr>
          <p:cNvPr id="2" name="Slide Number Placeholder 1"/>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2056193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4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2248"/>
                                        </p:tgtEl>
                                        <p:attrNameLst>
                                          <p:attrName>style.visibility</p:attrName>
                                        </p:attrNameLst>
                                      </p:cBhvr>
                                      <p:to>
                                        <p:strVal val="visible"/>
                                      </p:to>
                                    </p:set>
                                    <p:animEffect transition="in" filter="wipe(up)">
                                      <p:cBhvr>
                                        <p:cTn id="9" dur="500"/>
                                        <p:tgtEl>
                                          <p:spTgt spid="6922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92241"/>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92251"/>
                                        </p:tgtEl>
                                        <p:attrNameLst>
                                          <p:attrName>style.visibility</p:attrName>
                                        </p:attrNameLst>
                                      </p:cBhvr>
                                      <p:to>
                                        <p:strVal val="visible"/>
                                      </p:to>
                                    </p:set>
                                    <p:animEffect transition="in" filter="wipe(left)">
                                      <p:cBhvr>
                                        <p:cTn id="16" dur="500"/>
                                        <p:tgtEl>
                                          <p:spTgt spid="692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2244"/>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692255"/>
                                        </p:tgtEl>
                                        <p:attrNameLst>
                                          <p:attrName>style.visibility</p:attrName>
                                        </p:attrNameLst>
                                      </p:cBhvr>
                                      <p:to>
                                        <p:strVal val="visible"/>
                                      </p:to>
                                    </p:set>
                                    <p:animEffect transition="in" filter="wipe(down)">
                                      <p:cBhvr>
                                        <p:cTn id="23" dur="500"/>
                                        <p:tgtEl>
                                          <p:spTgt spid="6922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9224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692250"/>
                                        </p:tgtEl>
                                        <p:attrNameLst>
                                          <p:attrName>style.visibility</p:attrName>
                                        </p:attrNameLst>
                                      </p:cBhvr>
                                      <p:to>
                                        <p:strVal val="visible"/>
                                      </p:to>
                                    </p:set>
                                    <p:animEffect transition="in" filter="wipe(up)">
                                      <p:cBhvr>
                                        <p:cTn id="30" dur="500"/>
                                        <p:tgtEl>
                                          <p:spTgt spid="6922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2245"/>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692253"/>
                                        </p:tgtEl>
                                        <p:attrNameLst>
                                          <p:attrName>style.visibility</p:attrName>
                                        </p:attrNameLst>
                                      </p:cBhvr>
                                      <p:to>
                                        <p:strVal val="visible"/>
                                      </p:to>
                                    </p:set>
                                    <p:animEffect transition="in" filter="wipe(right)">
                                      <p:cBhvr>
                                        <p:cTn id="37" dur="500"/>
                                        <p:tgtEl>
                                          <p:spTgt spid="692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92246"/>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692249"/>
                                        </p:tgtEl>
                                        <p:attrNameLst>
                                          <p:attrName>style.visibility</p:attrName>
                                        </p:attrNameLst>
                                      </p:cBhvr>
                                      <p:to>
                                        <p:strVal val="visible"/>
                                      </p:to>
                                    </p:set>
                                    <p:animEffect transition="in" filter="wipe(up)">
                                      <p:cBhvr>
                                        <p:cTn id="44" dur="500"/>
                                        <p:tgtEl>
                                          <p:spTgt spid="6922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2243"/>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692252"/>
                                        </p:tgtEl>
                                        <p:attrNameLst>
                                          <p:attrName>style.visibility</p:attrName>
                                        </p:attrNameLst>
                                      </p:cBhvr>
                                      <p:to>
                                        <p:strVal val="visible"/>
                                      </p:to>
                                    </p:set>
                                    <p:animEffect transition="in" filter="wipe(down)">
                                      <p:cBhvr>
                                        <p:cTn id="51" dur="500"/>
                                        <p:tgtEl>
                                          <p:spTgt spid="6922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92247"/>
                                        </p:tgtEl>
                                        <p:attrNameLst>
                                          <p:attrName>style.visibility</p:attrName>
                                        </p:attrNameLst>
                                      </p:cBhvr>
                                      <p:to>
                                        <p:strVal val="visible"/>
                                      </p:to>
                                    </p:set>
                                  </p:childTnLst>
                                </p:cTn>
                              </p:par>
                              <p:par>
                                <p:cTn id="56" presetID="22" presetClass="entr" presetSubtype="2" fill="hold" nodeType="withEffect">
                                  <p:stCondLst>
                                    <p:cond delay="0"/>
                                  </p:stCondLst>
                                  <p:childTnLst>
                                    <p:set>
                                      <p:cBhvr>
                                        <p:cTn id="57" dur="1" fill="hold">
                                          <p:stCondLst>
                                            <p:cond delay="0"/>
                                          </p:stCondLst>
                                        </p:cTn>
                                        <p:tgtEl>
                                          <p:spTgt spid="692254"/>
                                        </p:tgtEl>
                                        <p:attrNameLst>
                                          <p:attrName>style.visibility</p:attrName>
                                        </p:attrNameLst>
                                      </p:cBhvr>
                                      <p:to>
                                        <p:strVal val="visible"/>
                                      </p:to>
                                    </p:set>
                                    <p:animEffect transition="in" filter="wipe(right)">
                                      <p:cBhvr>
                                        <p:cTn id="58" dur="500"/>
                                        <p:tgtEl>
                                          <p:spTgt spid="6922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692257"/>
                                        </p:tgtEl>
                                        <p:attrNameLst>
                                          <p:attrName>style.visibility</p:attrName>
                                        </p:attrNameLst>
                                      </p:cBhvr>
                                      <p:to>
                                        <p:strVal val="visible"/>
                                      </p:to>
                                    </p:set>
                                    <p:animEffect transition="in" filter="wipe(up)">
                                      <p:cBhvr>
                                        <p:cTn id="63" dur="500"/>
                                        <p:tgtEl>
                                          <p:spTgt spid="692257"/>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69226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92262"/>
                                        </p:tgtEl>
                                        <p:attrNameLst>
                                          <p:attrName>style.visibility</p:attrName>
                                        </p:attrNameLst>
                                      </p:cBhvr>
                                      <p:to>
                                        <p:strVal val="visible"/>
                                      </p:to>
                                    </p:set>
                                    <p:animEffect transition="in" filter="wipe(left)">
                                      <p:cBhvr>
                                        <p:cTn id="70" dur="500"/>
                                        <p:tgtEl>
                                          <p:spTgt spid="69226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9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4" grpId="0" animBg="1"/>
      <p:bldP spid="692240" grpId="0" animBg="1"/>
      <p:bldP spid="692241" grpId="0" animBg="1"/>
      <p:bldP spid="692242" grpId="0" animBg="1"/>
      <p:bldP spid="692243" grpId="0" animBg="1"/>
      <p:bldP spid="692244" grpId="0" animBg="1"/>
      <p:bldP spid="692245" grpId="0" animBg="1"/>
      <p:bldP spid="692246" grpId="0" animBg="1"/>
      <p:bldP spid="692247" grpId="0" animBg="1"/>
      <p:bldP spid="6922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r>
              <a:rPr lang="en-US" altLang="en-US" sz="2400" dirty="0"/>
              <a:t>Used to combine knowledge about decision problem from many sources</a:t>
            </a:r>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15</a:t>
            </a:fld>
            <a:endParaRPr lang="en-US"/>
          </a:p>
        </p:txBody>
      </p:sp>
    </p:spTree>
    <p:extLst>
      <p:ext uri="{BB962C8B-B14F-4D97-AF65-F5344CB8AC3E}">
        <p14:creationId xmlns:p14="http://schemas.microsoft.com/office/powerpoint/2010/main" val="128941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8082" name="Text Box 2"/>
          <p:cNvSpPr txBox="1">
            <a:spLocks noChangeArrowheads="1"/>
          </p:cNvSpPr>
          <p:nvPr/>
        </p:nvSpPr>
        <p:spPr bwMode="auto">
          <a:xfrm>
            <a:off x="1676400" y="1828800"/>
            <a:ext cx="639115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600" dirty="0">
                <a:solidFill>
                  <a:schemeClr val="accent1"/>
                </a:solidFill>
              </a:rPr>
              <a:t>Advantages and Disadvantages of Decision Models</a:t>
            </a:r>
          </a:p>
        </p:txBody>
      </p:sp>
      <p:sp>
        <p:nvSpPr>
          <p:cNvPr id="2" name="Slide Number Placeholder 1"/>
          <p:cNvSpPr>
            <a:spLocks noGrp="1"/>
          </p:cNvSpPr>
          <p:nvPr>
            <p:ph type="sldNum" sz="quarter" idx="12"/>
          </p:nvPr>
        </p:nvSpPr>
        <p:spPr/>
        <p:txBody>
          <a:bodyPr/>
          <a:lstStyle/>
          <a:p>
            <a:fld id="{0798D939-2D9E-2142-A80A-FFDECD1E5A9B}" type="slidenum">
              <a:rPr lang="en-US" smtClean="0"/>
              <a:t>16</a:t>
            </a:fld>
            <a:endParaRPr lang="en-US"/>
          </a:p>
        </p:txBody>
      </p:sp>
    </p:spTree>
    <p:extLst>
      <p:ext uri="{BB962C8B-B14F-4D97-AF65-F5344CB8AC3E}">
        <p14:creationId xmlns:p14="http://schemas.microsoft.com/office/powerpoint/2010/main" val="2568290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998C691-B4E2-B74C-B369-0EF116E2AEC5}"/>
              </a:ext>
            </a:extLst>
          </p:cNvPr>
          <p:cNvSpPr>
            <a:spLocks noGrp="1" noChangeArrowheads="1"/>
          </p:cNvSpPr>
          <p:nvPr>
            <p:ph type="title"/>
          </p:nvPr>
        </p:nvSpPr>
        <p:spPr/>
        <p:txBody>
          <a:bodyPr/>
          <a:lstStyle/>
          <a:p>
            <a:r>
              <a:rPr lang="en-US" altLang="en-US"/>
              <a:t>Advantages of modeling</a:t>
            </a:r>
          </a:p>
        </p:txBody>
      </p:sp>
      <p:sp>
        <p:nvSpPr>
          <p:cNvPr id="28675" name="Rectangle 3">
            <a:extLst>
              <a:ext uri="{FF2B5EF4-FFF2-40B4-BE49-F238E27FC236}">
                <a16:creationId xmlns:a16="http://schemas.microsoft.com/office/drawing/2014/main" id="{2012D0A6-9CA3-7443-BA04-97B04BA70316}"/>
              </a:ext>
            </a:extLst>
          </p:cNvPr>
          <p:cNvSpPr>
            <a:spLocks noGrp="1" noChangeArrowheads="1"/>
          </p:cNvSpPr>
          <p:nvPr>
            <p:ph idx="1"/>
          </p:nvPr>
        </p:nvSpPr>
        <p:spPr/>
        <p:txBody>
          <a:bodyPr/>
          <a:lstStyle/>
          <a:p>
            <a:r>
              <a:rPr lang="en-US" altLang="en-US" sz="2800" dirty="0"/>
              <a:t>Clarifies decision-making</a:t>
            </a:r>
          </a:p>
          <a:p>
            <a:r>
              <a:rPr lang="en-US" altLang="en-US" sz="2800" dirty="0"/>
              <a:t>Provides comprehensive framework</a:t>
            </a:r>
          </a:p>
          <a:p>
            <a:r>
              <a:rPr lang="en-US" altLang="en-US" sz="2800" dirty="0"/>
              <a:t>Allows best available data to be applied</a:t>
            </a:r>
          </a:p>
          <a:p>
            <a:r>
              <a:rPr lang="en-US" altLang="en-US" sz="2800" dirty="0"/>
              <a:t>Allows explicit and systematic characterization and treatment of uncertainty</a:t>
            </a:r>
          </a:p>
          <a:p>
            <a:r>
              <a:rPr lang="en-US" altLang="en-US" sz="2800" dirty="0"/>
              <a:t>Extrapolates short-term observations into long-term outcomes</a:t>
            </a:r>
          </a:p>
          <a:p>
            <a:r>
              <a:rPr lang="en-US" altLang="en-US" sz="2800" dirty="0"/>
              <a:t>Encourages “what if” analyses</a:t>
            </a:r>
          </a:p>
        </p:txBody>
      </p:sp>
      <p:sp>
        <p:nvSpPr>
          <p:cNvPr id="2" name="Slide Number Placeholder 1"/>
          <p:cNvSpPr>
            <a:spLocks noGrp="1"/>
          </p:cNvSpPr>
          <p:nvPr>
            <p:ph type="sldNum" sz="quarter" idx="12"/>
          </p:nvPr>
        </p:nvSpPr>
        <p:spPr/>
        <p:txBody>
          <a:bodyPr/>
          <a:lstStyle/>
          <a:p>
            <a:fld id="{0798D939-2D9E-2142-A80A-FFDECD1E5A9B}" type="slidenum">
              <a:rPr lang="en-US" smtClean="0"/>
              <a:t>17</a:t>
            </a:fld>
            <a:endParaRPr lang="en-US"/>
          </a:p>
        </p:txBody>
      </p:sp>
    </p:spTree>
    <p:extLst>
      <p:ext uri="{BB962C8B-B14F-4D97-AF65-F5344CB8AC3E}">
        <p14:creationId xmlns:p14="http://schemas.microsoft.com/office/powerpoint/2010/main" val="1908912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2546"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US" altLang="en-US" sz="4000" dirty="0"/>
              <a:t>Extend Beyond Time Horizon</a:t>
            </a:r>
          </a:p>
        </p:txBody>
      </p:sp>
      <p:sp>
        <p:nvSpPr>
          <p:cNvPr id="492547" name="Rectangle 3"/>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FontTx/>
              <a:buChar char="•"/>
            </a:pPr>
            <a:r>
              <a:rPr lang="en-US" altLang="en-US" dirty="0">
                <a:latin typeface="+mn-lt"/>
              </a:rPr>
              <a:t>Can “translate” an intermediate endpoint (e.g., increase in CD4 count, decrease in blood pressure) into clinical endpoints such as life years saved or quality-adjusted life years gained</a:t>
            </a:r>
          </a:p>
          <a:p>
            <a:pPr eaLnBrk="0" hangingPunct="0">
              <a:spcBef>
                <a:spcPct val="20000"/>
              </a:spcBef>
              <a:buClr>
                <a:schemeClr val="accent1"/>
              </a:buClr>
              <a:buFontTx/>
              <a:buChar char="•"/>
            </a:pPr>
            <a:r>
              <a:rPr lang="en-US" altLang="en-US" dirty="0">
                <a:latin typeface="+mn-lt"/>
              </a:rPr>
              <a:t>Incorporates important long-term effects of treatment</a:t>
            </a:r>
          </a:p>
        </p:txBody>
      </p:sp>
      <p:sp>
        <p:nvSpPr>
          <p:cNvPr id="2" name="Slide Number Placeholder 1"/>
          <p:cNvSpPr>
            <a:spLocks noGrp="1"/>
          </p:cNvSpPr>
          <p:nvPr>
            <p:ph type="sldNum" sz="quarter" idx="12"/>
          </p:nvPr>
        </p:nvSpPr>
        <p:spPr/>
        <p:txBody>
          <a:bodyPr/>
          <a:lstStyle/>
          <a:p>
            <a:fld id="{0798D939-2D9E-2142-A80A-FFDECD1E5A9B}" type="slidenum">
              <a:rPr lang="en-US" smtClean="0"/>
              <a:t>18</a:t>
            </a:fld>
            <a:endParaRPr lang="en-US"/>
          </a:p>
        </p:txBody>
      </p:sp>
    </p:spTree>
    <p:extLst>
      <p:ext uri="{BB962C8B-B14F-4D97-AF65-F5344CB8AC3E}">
        <p14:creationId xmlns:p14="http://schemas.microsoft.com/office/powerpoint/2010/main" val="3191553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594" name="Rectangle 2"/>
          <p:cNvSpPr>
            <a:spLocks noChangeArrowheads="1"/>
          </p:cNvSpPr>
          <p:nvPr/>
        </p:nvSpPr>
        <p:spPr bwMode="auto">
          <a:xfrm>
            <a:off x="685800" y="6096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sz="4000" dirty="0">
                <a:solidFill>
                  <a:schemeClr val="tx1"/>
                </a:solidFill>
                <a:latin typeface="+mj-lt"/>
              </a:rPr>
              <a:t>Example: DCCT</a:t>
            </a:r>
          </a:p>
        </p:txBody>
      </p:sp>
      <p:sp>
        <p:nvSpPr>
          <p:cNvPr id="494595" name="Rectangle 3"/>
          <p:cNvSpPr>
            <a:spLocks noChangeArrowheads="1"/>
          </p:cNvSpPr>
          <p:nvPr/>
        </p:nvSpPr>
        <p:spPr bwMode="auto">
          <a:xfrm>
            <a:off x="717550" y="6227763"/>
            <a:ext cx="78105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marL="290513" indent="-290513" algn="l">
              <a:defRPr sz="2400">
                <a:solidFill>
                  <a:schemeClr val="tx1"/>
                </a:solidFill>
                <a:latin typeface="Times New Roman" panose="02020603050405020304" pitchFamily="18" charset="0"/>
              </a:defRPr>
            </a:lvl1pPr>
            <a:lvl2pPr marL="45878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000" dirty="0">
                <a:latin typeface="+mn-lt"/>
              </a:rPr>
              <a:t>DCCT Research Group. </a:t>
            </a:r>
            <a:r>
              <a:rPr lang="en-US" altLang="en-US" sz="2000" i="1" dirty="0">
                <a:latin typeface="+mn-lt"/>
              </a:rPr>
              <a:t>JAMA. </a:t>
            </a:r>
            <a:r>
              <a:rPr lang="en-US" altLang="en-US" sz="2000" dirty="0">
                <a:latin typeface="+mn-lt"/>
              </a:rPr>
              <a:t>1996;276:1409-1415.</a:t>
            </a:r>
          </a:p>
        </p:txBody>
      </p:sp>
      <p:sp>
        <p:nvSpPr>
          <p:cNvPr id="494596" name="Rectangle 4"/>
          <p:cNvSpPr>
            <a:spLocks noChangeArrowheads="1"/>
          </p:cNvSpPr>
          <p:nvPr/>
        </p:nvSpPr>
        <p:spPr bwMode="auto">
          <a:xfrm>
            <a:off x="717550" y="2063750"/>
            <a:ext cx="1409700"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7" name="Rectangle 5"/>
          <p:cNvSpPr>
            <a:spLocks noChangeArrowheads="1"/>
          </p:cNvSpPr>
          <p:nvPr/>
        </p:nvSpPr>
        <p:spPr bwMode="auto">
          <a:xfrm>
            <a:off x="2978150" y="2063750"/>
            <a:ext cx="2332038"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8" name="Rectangle 6"/>
          <p:cNvSpPr>
            <a:spLocks noChangeArrowheads="1"/>
          </p:cNvSpPr>
          <p:nvPr/>
        </p:nvSpPr>
        <p:spPr bwMode="auto">
          <a:xfrm>
            <a:off x="6338888" y="2063750"/>
            <a:ext cx="2189162"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9" name="Rectangle 7"/>
          <p:cNvSpPr>
            <a:spLocks noChangeArrowheads="1"/>
          </p:cNvSpPr>
          <p:nvPr/>
        </p:nvSpPr>
        <p:spPr bwMode="auto">
          <a:xfrm>
            <a:off x="817563" y="2295525"/>
            <a:ext cx="1307603"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200" dirty="0">
                <a:solidFill>
                  <a:srgbClr val="000000"/>
                </a:solidFill>
              </a:rPr>
              <a:t>Patients</a:t>
            </a:r>
          </a:p>
          <a:p>
            <a:pPr algn="l" eaLnBrk="0" hangingPunct="0"/>
            <a:r>
              <a:rPr lang="en-US" altLang="en-US" sz="2200" dirty="0">
                <a:solidFill>
                  <a:srgbClr val="000000"/>
                </a:solidFill>
              </a:rPr>
              <a:t>with</a:t>
            </a:r>
          </a:p>
          <a:p>
            <a:pPr algn="l" eaLnBrk="0" hangingPunct="0"/>
            <a:r>
              <a:rPr lang="en-US" altLang="en-US" sz="2200" dirty="0">
                <a:solidFill>
                  <a:srgbClr val="000000"/>
                </a:solidFill>
              </a:rPr>
              <a:t>IDDM</a:t>
            </a:r>
          </a:p>
        </p:txBody>
      </p:sp>
      <p:sp>
        <p:nvSpPr>
          <p:cNvPr id="494600" name="Rectangle 8"/>
          <p:cNvSpPr>
            <a:spLocks noChangeArrowheads="1"/>
          </p:cNvSpPr>
          <p:nvPr/>
        </p:nvSpPr>
        <p:spPr bwMode="auto">
          <a:xfrm>
            <a:off x="2959100" y="2295525"/>
            <a:ext cx="2243372"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233363" indent="-23336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200" dirty="0">
                <a:solidFill>
                  <a:srgbClr val="000000"/>
                </a:solidFill>
                <a:latin typeface="+mn-lt"/>
              </a:rPr>
              <a:t>Retinopathy</a:t>
            </a:r>
          </a:p>
          <a:p>
            <a:pPr eaLnBrk="0" hangingPunct="0">
              <a:buClr>
                <a:schemeClr val="accent1"/>
              </a:buClr>
              <a:buFontTx/>
              <a:buChar char="•"/>
            </a:pPr>
            <a:r>
              <a:rPr lang="en-US" altLang="en-US" sz="2200" dirty="0">
                <a:solidFill>
                  <a:srgbClr val="000000"/>
                </a:solidFill>
                <a:latin typeface="+mn-lt"/>
              </a:rPr>
              <a:t>Nephropathy</a:t>
            </a:r>
          </a:p>
          <a:p>
            <a:pPr eaLnBrk="0" hangingPunct="0">
              <a:buClr>
                <a:schemeClr val="accent1"/>
              </a:buClr>
              <a:buFontTx/>
              <a:buChar char="•"/>
            </a:pPr>
            <a:r>
              <a:rPr lang="en-US" altLang="en-US" sz="2200" dirty="0">
                <a:solidFill>
                  <a:srgbClr val="000000"/>
                </a:solidFill>
                <a:latin typeface="+mn-lt"/>
              </a:rPr>
              <a:t>Neuropathy</a:t>
            </a:r>
          </a:p>
        </p:txBody>
      </p:sp>
      <p:sp>
        <p:nvSpPr>
          <p:cNvPr id="494601" name="Rectangle 9"/>
          <p:cNvSpPr>
            <a:spLocks noChangeArrowheads="1"/>
          </p:cNvSpPr>
          <p:nvPr/>
        </p:nvSpPr>
        <p:spPr bwMode="auto">
          <a:xfrm>
            <a:off x="6362700" y="2295525"/>
            <a:ext cx="2056974"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233363" indent="-23336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200" dirty="0">
                <a:solidFill>
                  <a:srgbClr val="000000"/>
                </a:solidFill>
                <a:latin typeface="+mn-lt"/>
              </a:rPr>
              <a:t>Blindness</a:t>
            </a:r>
          </a:p>
          <a:p>
            <a:pPr eaLnBrk="0" hangingPunct="0">
              <a:buClr>
                <a:schemeClr val="accent1"/>
              </a:buClr>
              <a:buFontTx/>
              <a:buChar char="•"/>
            </a:pPr>
            <a:r>
              <a:rPr lang="en-US" altLang="en-US" sz="2200" dirty="0">
                <a:solidFill>
                  <a:srgbClr val="000000"/>
                </a:solidFill>
                <a:latin typeface="+mn-lt"/>
              </a:rPr>
              <a:t>ESRD</a:t>
            </a:r>
          </a:p>
          <a:p>
            <a:pPr eaLnBrk="0" hangingPunct="0">
              <a:buClr>
                <a:schemeClr val="accent1"/>
              </a:buClr>
              <a:buFontTx/>
              <a:buChar char="•"/>
            </a:pPr>
            <a:r>
              <a:rPr lang="en-US" altLang="en-US" sz="2200" dirty="0">
                <a:solidFill>
                  <a:srgbClr val="000000"/>
                </a:solidFill>
                <a:latin typeface="+mn-lt"/>
              </a:rPr>
              <a:t>Amputation</a:t>
            </a:r>
            <a:endParaRPr lang="en-US" altLang="en-US" sz="2200" dirty="0">
              <a:latin typeface="+mn-lt"/>
            </a:endParaRPr>
          </a:p>
        </p:txBody>
      </p:sp>
      <p:sp>
        <p:nvSpPr>
          <p:cNvPr id="494602" name="Line 10"/>
          <p:cNvSpPr>
            <a:spLocks noChangeShapeType="1"/>
          </p:cNvSpPr>
          <p:nvPr/>
        </p:nvSpPr>
        <p:spPr bwMode="auto">
          <a:xfrm>
            <a:off x="2214563" y="2819400"/>
            <a:ext cx="7445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3" name="Line 11"/>
          <p:cNvSpPr>
            <a:spLocks noChangeShapeType="1"/>
          </p:cNvSpPr>
          <p:nvPr/>
        </p:nvSpPr>
        <p:spPr bwMode="auto">
          <a:xfrm>
            <a:off x="5397500" y="2819400"/>
            <a:ext cx="8556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4" name="Oval 12"/>
          <p:cNvSpPr>
            <a:spLocks noChangeArrowheads="1"/>
          </p:cNvSpPr>
          <p:nvPr/>
        </p:nvSpPr>
        <p:spPr bwMode="auto">
          <a:xfrm>
            <a:off x="1801813" y="4806950"/>
            <a:ext cx="1773237" cy="1130300"/>
          </a:xfrm>
          <a:prstGeom prst="ellipse">
            <a:avLst/>
          </a:prstGeom>
          <a:solidFill>
            <a:schemeClr val="bg1"/>
          </a:solidFill>
          <a:ln w="19050">
            <a:solidFill>
              <a:srgbClr val="92D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200" dirty="0">
                <a:solidFill>
                  <a:srgbClr val="000000"/>
                </a:solidFill>
              </a:rPr>
              <a:t>Clinical</a:t>
            </a:r>
          </a:p>
          <a:p>
            <a:pPr algn="ctr" eaLnBrk="0" hangingPunct="0"/>
            <a:r>
              <a:rPr lang="en-US" altLang="en-US" sz="2200" dirty="0">
                <a:solidFill>
                  <a:srgbClr val="000000"/>
                </a:solidFill>
              </a:rPr>
              <a:t>Trial Data</a:t>
            </a:r>
            <a:endParaRPr lang="en-US" altLang="en-US" sz="2200" dirty="0"/>
          </a:p>
        </p:txBody>
      </p:sp>
      <p:sp>
        <p:nvSpPr>
          <p:cNvPr id="494605" name="Oval 13"/>
          <p:cNvSpPr>
            <a:spLocks noChangeArrowheads="1"/>
          </p:cNvSpPr>
          <p:nvPr/>
        </p:nvSpPr>
        <p:spPr bwMode="auto">
          <a:xfrm>
            <a:off x="4984750" y="4806950"/>
            <a:ext cx="1790700" cy="1130300"/>
          </a:xfrm>
          <a:prstGeom prst="ellipse">
            <a:avLst/>
          </a:prstGeom>
          <a:solidFill>
            <a:schemeClr val="bg1"/>
          </a:solidFill>
          <a:ln w="19050">
            <a:solidFill>
              <a:srgbClr val="92D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200">
                <a:solidFill>
                  <a:srgbClr val="000000"/>
                </a:solidFill>
              </a:rPr>
              <a:t>Model</a:t>
            </a:r>
          </a:p>
        </p:txBody>
      </p:sp>
      <p:sp>
        <p:nvSpPr>
          <p:cNvPr id="494606" name="Line 14"/>
          <p:cNvSpPr>
            <a:spLocks noChangeShapeType="1"/>
          </p:cNvSpPr>
          <p:nvPr/>
        </p:nvSpPr>
        <p:spPr bwMode="auto">
          <a:xfrm flipV="1">
            <a:off x="2608263" y="3879850"/>
            <a:ext cx="0" cy="927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7" name="Line 15"/>
          <p:cNvSpPr>
            <a:spLocks noChangeShapeType="1"/>
          </p:cNvSpPr>
          <p:nvPr/>
        </p:nvSpPr>
        <p:spPr bwMode="auto">
          <a:xfrm flipV="1">
            <a:off x="5859463" y="3879850"/>
            <a:ext cx="0" cy="927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19</a:t>
            </a:fld>
            <a:endParaRPr lang="en-US"/>
          </a:p>
        </p:txBody>
      </p:sp>
    </p:spTree>
    <p:extLst>
      <p:ext uri="{BB962C8B-B14F-4D97-AF65-F5344CB8AC3E}">
        <p14:creationId xmlns:p14="http://schemas.microsoft.com/office/powerpoint/2010/main" val="108875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a:t>Building Decision Models in R</a:t>
            </a:r>
            <a:endParaRPr/>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a:t>
            </a:fld>
            <a:endParaRPr/>
          </a:p>
        </p:txBody>
      </p:sp>
      <p:sp>
        <p:nvSpPr>
          <p:cNvPr id="2" name="TextBox 1">
            <a:extLst>
              <a:ext uri="{FF2B5EF4-FFF2-40B4-BE49-F238E27FC236}">
                <a16:creationId xmlns:a16="http://schemas.microsoft.com/office/drawing/2014/main" id="{136CA131-A4CC-C844-9FEA-1D49E4786567}"/>
              </a:ext>
            </a:extLst>
          </p:cNvPr>
          <p:cNvSpPr txBox="1"/>
          <p:nvPr/>
        </p:nvSpPr>
        <p:spPr>
          <a:xfrm>
            <a:off x="2139696" y="4003100"/>
            <a:ext cx="5541264" cy="923330"/>
          </a:xfrm>
          <a:prstGeom prst="rect">
            <a:avLst/>
          </a:prstGeom>
          <a:noFill/>
        </p:spPr>
        <p:txBody>
          <a:bodyPr wrap="square" rtlCol="0">
            <a:spAutoFit/>
          </a:bodyPr>
          <a:lstStyle/>
          <a:p>
            <a:r>
              <a:rPr lang="en-US" dirty="0"/>
              <a:t>FOR DARTH INSTRUCTOR: Mute CEA slides when giving a Decision tree lecture only! </a:t>
            </a:r>
          </a:p>
          <a:p>
            <a:endParaRPr lang="en-US" dirty="0"/>
          </a:p>
        </p:txBody>
      </p:sp>
    </p:spTree>
    <p:extLst>
      <p:ext uri="{BB962C8B-B14F-4D97-AF65-F5344CB8AC3E}">
        <p14:creationId xmlns:p14="http://schemas.microsoft.com/office/powerpoint/2010/main" val="4055223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642"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US" altLang="en-US" sz="3600" dirty="0"/>
              <a:t>Consider All Relevant Strategies</a:t>
            </a:r>
          </a:p>
        </p:txBody>
      </p:sp>
      <p:sp>
        <p:nvSpPr>
          <p:cNvPr id="496643" name="Rectangle 3"/>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FontTx/>
              <a:buChar char="•"/>
            </a:pPr>
            <a:r>
              <a:rPr lang="en-US" altLang="en-US" dirty="0">
                <a:latin typeface="+mn-lt"/>
              </a:rPr>
              <a:t>Comparison of interventions often not compared head-to-head in a trial.</a:t>
            </a:r>
          </a:p>
          <a:p>
            <a:pPr eaLnBrk="0" hangingPunct="0">
              <a:spcBef>
                <a:spcPct val="20000"/>
              </a:spcBef>
              <a:buClr>
                <a:schemeClr val="accent1"/>
              </a:buClr>
              <a:buFontTx/>
              <a:buChar char="•"/>
            </a:pPr>
            <a:r>
              <a:rPr lang="en-US" altLang="en-US" dirty="0">
                <a:latin typeface="+mn-lt"/>
              </a:rPr>
              <a:t>Clinical trials do not always consider those strategies which would be most relevant in a cost-effectiveness analysis.</a:t>
            </a:r>
          </a:p>
          <a:p>
            <a:pPr eaLnBrk="0" hangingPunct="0">
              <a:spcBef>
                <a:spcPct val="20000"/>
              </a:spcBef>
              <a:buClr>
                <a:schemeClr val="accent1"/>
              </a:buClr>
              <a:buFontTx/>
              <a:buChar char="•"/>
            </a:pPr>
            <a:r>
              <a:rPr lang="en-US" altLang="en-US" dirty="0">
                <a:latin typeface="+mn-lt"/>
              </a:rPr>
              <a:t>Too many plausible strategies to be feasible for a clinical trial.</a:t>
            </a:r>
          </a:p>
        </p:txBody>
      </p:sp>
      <p:sp>
        <p:nvSpPr>
          <p:cNvPr id="2" name="Slide Number Placeholder 1"/>
          <p:cNvSpPr>
            <a:spLocks noGrp="1"/>
          </p:cNvSpPr>
          <p:nvPr>
            <p:ph type="sldNum" sz="quarter" idx="12"/>
          </p:nvPr>
        </p:nvSpPr>
        <p:spPr/>
        <p:txBody>
          <a:bodyPr/>
          <a:lstStyle/>
          <a:p>
            <a:fld id="{0798D939-2D9E-2142-A80A-FFDECD1E5A9B}" type="slidenum">
              <a:rPr lang="en-US" smtClean="0"/>
              <a:t>20</a:t>
            </a:fld>
            <a:endParaRPr lang="en-US"/>
          </a:p>
        </p:txBody>
      </p:sp>
    </p:spTree>
    <p:extLst>
      <p:ext uri="{BB962C8B-B14F-4D97-AF65-F5344CB8AC3E}">
        <p14:creationId xmlns:p14="http://schemas.microsoft.com/office/powerpoint/2010/main" val="135846930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685800" y="609600"/>
            <a:ext cx="7772400" cy="838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800"/>
              <a:t>Incremental Analysis</a:t>
            </a:r>
          </a:p>
        </p:txBody>
      </p:sp>
      <p:sp>
        <p:nvSpPr>
          <p:cNvPr id="498692" name="Line 4"/>
          <p:cNvSpPr>
            <a:spLocks noChangeShapeType="1"/>
          </p:cNvSpPr>
          <p:nvPr/>
        </p:nvSpPr>
        <p:spPr bwMode="auto">
          <a:xfrm>
            <a:off x="2743200" y="1981200"/>
            <a:ext cx="1588" cy="3440113"/>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3" name="Line 5"/>
          <p:cNvSpPr>
            <a:spLocks noChangeShapeType="1"/>
          </p:cNvSpPr>
          <p:nvPr/>
        </p:nvSpPr>
        <p:spPr bwMode="auto">
          <a:xfrm>
            <a:off x="2647950" y="5407025"/>
            <a:ext cx="190500"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8" name="Line 10"/>
          <p:cNvSpPr>
            <a:spLocks noChangeShapeType="1"/>
          </p:cNvSpPr>
          <p:nvPr/>
        </p:nvSpPr>
        <p:spPr bwMode="auto">
          <a:xfrm>
            <a:off x="2743200" y="5410200"/>
            <a:ext cx="5075238"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9" name="Line 11"/>
          <p:cNvSpPr>
            <a:spLocks noChangeShapeType="1"/>
          </p:cNvSpPr>
          <p:nvPr/>
        </p:nvSpPr>
        <p:spPr bwMode="auto">
          <a:xfrm flipV="1">
            <a:off x="2743200" y="5311775"/>
            <a:ext cx="1588"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0" name="Line 12"/>
          <p:cNvSpPr>
            <a:spLocks noChangeShapeType="1"/>
          </p:cNvSpPr>
          <p:nvPr/>
        </p:nvSpPr>
        <p:spPr bwMode="auto">
          <a:xfrm flipV="1">
            <a:off x="5284788" y="5311775"/>
            <a:ext cx="1587"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1" name="Line 13"/>
          <p:cNvSpPr>
            <a:spLocks noChangeShapeType="1"/>
          </p:cNvSpPr>
          <p:nvPr/>
        </p:nvSpPr>
        <p:spPr bwMode="auto">
          <a:xfrm flipV="1">
            <a:off x="7818438" y="5311775"/>
            <a:ext cx="1587"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2" name="Line 14"/>
          <p:cNvSpPr>
            <a:spLocks noChangeShapeType="1"/>
          </p:cNvSpPr>
          <p:nvPr/>
        </p:nvSpPr>
        <p:spPr bwMode="auto">
          <a:xfrm flipV="1">
            <a:off x="2743200" y="4548188"/>
            <a:ext cx="2541588" cy="428625"/>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3" name="Line 15"/>
          <p:cNvSpPr>
            <a:spLocks noChangeShapeType="1"/>
          </p:cNvSpPr>
          <p:nvPr/>
        </p:nvSpPr>
        <p:spPr bwMode="auto">
          <a:xfrm flipV="1">
            <a:off x="5284788" y="1966913"/>
            <a:ext cx="2533650" cy="2581275"/>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19" name="Rectangle 31"/>
          <p:cNvSpPr>
            <a:spLocks noChangeArrowheads="1"/>
          </p:cNvSpPr>
          <p:nvPr/>
        </p:nvSpPr>
        <p:spPr bwMode="auto">
          <a:xfrm>
            <a:off x="2363788" y="52562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0</a:t>
            </a:r>
          </a:p>
        </p:txBody>
      </p:sp>
      <p:sp>
        <p:nvSpPr>
          <p:cNvPr id="498720" name="Rectangle 32"/>
          <p:cNvSpPr>
            <a:spLocks noChangeArrowheads="1"/>
          </p:cNvSpPr>
          <p:nvPr/>
        </p:nvSpPr>
        <p:spPr bwMode="auto">
          <a:xfrm>
            <a:off x="1647825" y="4397375"/>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10,000</a:t>
            </a:r>
          </a:p>
        </p:txBody>
      </p:sp>
      <p:sp>
        <p:nvSpPr>
          <p:cNvPr id="498721" name="Rectangle 33"/>
          <p:cNvSpPr>
            <a:spLocks noChangeArrowheads="1"/>
          </p:cNvSpPr>
          <p:nvPr/>
        </p:nvSpPr>
        <p:spPr bwMode="auto">
          <a:xfrm>
            <a:off x="1647825" y="3540125"/>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20,000</a:t>
            </a:r>
          </a:p>
        </p:txBody>
      </p:sp>
      <p:sp>
        <p:nvSpPr>
          <p:cNvPr id="498722" name="Rectangle 34"/>
          <p:cNvSpPr>
            <a:spLocks noChangeArrowheads="1"/>
          </p:cNvSpPr>
          <p:nvPr/>
        </p:nvSpPr>
        <p:spPr bwMode="auto">
          <a:xfrm>
            <a:off x="1647825" y="267335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30,000</a:t>
            </a:r>
          </a:p>
        </p:txBody>
      </p:sp>
      <p:sp>
        <p:nvSpPr>
          <p:cNvPr id="498723" name="Rectangle 35"/>
          <p:cNvSpPr>
            <a:spLocks noChangeArrowheads="1"/>
          </p:cNvSpPr>
          <p:nvPr/>
        </p:nvSpPr>
        <p:spPr bwMode="auto">
          <a:xfrm>
            <a:off x="1647825" y="181610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40,000</a:t>
            </a:r>
          </a:p>
        </p:txBody>
      </p:sp>
      <p:sp>
        <p:nvSpPr>
          <p:cNvPr id="498724" name="Rectangle 36"/>
          <p:cNvSpPr>
            <a:spLocks noChangeArrowheads="1"/>
          </p:cNvSpPr>
          <p:nvPr/>
        </p:nvSpPr>
        <p:spPr bwMode="auto">
          <a:xfrm>
            <a:off x="2730500" y="57007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8</a:t>
            </a:r>
          </a:p>
        </p:txBody>
      </p:sp>
      <p:sp>
        <p:nvSpPr>
          <p:cNvPr id="498725" name="Rectangle 37"/>
          <p:cNvSpPr>
            <a:spLocks noChangeArrowheads="1"/>
          </p:cNvSpPr>
          <p:nvPr/>
        </p:nvSpPr>
        <p:spPr bwMode="auto">
          <a:xfrm>
            <a:off x="5160963" y="5700713"/>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8.5</a:t>
            </a:r>
          </a:p>
        </p:txBody>
      </p:sp>
      <p:sp>
        <p:nvSpPr>
          <p:cNvPr id="498726" name="Rectangle 38"/>
          <p:cNvSpPr>
            <a:spLocks noChangeArrowheads="1"/>
          </p:cNvSpPr>
          <p:nvPr/>
        </p:nvSpPr>
        <p:spPr bwMode="auto">
          <a:xfrm>
            <a:off x="7805738" y="57007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9</a:t>
            </a:r>
          </a:p>
        </p:txBody>
      </p:sp>
      <p:sp>
        <p:nvSpPr>
          <p:cNvPr id="498727" name="Rectangle 39"/>
          <p:cNvSpPr>
            <a:spLocks noChangeArrowheads="1"/>
          </p:cNvSpPr>
          <p:nvPr/>
        </p:nvSpPr>
        <p:spPr bwMode="auto">
          <a:xfrm>
            <a:off x="4019550" y="6097588"/>
            <a:ext cx="27670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t>Effectiveness (QALYs)</a:t>
            </a:r>
            <a:endParaRPr lang="en-US" altLang="en-US"/>
          </a:p>
        </p:txBody>
      </p:sp>
      <p:sp>
        <p:nvSpPr>
          <p:cNvPr id="498728" name="Rectangle 40"/>
          <p:cNvSpPr>
            <a:spLocks noChangeArrowheads="1"/>
          </p:cNvSpPr>
          <p:nvPr/>
        </p:nvSpPr>
        <p:spPr bwMode="auto">
          <a:xfrm rot="16200000">
            <a:off x="720726" y="3421062"/>
            <a:ext cx="971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Cost</a:t>
            </a:r>
            <a:r>
              <a:rPr lang="en-US" altLang="en-US" sz="2300"/>
              <a:t> ($)</a:t>
            </a:r>
            <a:endParaRPr lang="en-US" altLang="en-US"/>
          </a:p>
        </p:txBody>
      </p:sp>
      <p:grpSp>
        <p:nvGrpSpPr>
          <p:cNvPr id="498752" name="Group 64"/>
          <p:cNvGrpSpPr>
            <a:grpSpLocks/>
          </p:cNvGrpSpPr>
          <p:nvPr/>
        </p:nvGrpSpPr>
        <p:grpSpPr bwMode="auto">
          <a:xfrm>
            <a:off x="2743200" y="1905000"/>
            <a:ext cx="5075238" cy="3097213"/>
            <a:chOff x="1738" y="1209"/>
            <a:chExt cx="3197" cy="1951"/>
          </a:xfrm>
          <a:solidFill>
            <a:schemeClr val="accent1"/>
          </a:solidFill>
        </p:grpSpPr>
        <p:sp>
          <p:nvSpPr>
            <p:cNvPr id="498729" name="Freeform 41"/>
            <p:cNvSpPr>
              <a:spLocks/>
            </p:cNvSpPr>
            <p:nvPr/>
          </p:nvSpPr>
          <p:spPr bwMode="auto">
            <a:xfrm>
              <a:off x="1738" y="308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0" name="Freeform 42"/>
            <p:cNvSpPr>
              <a:spLocks/>
            </p:cNvSpPr>
            <p:nvPr/>
          </p:nvSpPr>
          <p:spPr bwMode="auto">
            <a:xfrm>
              <a:off x="1878" y="2995"/>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1" name="Freeform 43"/>
            <p:cNvSpPr>
              <a:spLocks/>
            </p:cNvSpPr>
            <p:nvPr/>
          </p:nvSpPr>
          <p:spPr bwMode="auto">
            <a:xfrm>
              <a:off x="2018" y="2910"/>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2" name="Freeform 44"/>
            <p:cNvSpPr>
              <a:spLocks/>
            </p:cNvSpPr>
            <p:nvPr/>
          </p:nvSpPr>
          <p:spPr bwMode="auto">
            <a:xfrm>
              <a:off x="2158" y="2825"/>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3" name="Freeform 45"/>
            <p:cNvSpPr>
              <a:spLocks/>
            </p:cNvSpPr>
            <p:nvPr/>
          </p:nvSpPr>
          <p:spPr bwMode="auto">
            <a:xfrm>
              <a:off x="2298" y="274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4" name="Freeform 46"/>
            <p:cNvSpPr>
              <a:spLocks/>
            </p:cNvSpPr>
            <p:nvPr/>
          </p:nvSpPr>
          <p:spPr bwMode="auto">
            <a:xfrm>
              <a:off x="2443" y="265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5" name="Freeform 47"/>
            <p:cNvSpPr>
              <a:spLocks/>
            </p:cNvSpPr>
            <p:nvPr/>
          </p:nvSpPr>
          <p:spPr bwMode="auto">
            <a:xfrm>
              <a:off x="2583" y="2565"/>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6" name="Freeform 48"/>
            <p:cNvSpPr>
              <a:spLocks/>
            </p:cNvSpPr>
            <p:nvPr/>
          </p:nvSpPr>
          <p:spPr bwMode="auto">
            <a:xfrm>
              <a:off x="2723" y="2480"/>
              <a:ext cx="111" cy="80"/>
            </a:xfrm>
            <a:custGeom>
              <a:avLst/>
              <a:gdLst>
                <a:gd name="T0" fmla="*/ 0 w 111"/>
                <a:gd name="T1" fmla="*/ 65 h 80"/>
                <a:gd name="T2" fmla="*/ 5 w 111"/>
                <a:gd name="T3" fmla="*/ 80 h 80"/>
                <a:gd name="T4" fmla="*/ 111 w 111"/>
                <a:gd name="T5" fmla="*/ 15 h 80"/>
                <a:gd name="T6" fmla="*/ 105 w 111"/>
                <a:gd name="T7" fmla="*/ 0 h 80"/>
                <a:gd name="T8" fmla="*/ 0 w 111"/>
                <a:gd name="T9" fmla="*/ 65 h 80"/>
              </a:gdLst>
              <a:ahLst/>
              <a:cxnLst>
                <a:cxn ang="0">
                  <a:pos x="T0" y="T1"/>
                </a:cxn>
                <a:cxn ang="0">
                  <a:pos x="T2" y="T3"/>
                </a:cxn>
                <a:cxn ang="0">
                  <a:pos x="T4" y="T5"/>
                </a:cxn>
                <a:cxn ang="0">
                  <a:pos x="T6" y="T7"/>
                </a:cxn>
                <a:cxn ang="0">
                  <a:pos x="T8" y="T9"/>
                </a:cxn>
              </a:cxnLst>
              <a:rect l="0" t="0" r="r" b="b"/>
              <a:pathLst>
                <a:path w="111" h="80">
                  <a:moveTo>
                    <a:pt x="0" y="65"/>
                  </a:moveTo>
                  <a:lnTo>
                    <a:pt x="5" y="80"/>
                  </a:lnTo>
                  <a:lnTo>
                    <a:pt x="111"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7" name="Freeform 49"/>
            <p:cNvSpPr>
              <a:spLocks/>
            </p:cNvSpPr>
            <p:nvPr/>
          </p:nvSpPr>
          <p:spPr bwMode="auto">
            <a:xfrm>
              <a:off x="2864" y="2395"/>
              <a:ext cx="110" cy="80"/>
            </a:xfrm>
            <a:custGeom>
              <a:avLst/>
              <a:gdLst>
                <a:gd name="T0" fmla="*/ 0 w 110"/>
                <a:gd name="T1" fmla="*/ 65 h 80"/>
                <a:gd name="T2" fmla="*/ 5 w 110"/>
                <a:gd name="T3" fmla="*/ 80 h 80"/>
                <a:gd name="T4" fmla="*/ 110 w 110"/>
                <a:gd name="T5" fmla="*/ 15 h 80"/>
                <a:gd name="T6" fmla="*/ 105 w 110"/>
                <a:gd name="T7" fmla="*/ 0 h 80"/>
                <a:gd name="T8" fmla="*/ 0 w 110"/>
                <a:gd name="T9" fmla="*/ 65 h 80"/>
              </a:gdLst>
              <a:ahLst/>
              <a:cxnLst>
                <a:cxn ang="0">
                  <a:pos x="T0" y="T1"/>
                </a:cxn>
                <a:cxn ang="0">
                  <a:pos x="T2" y="T3"/>
                </a:cxn>
                <a:cxn ang="0">
                  <a:pos x="T4" y="T5"/>
                </a:cxn>
                <a:cxn ang="0">
                  <a:pos x="T6" y="T7"/>
                </a:cxn>
                <a:cxn ang="0">
                  <a:pos x="T8" y="T9"/>
                </a:cxn>
              </a:cxnLst>
              <a:rect l="0" t="0" r="r" b="b"/>
              <a:pathLst>
                <a:path w="110" h="80">
                  <a:moveTo>
                    <a:pt x="0" y="65"/>
                  </a:moveTo>
                  <a:lnTo>
                    <a:pt x="5" y="80"/>
                  </a:lnTo>
                  <a:lnTo>
                    <a:pt x="110"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8" name="Freeform 50"/>
            <p:cNvSpPr>
              <a:spLocks/>
            </p:cNvSpPr>
            <p:nvPr/>
          </p:nvSpPr>
          <p:spPr bwMode="auto">
            <a:xfrm>
              <a:off x="3004" y="231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9" name="Freeform 51"/>
            <p:cNvSpPr>
              <a:spLocks/>
            </p:cNvSpPr>
            <p:nvPr/>
          </p:nvSpPr>
          <p:spPr bwMode="auto">
            <a:xfrm>
              <a:off x="3149" y="2225"/>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0" name="Freeform 52"/>
            <p:cNvSpPr>
              <a:spLocks/>
            </p:cNvSpPr>
            <p:nvPr/>
          </p:nvSpPr>
          <p:spPr bwMode="auto">
            <a:xfrm>
              <a:off x="3289" y="2140"/>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1" name="Freeform 53"/>
            <p:cNvSpPr>
              <a:spLocks/>
            </p:cNvSpPr>
            <p:nvPr/>
          </p:nvSpPr>
          <p:spPr bwMode="auto">
            <a:xfrm>
              <a:off x="3429" y="2055"/>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2" name="Freeform 54"/>
            <p:cNvSpPr>
              <a:spLocks/>
            </p:cNvSpPr>
            <p:nvPr/>
          </p:nvSpPr>
          <p:spPr bwMode="auto">
            <a:xfrm>
              <a:off x="3569" y="197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3" name="Freeform 55"/>
            <p:cNvSpPr>
              <a:spLocks/>
            </p:cNvSpPr>
            <p:nvPr/>
          </p:nvSpPr>
          <p:spPr bwMode="auto">
            <a:xfrm>
              <a:off x="3714" y="188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4" name="Freeform 56"/>
            <p:cNvSpPr>
              <a:spLocks/>
            </p:cNvSpPr>
            <p:nvPr/>
          </p:nvSpPr>
          <p:spPr bwMode="auto">
            <a:xfrm>
              <a:off x="3854" y="1795"/>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5" name="Freeform 57"/>
            <p:cNvSpPr>
              <a:spLocks/>
            </p:cNvSpPr>
            <p:nvPr/>
          </p:nvSpPr>
          <p:spPr bwMode="auto">
            <a:xfrm>
              <a:off x="3994" y="1709"/>
              <a:ext cx="105" cy="81"/>
            </a:xfrm>
            <a:custGeom>
              <a:avLst/>
              <a:gdLst>
                <a:gd name="T0" fmla="*/ 0 w 105"/>
                <a:gd name="T1" fmla="*/ 66 h 81"/>
                <a:gd name="T2" fmla="*/ 5 w 105"/>
                <a:gd name="T3" fmla="*/ 81 h 81"/>
                <a:gd name="T4" fmla="*/ 105 w 105"/>
                <a:gd name="T5" fmla="*/ 15 h 81"/>
                <a:gd name="T6" fmla="*/ 100 w 105"/>
                <a:gd name="T7" fmla="*/ 0 h 81"/>
                <a:gd name="T8" fmla="*/ 0 w 105"/>
                <a:gd name="T9" fmla="*/ 66 h 81"/>
              </a:gdLst>
              <a:ahLst/>
              <a:cxnLst>
                <a:cxn ang="0">
                  <a:pos x="T0" y="T1"/>
                </a:cxn>
                <a:cxn ang="0">
                  <a:pos x="T2" y="T3"/>
                </a:cxn>
                <a:cxn ang="0">
                  <a:pos x="T4" y="T5"/>
                </a:cxn>
                <a:cxn ang="0">
                  <a:pos x="T6" y="T7"/>
                </a:cxn>
                <a:cxn ang="0">
                  <a:pos x="T8" y="T9"/>
                </a:cxn>
              </a:cxnLst>
              <a:rect l="0" t="0" r="r" b="b"/>
              <a:pathLst>
                <a:path w="105" h="81">
                  <a:moveTo>
                    <a:pt x="0" y="66"/>
                  </a:moveTo>
                  <a:lnTo>
                    <a:pt x="5" y="81"/>
                  </a:lnTo>
                  <a:lnTo>
                    <a:pt x="105" y="15"/>
                  </a:lnTo>
                  <a:lnTo>
                    <a:pt x="100" y="0"/>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6" name="Freeform 58"/>
            <p:cNvSpPr>
              <a:spLocks/>
            </p:cNvSpPr>
            <p:nvPr/>
          </p:nvSpPr>
          <p:spPr bwMode="auto">
            <a:xfrm>
              <a:off x="4134" y="1624"/>
              <a:ext cx="110" cy="80"/>
            </a:xfrm>
            <a:custGeom>
              <a:avLst/>
              <a:gdLst>
                <a:gd name="T0" fmla="*/ 0 w 110"/>
                <a:gd name="T1" fmla="*/ 65 h 80"/>
                <a:gd name="T2" fmla="*/ 5 w 110"/>
                <a:gd name="T3" fmla="*/ 80 h 80"/>
                <a:gd name="T4" fmla="*/ 110 w 110"/>
                <a:gd name="T5" fmla="*/ 15 h 80"/>
                <a:gd name="T6" fmla="*/ 105 w 110"/>
                <a:gd name="T7" fmla="*/ 0 h 80"/>
                <a:gd name="T8" fmla="*/ 0 w 110"/>
                <a:gd name="T9" fmla="*/ 65 h 80"/>
              </a:gdLst>
              <a:ahLst/>
              <a:cxnLst>
                <a:cxn ang="0">
                  <a:pos x="T0" y="T1"/>
                </a:cxn>
                <a:cxn ang="0">
                  <a:pos x="T2" y="T3"/>
                </a:cxn>
                <a:cxn ang="0">
                  <a:pos x="T4" y="T5"/>
                </a:cxn>
                <a:cxn ang="0">
                  <a:pos x="T6" y="T7"/>
                </a:cxn>
                <a:cxn ang="0">
                  <a:pos x="T8" y="T9"/>
                </a:cxn>
              </a:cxnLst>
              <a:rect l="0" t="0" r="r" b="b"/>
              <a:pathLst>
                <a:path w="110" h="80">
                  <a:moveTo>
                    <a:pt x="0" y="65"/>
                  </a:moveTo>
                  <a:lnTo>
                    <a:pt x="5" y="80"/>
                  </a:lnTo>
                  <a:lnTo>
                    <a:pt x="110"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7" name="Freeform 59"/>
            <p:cNvSpPr>
              <a:spLocks/>
            </p:cNvSpPr>
            <p:nvPr/>
          </p:nvSpPr>
          <p:spPr bwMode="auto">
            <a:xfrm>
              <a:off x="4274" y="1539"/>
              <a:ext cx="111" cy="75"/>
            </a:xfrm>
            <a:custGeom>
              <a:avLst/>
              <a:gdLst>
                <a:gd name="T0" fmla="*/ 0 w 111"/>
                <a:gd name="T1" fmla="*/ 60 h 75"/>
                <a:gd name="T2" fmla="*/ 5 w 111"/>
                <a:gd name="T3" fmla="*/ 75 h 75"/>
                <a:gd name="T4" fmla="*/ 111 w 111"/>
                <a:gd name="T5" fmla="*/ 15 h 75"/>
                <a:gd name="T6" fmla="*/ 106 w 111"/>
                <a:gd name="T7" fmla="*/ 0 h 75"/>
                <a:gd name="T8" fmla="*/ 0 w 111"/>
                <a:gd name="T9" fmla="*/ 60 h 75"/>
              </a:gdLst>
              <a:ahLst/>
              <a:cxnLst>
                <a:cxn ang="0">
                  <a:pos x="T0" y="T1"/>
                </a:cxn>
                <a:cxn ang="0">
                  <a:pos x="T2" y="T3"/>
                </a:cxn>
                <a:cxn ang="0">
                  <a:pos x="T4" y="T5"/>
                </a:cxn>
                <a:cxn ang="0">
                  <a:pos x="T6" y="T7"/>
                </a:cxn>
                <a:cxn ang="0">
                  <a:pos x="T8" y="T9"/>
                </a:cxn>
              </a:cxnLst>
              <a:rect l="0" t="0" r="r" b="b"/>
              <a:pathLst>
                <a:path w="111" h="75">
                  <a:moveTo>
                    <a:pt x="0" y="60"/>
                  </a:moveTo>
                  <a:lnTo>
                    <a:pt x="5" y="75"/>
                  </a:lnTo>
                  <a:lnTo>
                    <a:pt x="111" y="15"/>
                  </a:lnTo>
                  <a:lnTo>
                    <a:pt x="106"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8" name="Freeform 60"/>
            <p:cNvSpPr>
              <a:spLocks/>
            </p:cNvSpPr>
            <p:nvPr/>
          </p:nvSpPr>
          <p:spPr bwMode="auto">
            <a:xfrm>
              <a:off x="4420" y="1454"/>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9" name="Freeform 61"/>
            <p:cNvSpPr>
              <a:spLocks/>
            </p:cNvSpPr>
            <p:nvPr/>
          </p:nvSpPr>
          <p:spPr bwMode="auto">
            <a:xfrm>
              <a:off x="4560" y="1369"/>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50" name="Freeform 62"/>
            <p:cNvSpPr>
              <a:spLocks/>
            </p:cNvSpPr>
            <p:nvPr/>
          </p:nvSpPr>
          <p:spPr bwMode="auto">
            <a:xfrm>
              <a:off x="4700" y="1284"/>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51" name="Freeform 63"/>
            <p:cNvSpPr>
              <a:spLocks/>
            </p:cNvSpPr>
            <p:nvPr/>
          </p:nvSpPr>
          <p:spPr bwMode="auto">
            <a:xfrm>
              <a:off x="4840" y="1209"/>
              <a:ext cx="95" cy="65"/>
            </a:xfrm>
            <a:custGeom>
              <a:avLst/>
              <a:gdLst>
                <a:gd name="T0" fmla="*/ 0 w 95"/>
                <a:gd name="T1" fmla="*/ 50 h 65"/>
                <a:gd name="T2" fmla="*/ 5 w 95"/>
                <a:gd name="T3" fmla="*/ 65 h 65"/>
                <a:gd name="T4" fmla="*/ 95 w 95"/>
                <a:gd name="T5" fmla="*/ 15 h 65"/>
                <a:gd name="T6" fmla="*/ 90 w 95"/>
                <a:gd name="T7" fmla="*/ 0 h 65"/>
                <a:gd name="T8" fmla="*/ 0 w 95"/>
                <a:gd name="T9" fmla="*/ 50 h 65"/>
              </a:gdLst>
              <a:ahLst/>
              <a:cxnLst>
                <a:cxn ang="0">
                  <a:pos x="T0" y="T1"/>
                </a:cxn>
                <a:cxn ang="0">
                  <a:pos x="T2" y="T3"/>
                </a:cxn>
                <a:cxn ang="0">
                  <a:pos x="T4" y="T5"/>
                </a:cxn>
                <a:cxn ang="0">
                  <a:pos x="T6" y="T7"/>
                </a:cxn>
                <a:cxn ang="0">
                  <a:pos x="T8" y="T9"/>
                </a:cxn>
              </a:cxnLst>
              <a:rect l="0" t="0" r="r" b="b"/>
              <a:pathLst>
                <a:path w="95" h="65">
                  <a:moveTo>
                    <a:pt x="0" y="50"/>
                  </a:moveTo>
                  <a:lnTo>
                    <a:pt x="5" y="65"/>
                  </a:lnTo>
                  <a:lnTo>
                    <a:pt x="95" y="15"/>
                  </a:lnTo>
                  <a:lnTo>
                    <a:pt x="90" y="0"/>
                  </a:lnTo>
                  <a:lnTo>
                    <a:pt x="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98754" name="Rectangle 66"/>
          <p:cNvSpPr>
            <a:spLocks noChangeArrowheads="1"/>
          </p:cNvSpPr>
          <p:nvPr/>
        </p:nvSpPr>
        <p:spPr bwMode="auto">
          <a:xfrm>
            <a:off x="2819400" y="4419600"/>
            <a:ext cx="1570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dirty="0">
                <a:solidFill>
                  <a:schemeClr val="accent1"/>
                </a:solidFill>
              </a:rPr>
              <a:t>A</a:t>
            </a:r>
          </a:p>
        </p:txBody>
      </p:sp>
      <p:sp>
        <p:nvSpPr>
          <p:cNvPr id="498756" name="Rectangle 68"/>
          <p:cNvSpPr>
            <a:spLocks noChangeArrowheads="1"/>
          </p:cNvSpPr>
          <p:nvPr/>
        </p:nvSpPr>
        <p:spPr bwMode="auto">
          <a:xfrm>
            <a:off x="7848600" y="2057400"/>
            <a:ext cx="1619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chemeClr val="accent1"/>
                </a:solidFill>
              </a:rPr>
              <a:t>C</a:t>
            </a:r>
          </a:p>
        </p:txBody>
      </p:sp>
      <p:sp>
        <p:nvSpPr>
          <p:cNvPr id="498758" name="Rectangle 70"/>
          <p:cNvSpPr>
            <a:spLocks noChangeArrowheads="1"/>
          </p:cNvSpPr>
          <p:nvPr/>
        </p:nvSpPr>
        <p:spPr bwMode="auto">
          <a:xfrm>
            <a:off x="5486400" y="4495800"/>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chemeClr val="accent1"/>
                </a:solidFill>
              </a:rPr>
              <a:t>B</a:t>
            </a:r>
          </a:p>
        </p:txBody>
      </p:sp>
      <p:sp>
        <p:nvSpPr>
          <p:cNvPr id="498760" name="Rectangle 72"/>
          <p:cNvSpPr>
            <a:spLocks noChangeArrowheads="1"/>
          </p:cNvSpPr>
          <p:nvPr/>
        </p:nvSpPr>
        <p:spPr bwMode="auto">
          <a:xfrm>
            <a:off x="3352800" y="4953000"/>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$10,000/QALY</a:t>
            </a:r>
          </a:p>
        </p:txBody>
      </p:sp>
      <p:sp>
        <p:nvSpPr>
          <p:cNvPr id="498762" name="Rectangle 74"/>
          <p:cNvSpPr>
            <a:spLocks noChangeArrowheads="1"/>
          </p:cNvSpPr>
          <p:nvPr/>
        </p:nvSpPr>
        <p:spPr bwMode="auto">
          <a:xfrm>
            <a:off x="5897563" y="4038600"/>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$60,000/QALY</a:t>
            </a:r>
          </a:p>
        </p:txBody>
      </p:sp>
      <p:sp>
        <p:nvSpPr>
          <p:cNvPr id="498764" name="Rectangle 76"/>
          <p:cNvSpPr>
            <a:spLocks noChangeArrowheads="1"/>
          </p:cNvSpPr>
          <p:nvPr/>
        </p:nvSpPr>
        <p:spPr bwMode="auto">
          <a:xfrm>
            <a:off x="3406775" y="3095625"/>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$35,000/QALY</a:t>
            </a:r>
          </a:p>
        </p:txBody>
      </p:sp>
      <p:sp>
        <p:nvSpPr>
          <p:cNvPr id="498765" name="Line 77"/>
          <p:cNvSpPr>
            <a:spLocks noChangeShapeType="1"/>
          </p:cNvSpPr>
          <p:nvPr/>
        </p:nvSpPr>
        <p:spPr bwMode="auto">
          <a:xfrm>
            <a:off x="2641600" y="19812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6" name="Line 78"/>
          <p:cNvSpPr>
            <a:spLocks noChangeShapeType="1"/>
          </p:cNvSpPr>
          <p:nvPr/>
        </p:nvSpPr>
        <p:spPr bwMode="auto">
          <a:xfrm>
            <a:off x="2641600" y="28956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7" name="Line 79"/>
          <p:cNvSpPr>
            <a:spLocks noChangeShapeType="1"/>
          </p:cNvSpPr>
          <p:nvPr/>
        </p:nvSpPr>
        <p:spPr bwMode="auto">
          <a:xfrm>
            <a:off x="2641600" y="37338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8" name="Line 80"/>
          <p:cNvSpPr>
            <a:spLocks noChangeShapeType="1"/>
          </p:cNvSpPr>
          <p:nvPr/>
        </p:nvSpPr>
        <p:spPr bwMode="auto">
          <a:xfrm>
            <a:off x="2641600" y="45720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9" name="Oval 81"/>
          <p:cNvSpPr>
            <a:spLocks noChangeArrowheads="1"/>
          </p:cNvSpPr>
          <p:nvPr/>
        </p:nvSpPr>
        <p:spPr bwMode="auto">
          <a:xfrm>
            <a:off x="2667000" y="4876800"/>
            <a:ext cx="136525" cy="136525"/>
          </a:xfrm>
          <a:prstGeom prst="ellipse">
            <a:avLst/>
          </a:prstGeom>
          <a:solidFill>
            <a:schemeClr val="accent1"/>
          </a:solidFill>
          <a:ln w="12700">
            <a:solidFill>
              <a:schemeClr val="accent1"/>
            </a:solidFill>
            <a:round/>
            <a:headEnd/>
            <a:tailEnd/>
          </a:ln>
          <a:effectLst/>
          <a:extLst/>
        </p:spPr>
        <p:txBody>
          <a:bodyPr wrap="none" anchor="ctr"/>
          <a:lstStyle/>
          <a:p>
            <a:endParaRPr lang="en-US"/>
          </a:p>
        </p:txBody>
      </p:sp>
      <p:sp>
        <p:nvSpPr>
          <p:cNvPr id="498770" name="Oval 82"/>
          <p:cNvSpPr>
            <a:spLocks noChangeArrowheads="1"/>
          </p:cNvSpPr>
          <p:nvPr/>
        </p:nvSpPr>
        <p:spPr bwMode="auto">
          <a:xfrm>
            <a:off x="7696200" y="1905000"/>
            <a:ext cx="136525" cy="136525"/>
          </a:xfrm>
          <a:prstGeom prst="ellipse">
            <a:avLst/>
          </a:prstGeom>
          <a:solidFill>
            <a:schemeClr val="accent1"/>
          </a:solidFill>
          <a:ln w="12700">
            <a:solidFill>
              <a:schemeClr val="accent1"/>
            </a:solidFill>
            <a:round/>
            <a:headEnd/>
            <a:tailEnd/>
          </a:ln>
          <a:effectLst/>
          <a:extLst/>
        </p:spPr>
        <p:txBody>
          <a:bodyPr wrap="none" anchor="ctr"/>
          <a:lstStyle/>
          <a:p>
            <a:endParaRPr lang="en-US"/>
          </a:p>
        </p:txBody>
      </p:sp>
      <p:sp>
        <p:nvSpPr>
          <p:cNvPr id="498771" name="Oval 83"/>
          <p:cNvSpPr>
            <a:spLocks noChangeArrowheads="1"/>
          </p:cNvSpPr>
          <p:nvPr/>
        </p:nvSpPr>
        <p:spPr bwMode="auto">
          <a:xfrm>
            <a:off x="5257800" y="4495800"/>
            <a:ext cx="136525" cy="136525"/>
          </a:xfrm>
          <a:prstGeom prst="ellipse">
            <a:avLst/>
          </a:prstGeom>
          <a:solidFill>
            <a:schemeClr val="accent1"/>
          </a:solidFill>
          <a:ln w="12700">
            <a:solidFill>
              <a:schemeClr val="accent1"/>
            </a:solidFill>
            <a:round/>
            <a:headEnd/>
            <a:tailEnd/>
          </a:ln>
          <a:effectLs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21</a:t>
            </a:fld>
            <a:endParaRPr lang="en-US"/>
          </a:p>
        </p:txBody>
      </p:sp>
    </p:spTree>
    <p:extLst>
      <p:ext uri="{BB962C8B-B14F-4D97-AF65-F5344CB8AC3E}">
        <p14:creationId xmlns:p14="http://schemas.microsoft.com/office/powerpoint/2010/main" val="41750928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8702"/>
                                        </p:tgtEl>
                                        <p:attrNameLst>
                                          <p:attrName>style.visibility</p:attrName>
                                        </p:attrNameLst>
                                      </p:cBhvr>
                                      <p:to>
                                        <p:strVal val="visible"/>
                                      </p:to>
                                    </p:set>
                                    <p:animEffect transition="in" filter="wipe(left)">
                                      <p:cBhvr>
                                        <p:cTn id="7" dur="500"/>
                                        <p:tgtEl>
                                          <p:spTgt spid="49870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8760"/>
                                        </p:tgtEl>
                                        <p:attrNameLst>
                                          <p:attrName>style.visibility</p:attrName>
                                        </p:attrNameLst>
                                      </p:cBhvr>
                                      <p:to>
                                        <p:strVal val="visible"/>
                                      </p:to>
                                    </p:set>
                                    <p:animEffect transition="in" filter="dissolve">
                                      <p:cBhvr>
                                        <p:cTn id="11" dur="500"/>
                                        <p:tgtEl>
                                          <p:spTgt spid="4987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498703"/>
                                        </p:tgtEl>
                                        <p:attrNameLst>
                                          <p:attrName>style.visibility</p:attrName>
                                        </p:attrNameLst>
                                      </p:cBhvr>
                                      <p:to>
                                        <p:strVal val="visible"/>
                                      </p:to>
                                    </p:set>
                                    <p:animEffect transition="in" filter="wipe(down)">
                                      <p:cBhvr>
                                        <p:cTn id="16" dur="500"/>
                                        <p:tgtEl>
                                          <p:spTgt spid="498703"/>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498762"/>
                                        </p:tgtEl>
                                        <p:attrNameLst>
                                          <p:attrName>style.visibility</p:attrName>
                                        </p:attrNameLst>
                                      </p:cBhvr>
                                      <p:to>
                                        <p:strVal val="visible"/>
                                      </p:to>
                                    </p:set>
                                    <p:animEffect transition="in" filter="dissolve">
                                      <p:cBhvr>
                                        <p:cTn id="20" dur="500"/>
                                        <p:tgtEl>
                                          <p:spTgt spid="4987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98752"/>
                                        </p:tgtEl>
                                        <p:attrNameLst>
                                          <p:attrName>style.visibility</p:attrName>
                                        </p:attrNameLst>
                                      </p:cBhvr>
                                      <p:to>
                                        <p:strVal val="visible"/>
                                      </p:to>
                                    </p:set>
                                    <p:animEffect transition="in" filter="wipe(left)">
                                      <p:cBhvr>
                                        <p:cTn id="25" dur="500"/>
                                        <p:tgtEl>
                                          <p:spTgt spid="498752"/>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498764"/>
                                        </p:tgtEl>
                                        <p:attrNameLst>
                                          <p:attrName>style.visibility</p:attrName>
                                        </p:attrNameLst>
                                      </p:cBhvr>
                                      <p:to>
                                        <p:strVal val="visible"/>
                                      </p:to>
                                    </p:set>
                                    <p:animEffect transition="in" filter="dissolve">
                                      <p:cBhvr>
                                        <p:cTn id="29" dur="500"/>
                                        <p:tgtEl>
                                          <p:spTgt spid="498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760" grpId="0" autoUpdateAnimBg="0"/>
      <p:bldP spid="498762" grpId="0" autoUpdateAnimBg="0"/>
      <p:bldP spid="49876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685800" y="685800"/>
            <a:ext cx="7340600" cy="106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“What If” Scenarios</a:t>
            </a:r>
          </a:p>
        </p:txBody>
      </p:sp>
      <p:sp>
        <p:nvSpPr>
          <p:cNvPr id="502787" name="Rectangle 3"/>
          <p:cNvSpPr>
            <a:spLocks noGrp="1" noChangeArrowheads="1"/>
          </p:cNvSpPr>
          <p:nvPr>
            <p:ph type="body" idx="1"/>
          </p:nvPr>
        </p:nvSpPr>
        <p:spPr>
          <a:xfrm>
            <a:off x="685800" y="1981200"/>
            <a:ext cx="7848600" cy="4267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Identifies important gaps in our knowledge</a:t>
            </a:r>
          </a:p>
          <a:p>
            <a:r>
              <a:rPr lang="en-US" altLang="en-US" dirty="0"/>
              <a:t>What would the diagnostic accuracy of a noninvasive imaging test for coronary arteries have to be to replace the tests used in current practice?</a:t>
            </a:r>
          </a:p>
          <a:p>
            <a:r>
              <a:rPr lang="en-US" altLang="en-US" dirty="0"/>
              <a:t>How effective does a treatment need to be, and at what duration of treatment effect, to replace current therapy?</a:t>
            </a:r>
          </a:p>
        </p:txBody>
      </p:sp>
      <p:sp>
        <p:nvSpPr>
          <p:cNvPr id="2" name="Slide Number Placeholder 1"/>
          <p:cNvSpPr>
            <a:spLocks noGrp="1"/>
          </p:cNvSpPr>
          <p:nvPr>
            <p:ph type="sldNum" sz="quarter" idx="12"/>
          </p:nvPr>
        </p:nvSpPr>
        <p:spPr/>
        <p:txBody>
          <a:bodyPr/>
          <a:lstStyle/>
          <a:p>
            <a:fld id="{0798D939-2D9E-2142-A80A-FFDECD1E5A9B}" type="slidenum">
              <a:rPr lang="en-US" smtClean="0"/>
              <a:t>22</a:t>
            </a:fld>
            <a:endParaRPr lang="en-US"/>
          </a:p>
        </p:txBody>
      </p:sp>
    </p:spTree>
    <p:extLst>
      <p:ext uri="{BB962C8B-B14F-4D97-AF65-F5344CB8AC3E}">
        <p14:creationId xmlns:p14="http://schemas.microsoft.com/office/powerpoint/2010/main" val="133890036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B19AB59-FB25-534F-8708-1FA3EE0E752C}"/>
              </a:ext>
            </a:extLst>
          </p:cNvPr>
          <p:cNvSpPr>
            <a:spLocks noGrp="1" noChangeArrowheads="1"/>
          </p:cNvSpPr>
          <p:nvPr>
            <p:ph type="title"/>
          </p:nvPr>
        </p:nvSpPr>
        <p:spPr/>
        <p:txBody>
          <a:bodyPr/>
          <a:lstStyle/>
          <a:p>
            <a:r>
              <a:rPr lang="en-US" altLang="en-US"/>
              <a:t>Disadvantages of modeling</a:t>
            </a:r>
          </a:p>
        </p:txBody>
      </p:sp>
      <p:sp>
        <p:nvSpPr>
          <p:cNvPr id="29699" name="Rectangle 3">
            <a:extLst>
              <a:ext uri="{FF2B5EF4-FFF2-40B4-BE49-F238E27FC236}">
                <a16:creationId xmlns:a16="http://schemas.microsoft.com/office/drawing/2014/main" id="{1480BA82-2E18-0D43-A442-03812FE41644}"/>
              </a:ext>
            </a:extLst>
          </p:cNvPr>
          <p:cNvSpPr>
            <a:spLocks noGrp="1" noChangeArrowheads="1"/>
          </p:cNvSpPr>
          <p:nvPr>
            <p:ph idx="1"/>
          </p:nvPr>
        </p:nvSpPr>
        <p:spPr>
          <a:xfrm>
            <a:off x="685800" y="1447800"/>
            <a:ext cx="7772400" cy="4876800"/>
          </a:xfrm>
        </p:spPr>
        <p:txBody>
          <a:bodyPr/>
          <a:lstStyle/>
          <a:p>
            <a:r>
              <a:rPr lang="en-US" altLang="en-US" sz="2800" dirty="0"/>
              <a:t>Validation issues</a:t>
            </a:r>
          </a:p>
          <a:p>
            <a:pPr lvl="1"/>
            <a:r>
              <a:rPr lang="en-US" altLang="en-US" sz="2400" dirty="0"/>
              <a:t>Problem may be incorrectly specified</a:t>
            </a:r>
          </a:p>
          <a:p>
            <a:pPr lvl="1"/>
            <a:r>
              <a:rPr lang="en-US" altLang="en-US" sz="2400" dirty="0"/>
              <a:t>May ignore important nuances that do not lend themselves well to modeling</a:t>
            </a:r>
          </a:p>
          <a:p>
            <a:pPr lvl="1"/>
            <a:r>
              <a:rPr lang="en-US" altLang="en-US" sz="2400" dirty="0"/>
              <a:t>Inputs may be biased</a:t>
            </a:r>
          </a:p>
          <a:p>
            <a:r>
              <a:rPr lang="en-US" altLang="en-US" sz="2800" dirty="0"/>
              <a:t>Communication issues</a:t>
            </a:r>
          </a:p>
          <a:p>
            <a:pPr lvl="1"/>
            <a:r>
              <a:rPr lang="en-US" altLang="en-US" sz="2400" dirty="0"/>
              <a:t>Outputs can be difficult to interpret              and may not be directly relevant to                    decision-makers</a:t>
            </a:r>
          </a:p>
          <a:p>
            <a:pPr lvl="1"/>
            <a:r>
              <a:rPr lang="en-US" altLang="en-US" sz="2400" dirty="0"/>
              <a:t>Transparency</a:t>
            </a:r>
          </a:p>
          <a:p>
            <a:pPr lvl="1"/>
            <a:r>
              <a:rPr lang="en-US" altLang="en-US" sz="2400" dirty="0"/>
              <a:t>Trust</a:t>
            </a:r>
          </a:p>
        </p:txBody>
      </p:sp>
      <p:sp>
        <p:nvSpPr>
          <p:cNvPr id="2" name="Slide Number Placeholder 1"/>
          <p:cNvSpPr>
            <a:spLocks noGrp="1"/>
          </p:cNvSpPr>
          <p:nvPr>
            <p:ph type="sldNum" sz="quarter" idx="12"/>
          </p:nvPr>
        </p:nvSpPr>
        <p:spPr/>
        <p:txBody>
          <a:bodyPr/>
          <a:lstStyle/>
          <a:p>
            <a:fld id="{0798D939-2D9E-2142-A80A-FFDECD1E5A9B}" type="slidenum">
              <a:rPr lang="en-US" smtClean="0"/>
              <a:t>23</a:t>
            </a:fld>
            <a:endParaRPr lang="en-US"/>
          </a:p>
        </p:txBody>
      </p:sp>
      <p:pic>
        <p:nvPicPr>
          <p:cNvPr id="3" name="Picture 2">
            <a:extLst>
              <a:ext uri="{FF2B5EF4-FFF2-40B4-BE49-F238E27FC236}">
                <a16:creationId xmlns:a16="http://schemas.microsoft.com/office/drawing/2014/main" id="{143EEE46-3A67-504B-AFD9-FA5F4FC17D57}"/>
              </a:ext>
            </a:extLst>
          </p:cNvPr>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2765017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type="body"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death or severe sequelae in 71%; for OVE the figure is 1%.  </a:t>
            </a:r>
          </a:p>
          <a:p>
            <a:pPr marL="0" indent="0">
              <a:spcBef>
                <a:spcPct val="45000"/>
              </a:spcBef>
              <a:buFont typeface="Monotype Sorts" pitchFamily="2" charset="2"/>
              <a:buNone/>
            </a:pPr>
            <a:r>
              <a:rPr lang="en-US" altLang="en-US" sz="2400" b="0" dirty="0"/>
              <a:t>A drug, vidarabine, decreases mortality or severe sequelae due to HVE from 71% down to 36%.  </a:t>
            </a:r>
          </a:p>
          <a:p>
            <a:pPr marL="0" indent="0">
              <a:spcBef>
                <a:spcPct val="45000"/>
              </a:spcBef>
              <a:buFont typeface="Monotype Sorts" pitchFamily="2" charset="2"/>
              <a:buNone/>
            </a:pPr>
            <a:r>
              <a:rPr lang="en-US" altLang="en-US" sz="2400" b="0" dirty="0"/>
              <a:t>Side effects cause an increase in mortality among OVE patients treated with vidarabine from 1% to 20%.</a:t>
            </a:r>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 name="Slide Number Placeholder 1"/>
          <p:cNvSpPr>
            <a:spLocks noGrp="1"/>
          </p:cNvSpPr>
          <p:nvPr>
            <p:ph type="sldNum" sz="quarter" idx="12"/>
          </p:nvPr>
        </p:nvSpPr>
        <p:spPr/>
        <p:txBody>
          <a:bodyPr/>
          <a:lstStyle/>
          <a:p>
            <a:fld id="{0798D939-2D9E-2142-A80A-FFDECD1E5A9B}" type="slidenum">
              <a:rPr lang="en-US" smtClean="0"/>
              <a:t>24</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2" name="TextBox 1"/>
          <p:cNvSpPr txBox="1"/>
          <p:nvPr/>
        </p:nvSpPr>
        <p:spPr>
          <a:xfrm>
            <a:off x="1554163" y="6278847"/>
            <a:ext cx="5908669" cy="400110"/>
          </a:xfrm>
          <a:prstGeom prst="rect">
            <a:avLst/>
          </a:prstGeom>
          <a:noFill/>
        </p:spPr>
        <p:txBody>
          <a:bodyPr wrap="none" rtlCol="0">
            <a:spAutoFit/>
          </a:bodyPr>
          <a:lstStyle/>
          <a:p>
            <a:r>
              <a:rPr lang="en-US" sz="2000" dirty="0"/>
              <a:t>Outcome = </a:t>
            </a:r>
            <a:r>
              <a:rPr lang="en-US" sz="2000" dirty="0" err="1"/>
              <a:t>Pr</a:t>
            </a:r>
            <a:r>
              <a:rPr lang="en-US" sz="2000" dirty="0"/>
              <a:t>(mortality or severe sequelae)</a:t>
            </a:r>
          </a:p>
        </p:txBody>
      </p:sp>
      <p:sp>
        <p:nvSpPr>
          <p:cNvPr id="3" name="Slide Number Placeholder 2"/>
          <p:cNvSpPr>
            <a:spLocks noGrp="1"/>
          </p:cNvSpPr>
          <p:nvPr>
            <p:ph type="sldNum" sz="quarter" idx="12"/>
          </p:nvPr>
        </p:nvSpPr>
        <p:spPr/>
        <p:txBody>
          <a:bodyPr/>
          <a:lstStyle/>
          <a:p>
            <a:fld id="{0798D939-2D9E-2142-A80A-FFDECD1E5A9B}" type="slidenum">
              <a:rPr lang="en-US" smtClean="0"/>
              <a:t>25</a:t>
            </a:fld>
            <a:endParaRPr lang="en-US"/>
          </a:p>
        </p:txBody>
      </p:sp>
    </p:spTree>
    <p:extLst>
      <p:ext uri="{BB962C8B-B14F-4D97-AF65-F5344CB8AC3E}">
        <p14:creationId xmlns:p14="http://schemas.microsoft.com/office/powerpoint/2010/main" val="214596855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26</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27</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24C4098-93C9-5349-AAF4-E6E5E1EA4456}"/>
              </a:ext>
            </a:extLst>
          </p:cNvPr>
          <p:cNvSpPr>
            <a:spLocks noGrp="1" noChangeArrowheads="1"/>
          </p:cNvSpPr>
          <p:nvPr>
            <p:ph type="title"/>
          </p:nvPr>
        </p:nvSpPr>
        <p:spPr>
          <a:xfrm>
            <a:off x="679268" y="304800"/>
            <a:ext cx="8159931" cy="1143000"/>
          </a:xfrm>
        </p:spPr>
        <p:txBody>
          <a:bodyPr/>
          <a:lstStyle/>
          <a:p>
            <a:r>
              <a:rPr lang="en-US" altLang="en-US" sz="4000" dirty="0"/>
              <a:t>One-Way Sensitivity Analysis</a:t>
            </a:r>
            <a:endParaRPr lang="en-US" altLang="en-US" sz="4000" b="0" dirty="0"/>
          </a:p>
        </p:txBody>
      </p:sp>
      <p:graphicFrame>
        <p:nvGraphicFramePr>
          <p:cNvPr id="521219" name="Object 3">
            <a:extLst>
              <a:ext uri="{FF2B5EF4-FFF2-40B4-BE49-F238E27FC236}">
                <a16:creationId xmlns:a16="http://schemas.microsoft.com/office/drawing/2014/main" id="{DFD17C06-740D-C447-8E8C-AB3C49C713FA}"/>
              </a:ext>
            </a:extLst>
          </p:cNvPr>
          <p:cNvGraphicFramePr>
            <a:graphicFrameLocks noGrp="1" noChangeAspect="1"/>
          </p:cNvGraphicFramePr>
          <p:nvPr>
            <p:ph sz="half" idx="2"/>
            <p:extLst>
              <p:ext uri="{D42A27DB-BD31-4B8C-83A1-F6EECF244321}">
                <p14:modId xmlns:p14="http://schemas.microsoft.com/office/powerpoint/2010/main" val="228006477"/>
              </p:ext>
            </p:extLst>
          </p:nvPr>
        </p:nvGraphicFramePr>
        <p:xfrm>
          <a:off x="778167" y="1460375"/>
          <a:ext cx="7962131" cy="4931093"/>
        </p:xfrm>
        <a:graphic>
          <a:graphicData uri="http://schemas.openxmlformats.org/presentationml/2006/ole">
            <mc:AlternateContent xmlns:mc="http://schemas.openxmlformats.org/markup-compatibility/2006">
              <mc:Choice xmlns:v="urn:schemas-microsoft-com:vml" Requires="v">
                <p:oleObj spid="_x0000_s14432" name="Chart" r:id="rId4" imgW="5892800" imgH="3657600" progId="Excel.Chart.8">
                  <p:embed/>
                </p:oleObj>
              </mc:Choice>
              <mc:Fallback>
                <p:oleObj name="Chart" r:id="rId4" imgW="5892800" imgH="3657600" progId="Excel.Chart.8">
                  <p:embed/>
                  <p:pic>
                    <p:nvPicPr>
                      <p:cNvPr id="521219" name="Object 3">
                        <a:extLst>
                          <a:ext uri="{FF2B5EF4-FFF2-40B4-BE49-F238E27FC236}">
                            <a16:creationId xmlns:a16="http://schemas.microsoft.com/office/drawing/2014/main" id="{DFD17C06-740D-C447-8E8C-AB3C49C71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167" y="1460375"/>
                        <a:ext cx="7962131" cy="4931093"/>
                      </a:xfrm>
                      <a:prstGeom prst="rect">
                        <a:avLst/>
                      </a:prstGeom>
                      <a:noFill/>
                      <a:ln>
                        <a:noFill/>
                      </a:ln>
                      <a:effectLst/>
                    </p:spPr>
                  </p:pic>
                </p:oleObj>
              </mc:Fallback>
            </mc:AlternateContent>
          </a:graphicData>
        </a:graphic>
      </p:graphicFrame>
      <p:sp>
        <p:nvSpPr>
          <p:cNvPr id="521221" name="Line 5">
            <a:extLst>
              <a:ext uri="{FF2B5EF4-FFF2-40B4-BE49-F238E27FC236}">
                <a16:creationId xmlns:a16="http://schemas.microsoft.com/office/drawing/2014/main" id="{DE8F1B87-D5F9-1E41-B2BC-F109DBBDD67B}"/>
              </a:ext>
            </a:extLst>
          </p:cNvPr>
          <p:cNvSpPr>
            <a:spLocks noChangeShapeType="1"/>
          </p:cNvSpPr>
          <p:nvPr/>
        </p:nvSpPr>
        <p:spPr bwMode="auto">
          <a:xfrm>
            <a:off x="4571999" y="3657600"/>
            <a:ext cx="11575" cy="1840375"/>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222"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3326860" y="2949714"/>
            <a:ext cx="2451370" cy="707886"/>
          </a:xfrm>
          <a:prstGeom prst="rect">
            <a:avLst/>
          </a:prstGeom>
          <a:solidFill>
            <a:schemeClr val="bg1"/>
          </a:solidFill>
          <a:ln>
            <a:noFill/>
          </a:ln>
          <a:effectLst/>
          <a:extLst/>
        </p:spPr>
        <p:txBody>
          <a:bodyPr wrap="square">
            <a:spAutoFit/>
          </a:bodyPr>
          <a:lstStyle/>
          <a:p>
            <a:r>
              <a:rPr lang="en-US" altLang="en-US" sz="2000" dirty="0">
                <a:solidFill>
                  <a:schemeClr val="tx2"/>
                </a:solidFill>
              </a:rPr>
              <a:t>Expected Value of p(HVE) = 0.52</a:t>
            </a:r>
          </a:p>
        </p:txBody>
      </p:sp>
      <p:sp>
        <p:nvSpPr>
          <p:cNvPr id="2" name="Slide Number Placeholder 1"/>
          <p:cNvSpPr>
            <a:spLocks noGrp="1"/>
          </p:cNvSpPr>
          <p:nvPr>
            <p:ph type="sldNum" sz="quarter" idx="12"/>
          </p:nvPr>
        </p:nvSpPr>
        <p:spPr>
          <a:xfrm>
            <a:off x="8404698" y="6384983"/>
            <a:ext cx="457201" cy="457200"/>
          </a:xfrm>
        </p:spPr>
        <p:txBody>
          <a:bodyPr/>
          <a:lstStyle/>
          <a:p>
            <a:fld id="{D5FA032A-765E-6D40-A356-A13305437C1D}" type="slidenum">
              <a:rPr lang="en-US" altLang="en-US" smtClean="0"/>
              <a:pPr/>
              <a:t>28</a:t>
            </a:fld>
            <a:endParaRPr lang="en-US" altLang="en-US" dirty="0"/>
          </a:p>
        </p:txBody>
      </p:sp>
    </p:spTree>
    <p:extLst>
      <p:ext uri="{BB962C8B-B14F-4D97-AF65-F5344CB8AC3E}">
        <p14:creationId xmlns:p14="http://schemas.microsoft.com/office/powerpoint/2010/main" val="42847165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666206" y="304800"/>
            <a:ext cx="8477794" cy="1143000"/>
          </a:xfrm>
        </p:spPr>
        <p:txBody>
          <a:bodyPr/>
          <a:lstStyle/>
          <a:p>
            <a:r>
              <a:rPr lang="en-US" altLang="en-US" sz="4000" dirty="0"/>
              <a:t>Threshold Analysis</a:t>
            </a:r>
            <a:endParaRPr lang="en-US" altLang="en-US" sz="4000" b="0" dirty="0"/>
          </a:p>
        </p:txBody>
      </p:sp>
      <p:graphicFrame>
        <p:nvGraphicFramePr>
          <p:cNvPr id="513027" name="Object 3">
            <a:extLst>
              <a:ext uri="{FF2B5EF4-FFF2-40B4-BE49-F238E27FC236}">
                <a16:creationId xmlns:a16="http://schemas.microsoft.com/office/drawing/2014/main" id="{996986D1-D414-A545-BA00-F1BA4E0B17C1}"/>
              </a:ext>
            </a:extLst>
          </p:cNvPr>
          <p:cNvGraphicFramePr>
            <a:graphicFrameLocks noGrp="1" noChangeAspect="1"/>
          </p:cNvGraphicFramePr>
          <p:nvPr>
            <p:ph sz="half" idx="2"/>
            <p:extLst>
              <p:ext uri="{D42A27DB-BD31-4B8C-83A1-F6EECF244321}">
                <p14:modId xmlns:p14="http://schemas.microsoft.com/office/powerpoint/2010/main" val="4061453317"/>
              </p:ext>
            </p:extLst>
          </p:nvPr>
        </p:nvGraphicFramePr>
        <p:xfrm>
          <a:off x="800100" y="1291181"/>
          <a:ext cx="7912826" cy="4957219"/>
        </p:xfrm>
        <a:graphic>
          <a:graphicData uri="http://schemas.openxmlformats.org/presentationml/2006/ole">
            <mc:AlternateContent xmlns:mc="http://schemas.openxmlformats.org/markup-compatibility/2006">
              <mc:Choice xmlns:v="urn:schemas-microsoft-com:vml" Requires="v">
                <p:oleObj spid="_x0000_s46113" name="Chart" r:id="rId4" imgW="5892800" imgH="3657600" progId="Excel.Chart.8">
                  <p:embed/>
                </p:oleObj>
              </mc:Choice>
              <mc:Fallback>
                <p:oleObj name="Chart" r:id="rId4" imgW="5892800" imgH="3657600" progId="Excel.Chart.8">
                  <p:embed/>
                  <p:pic>
                    <p:nvPicPr>
                      <p:cNvPr id="513027" name="Object 3">
                        <a:extLst>
                          <a:ext uri="{FF2B5EF4-FFF2-40B4-BE49-F238E27FC236}">
                            <a16:creationId xmlns:a16="http://schemas.microsoft.com/office/drawing/2014/main" id="{996986D1-D414-A545-BA00-F1BA4E0B1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291181"/>
                        <a:ext cx="7912826" cy="4957219"/>
                      </a:xfrm>
                      <a:prstGeom prst="rect">
                        <a:avLst/>
                      </a:prstGeom>
                      <a:noFill/>
                      <a:ln>
                        <a:noFill/>
                      </a:ln>
                      <a:effectLst/>
                    </p:spPr>
                  </p:pic>
                </p:oleObj>
              </mc:Fallback>
            </mc:AlternateContent>
          </a:graphicData>
        </a:graphic>
      </p:graphicFrame>
      <p:sp>
        <p:nvSpPr>
          <p:cNvPr id="4" name="Line 5">
            <a:extLst>
              <a:ext uri="{FF2B5EF4-FFF2-40B4-BE49-F238E27FC236}">
                <a16:creationId xmlns:a16="http://schemas.microsoft.com/office/drawing/2014/main" id="{DE8F1B87-D5F9-1E41-B2BC-F109DBBDD67B}"/>
              </a:ext>
            </a:extLst>
          </p:cNvPr>
          <p:cNvSpPr>
            <a:spLocks noChangeShapeType="1"/>
          </p:cNvSpPr>
          <p:nvPr/>
        </p:nvSpPr>
        <p:spPr bwMode="auto">
          <a:xfrm>
            <a:off x="3657600" y="3657600"/>
            <a:ext cx="0" cy="1724628"/>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2412460" y="2949714"/>
            <a:ext cx="2451370" cy="707886"/>
          </a:xfrm>
          <a:prstGeom prst="rect">
            <a:avLst/>
          </a:prstGeom>
          <a:solidFill>
            <a:schemeClr val="bg1"/>
          </a:solidFill>
          <a:ln>
            <a:noFill/>
          </a:ln>
          <a:effectLst/>
          <a:extLst/>
        </p:spPr>
        <p:txBody>
          <a:bodyPr wrap="square">
            <a:spAutoFit/>
          </a:bodyPr>
          <a:lstStyle/>
          <a:p>
            <a:r>
              <a:rPr lang="en-US" altLang="en-US" sz="2000" dirty="0">
                <a:solidFill>
                  <a:schemeClr val="tx2"/>
                </a:solidFill>
              </a:rPr>
              <a:t>Threshold p(HVE) = 0.35</a:t>
            </a:r>
          </a:p>
        </p:txBody>
      </p:sp>
      <p:sp>
        <p:nvSpPr>
          <p:cNvPr id="2" name="Slide Number Placeholder 1"/>
          <p:cNvSpPr>
            <a:spLocks noGrp="1"/>
          </p:cNvSpPr>
          <p:nvPr>
            <p:ph type="sldNum" sz="quarter" idx="12"/>
          </p:nvPr>
        </p:nvSpPr>
        <p:spPr>
          <a:xfrm>
            <a:off x="8438119" y="6400800"/>
            <a:ext cx="549613" cy="457200"/>
          </a:xfrm>
        </p:spPr>
        <p:txBody>
          <a:bodyPr/>
          <a:lstStyle/>
          <a:p>
            <a:fld id="{D5FA032A-765E-6D40-A356-A13305437C1D}" type="slidenum">
              <a:rPr lang="en-US" altLang="en-US" smtClean="0"/>
              <a:pPr/>
              <a:t>29</a:t>
            </a:fld>
            <a:endParaRPr lang="en-US" altLang="en-US" dirty="0"/>
          </a:p>
        </p:txBody>
      </p:sp>
    </p:spTree>
    <p:extLst>
      <p:ext uri="{BB962C8B-B14F-4D97-AF65-F5344CB8AC3E}">
        <p14:creationId xmlns:p14="http://schemas.microsoft.com/office/powerpoint/2010/main" val="24618521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D3CBE1-ADF0-DE41-B128-8257728BA8ED}"/>
              </a:ext>
            </a:extLst>
          </p:cNvPr>
          <p:cNvSpPr>
            <a:spLocks noGrp="1"/>
          </p:cNvSpPr>
          <p:nvPr>
            <p:ph type="sldNum" sz="quarter" idx="11"/>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557761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type="body"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rate of mortality or severe sequelae of 5%. </a:t>
            </a:r>
          </a:p>
        </p:txBody>
      </p:sp>
      <p:sp>
        <p:nvSpPr>
          <p:cNvPr id="2" name="Slide Number Placeholder 1"/>
          <p:cNvSpPr>
            <a:spLocks noGrp="1"/>
          </p:cNvSpPr>
          <p:nvPr>
            <p:ph type="sldNum" sz="quarter" idx="12"/>
          </p:nvPr>
        </p:nvSpPr>
        <p:spPr/>
        <p:txBody>
          <a:bodyPr/>
          <a:lstStyle/>
          <a:p>
            <a:fld id="{0798D939-2D9E-2142-A80A-FFDECD1E5A9B}" type="slidenum">
              <a:rPr lang="en-US" smtClean="0"/>
              <a:t>30</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31</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1" name="Rectangle 41">
            <a:extLst>
              <a:ext uri="{FF2B5EF4-FFF2-40B4-BE49-F238E27FC236}">
                <a16:creationId xmlns:a16="http://schemas.microsoft.com/office/drawing/2014/main" id="{0E4278F6-187C-9C48-913C-00DED695A8F1}"/>
              </a:ext>
            </a:extLst>
          </p:cNvPr>
          <p:cNvSpPr>
            <a:spLocks noChangeArrowheads="1"/>
          </p:cNvSpPr>
          <p:nvPr/>
        </p:nvSpPr>
        <p:spPr bwMode="auto">
          <a:xfrm>
            <a:off x="3842492" y="597535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Survive</a:t>
            </a:r>
          </a:p>
        </p:txBody>
      </p:sp>
      <p:sp>
        <p:nvSpPr>
          <p:cNvPr id="2" name="Slide Number Placeholder 1"/>
          <p:cNvSpPr>
            <a:spLocks noGrp="1"/>
          </p:cNvSpPr>
          <p:nvPr>
            <p:ph type="sldNum" sz="quarter" idx="12"/>
          </p:nvPr>
        </p:nvSpPr>
        <p:spPr/>
        <p:txBody>
          <a:bodyPr/>
          <a:lstStyle/>
          <a:p>
            <a:fld id="{0798D939-2D9E-2142-A80A-FFDECD1E5A9B}" type="slidenum">
              <a:rPr lang="en-US" smtClean="0"/>
              <a:t>32</a:t>
            </a:fld>
            <a:endParaRPr lang="en-US"/>
          </a:p>
        </p:txBody>
      </p:sp>
    </p:spTree>
    <p:extLst>
      <p:ext uri="{BB962C8B-B14F-4D97-AF65-F5344CB8AC3E}">
        <p14:creationId xmlns:p14="http://schemas.microsoft.com/office/powerpoint/2010/main" val="30387855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33</a:t>
            </a:fld>
            <a:endParaRPr lang="en-US"/>
          </a:p>
        </p:txBody>
      </p:sp>
    </p:spTree>
    <p:extLst>
      <p:ext uri="{BB962C8B-B14F-4D97-AF65-F5344CB8AC3E}">
        <p14:creationId xmlns:p14="http://schemas.microsoft.com/office/powerpoint/2010/main" val="161796290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34</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0.2324</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35</a:t>
            </a:fld>
            <a:endParaRPr lang="en-US"/>
          </a:p>
        </p:txBody>
      </p:sp>
    </p:spTree>
    <p:extLst>
      <p:ext uri="{BB962C8B-B14F-4D97-AF65-F5344CB8AC3E}">
        <p14:creationId xmlns:p14="http://schemas.microsoft.com/office/powerpoint/2010/main" val="152585910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F47C-742B-E640-8B64-10697C5904F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17B57A4-EE05-5246-8943-D1DFDA3CF7B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5095C0D-2BB6-9745-8E13-3C561119F518}"/>
              </a:ext>
            </a:extLst>
          </p:cNvPr>
          <p:cNvSpPr>
            <a:spLocks noGrp="1"/>
          </p:cNvSpPr>
          <p:nvPr>
            <p:ph type="sldNum" sz="quarter" idx="12"/>
          </p:nvPr>
        </p:nvSpPr>
        <p:spPr/>
        <p:txBody>
          <a:bodyPr/>
          <a:lstStyle/>
          <a:p>
            <a:fld id="{0798D939-2D9E-2142-A80A-FFDECD1E5A9B}" type="slidenum">
              <a:rPr lang="en-US" smtClean="0"/>
              <a:t>36</a:t>
            </a:fld>
            <a:endParaRPr lang="en-US"/>
          </a:p>
        </p:txBody>
      </p:sp>
    </p:spTree>
    <p:extLst>
      <p:ext uri="{BB962C8B-B14F-4D97-AF65-F5344CB8AC3E}">
        <p14:creationId xmlns:p14="http://schemas.microsoft.com/office/powerpoint/2010/main" val="3688120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29060" name="Object 4">
            <a:extLst>
              <a:ext uri="{FF2B5EF4-FFF2-40B4-BE49-F238E27FC236}">
                <a16:creationId xmlns:a16="http://schemas.microsoft.com/office/drawing/2014/main" id="{5A918332-4EB2-234D-844C-7161E0C60621}"/>
              </a:ext>
            </a:extLst>
          </p:cNvPr>
          <p:cNvGraphicFramePr>
            <a:graphicFrameLocks noGrp="1" noChangeAspect="1"/>
          </p:cNvGraphicFramePr>
          <p:nvPr>
            <p:ph sz="half" idx="2"/>
            <p:extLst>
              <p:ext uri="{D42A27DB-BD31-4B8C-83A1-F6EECF244321}">
                <p14:modId xmlns:p14="http://schemas.microsoft.com/office/powerpoint/2010/main" val="36594427"/>
              </p:ext>
            </p:extLst>
          </p:nvPr>
        </p:nvGraphicFramePr>
        <p:xfrm>
          <a:off x="800100" y="1700719"/>
          <a:ext cx="7543800" cy="4672013"/>
        </p:xfrm>
        <a:graphic>
          <a:graphicData uri="http://schemas.openxmlformats.org/presentationml/2006/ole">
            <mc:AlternateContent xmlns:mc="http://schemas.openxmlformats.org/markup-compatibility/2006">
              <mc:Choice xmlns:v="urn:schemas-microsoft-com:vml" Requires="v">
                <p:oleObj spid="_x0000_s43101" name="Chart" r:id="rId4" imgW="5892800" imgH="3657600" progId="Excel.Chart.8">
                  <p:embed/>
                </p:oleObj>
              </mc:Choice>
              <mc:Fallback>
                <p:oleObj name="Chart" r:id="rId4" imgW="5892800" imgH="3657600" progId="Excel.Chart.8">
                  <p:embed/>
                  <p:pic>
                    <p:nvPicPr>
                      <p:cNvPr id="429060" name="Object 4">
                        <a:extLst>
                          <a:ext uri="{FF2B5EF4-FFF2-40B4-BE49-F238E27FC236}">
                            <a16:creationId xmlns:a16="http://schemas.microsoft.com/office/drawing/2014/main" id="{5A918332-4EB2-234D-844C-7161E0C60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700719"/>
                        <a:ext cx="7543800" cy="4672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701674" y="420721"/>
            <a:ext cx="7994853" cy="1143000"/>
          </a:xfrm>
        </p:spPr>
        <p:txBody>
          <a:bodyPr/>
          <a:lstStyle/>
          <a:p>
            <a:r>
              <a:rPr lang="en-US" altLang="en-US" sz="4000" dirty="0"/>
              <a:t>One-Way Sensitivity Analysis</a:t>
            </a:r>
            <a:endParaRPr lang="en-US" altLang="en-US" sz="4000" b="0" dirty="0"/>
          </a:p>
        </p:txBody>
      </p:sp>
      <p:sp>
        <p:nvSpPr>
          <p:cNvPr id="3" name="Slide Number Placeholder 2"/>
          <p:cNvSpPr>
            <a:spLocks noGrp="1"/>
          </p:cNvSpPr>
          <p:nvPr>
            <p:ph type="sldNum" sz="quarter" idx="12"/>
          </p:nvPr>
        </p:nvSpPr>
        <p:spPr>
          <a:xfrm>
            <a:off x="8608979" y="6394315"/>
            <a:ext cx="437746" cy="457200"/>
          </a:xfrm>
        </p:spPr>
        <p:txBody>
          <a:bodyPr/>
          <a:lstStyle/>
          <a:p>
            <a:fld id="{D5FA032A-765E-6D40-A356-A13305437C1D}" type="slidenum">
              <a:rPr lang="en-US" altLang="en-US" smtClean="0"/>
              <a:pPr/>
              <a:t>37</a:t>
            </a:fld>
            <a:endParaRPr lang="en-US" altLang="en-US" dirty="0"/>
          </a:p>
        </p:txBody>
      </p:sp>
    </p:spTree>
    <p:extLst>
      <p:ext uri="{BB962C8B-B14F-4D97-AF65-F5344CB8AC3E}">
        <p14:creationId xmlns:p14="http://schemas.microsoft.com/office/powerpoint/2010/main" val="34461372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586446"/>
            <a:ext cx="7852200" cy="141665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dirty="0">
                <a:ea typeface="Courier New"/>
                <a:cs typeface="Courier New"/>
                <a:sym typeface="Courier New"/>
              </a:rPr>
              <a:t>A CEA Example</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38</a:t>
            </a:fld>
            <a:endParaRPr lang="uk-UA"/>
          </a:p>
        </p:txBody>
      </p:sp>
    </p:spTree>
    <p:extLst>
      <p:ext uri="{BB962C8B-B14F-4D97-AF65-F5344CB8AC3E}">
        <p14:creationId xmlns:p14="http://schemas.microsoft.com/office/powerpoint/2010/main" val="2759242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ltLang="en-US" dirty="0"/>
              <a:t>Herceptin</a:t>
            </a:r>
            <a:r>
              <a:rPr lang="en-US" altLang="en-US" baseline="30000" dirty="0">
                <a:sym typeface="Symbol" panose="05050102010706020507" pitchFamily="18" charset="2"/>
              </a:rPr>
              <a:t></a:t>
            </a:r>
            <a:r>
              <a:rPr lang="en-US" altLang="en-US" dirty="0"/>
              <a:t> (</a:t>
            </a:r>
            <a:r>
              <a:rPr lang="en-US" altLang="en-US" dirty="0" err="1"/>
              <a:t>trastuzumab</a:t>
            </a:r>
            <a:r>
              <a:rPr lang="en-US" altLang="en-US" dirty="0"/>
              <a:t>) for Metastatic Breast Cancer</a:t>
            </a:r>
          </a:p>
        </p:txBody>
      </p:sp>
      <p:sp>
        <p:nvSpPr>
          <p:cNvPr id="484355" name="Rectangle 3"/>
          <p:cNvSpPr>
            <a:spLocks noGrp="1" noChangeArrowheads="1"/>
          </p:cNvSpPr>
          <p:nvPr>
            <p:ph type="body" idx="1"/>
          </p:nvPr>
        </p:nvSpPr>
        <p:spPr>
          <a:xfrm>
            <a:off x="685800" y="1828800"/>
            <a:ext cx="7772400" cy="4267200"/>
          </a:xfrm>
        </p:spPr>
        <p:txBody>
          <a:bodyPr>
            <a:normAutofit/>
          </a:bodyPr>
          <a:lstStyle/>
          <a:p>
            <a:r>
              <a:rPr lang="en-US" altLang="en-US" sz="2400" dirty="0"/>
              <a:t>Given in combination with chemotherapy</a:t>
            </a:r>
          </a:p>
          <a:p>
            <a:r>
              <a:rPr lang="en-US" altLang="en-US" sz="2400" dirty="0"/>
              <a:t>Only benefits patients whose tumors overexpress HER2/</a:t>
            </a:r>
            <a:r>
              <a:rPr lang="en-US" altLang="en-US" sz="2400" dirty="0" err="1"/>
              <a:t>neu</a:t>
            </a:r>
            <a:r>
              <a:rPr lang="en-US" altLang="en-US" sz="2400" dirty="0"/>
              <a:t> protein (20-30% of patients) and costs ~$4500/3 week cycle</a:t>
            </a:r>
          </a:p>
          <a:p>
            <a:r>
              <a:rPr lang="en-US" altLang="en-US" sz="2400" dirty="0"/>
              <a:t>There are a number of different tests to identify HER2 </a:t>
            </a:r>
            <a:r>
              <a:rPr lang="en-US" altLang="en-US" sz="2400" dirty="0" err="1"/>
              <a:t>overexpressers</a:t>
            </a:r>
            <a:endParaRPr lang="en-US" altLang="en-US" sz="2400" dirty="0"/>
          </a:p>
          <a:p>
            <a:r>
              <a:rPr lang="en-US" altLang="en-US" sz="2400" dirty="0"/>
              <a:t>What’s the optimal testing strategy?</a:t>
            </a:r>
          </a:p>
        </p:txBody>
      </p:sp>
      <p:sp>
        <p:nvSpPr>
          <p:cNvPr id="4" name="TextBox 3">
            <a:extLst>
              <a:ext uri="{FF2B5EF4-FFF2-40B4-BE49-F238E27FC236}">
                <a16:creationId xmlns:a16="http://schemas.microsoft.com/office/drawing/2014/main" id="{15AC46CC-F6C5-5D4F-8664-CA04D78A832F}"/>
              </a:ext>
            </a:extLst>
          </p:cNvPr>
          <p:cNvSpPr txBox="1"/>
          <p:nvPr/>
        </p:nvSpPr>
        <p:spPr>
          <a:xfrm>
            <a:off x="908611" y="5966843"/>
            <a:ext cx="5753498" cy="369332"/>
          </a:xfrm>
          <a:prstGeom prst="rect">
            <a:avLst/>
          </a:prstGeom>
          <a:noFill/>
        </p:spPr>
        <p:txBody>
          <a:bodyPr wrap="none" rtlCol="0">
            <a:spAutoFit/>
          </a:bodyPr>
          <a:lstStyle/>
          <a:p>
            <a:r>
              <a:rPr lang="en-US" dirty="0">
                <a:latin typeface="+mn-lt"/>
              </a:rPr>
              <a:t>Elkin EB et al. </a:t>
            </a:r>
            <a:r>
              <a:rPr lang="en-US" i="1" dirty="0">
                <a:latin typeface="+mn-lt"/>
              </a:rPr>
              <a:t>Journal of Clinical Oncology </a:t>
            </a:r>
            <a:r>
              <a:rPr lang="en-US" dirty="0">
                <a:latin typeface="+mn-lt"/>
              </a:rPr>
              <a:t>2004</a:t>
            </a:r>
          </a:p>
        </p:txBody>
      </p:sp>
      <p:sp>
        <p:nvSpPr>
          <p:cNvPr id="2" name="Slide Number Placeholder 1"/>
          <p:cNvSpPr>
            <a:spLocks noGrp="1"/>
          </p:cNvSpPr>
          <p:nvPr>
            <p:ph type="sldNum" sz="quarter" idx="12"/>
          </p:nvPr>
        </p:nvSpPr>
        <p:spPr/>
        <p:txBody>
          <a:bodyPr/>
          <a:lstStyle/>
          <a:p>
            <a:fld id="{0798D939-2D9E-2142-A80A-FFDECD1E5A9B}" type="slidenum">
              <a:rPr lang="en-US" smtClean="0"/>
              <a:t>39</a:t>
            </a:fld>
            <a:endParaRPr lang="en-US"/>
          </a:p>
        </p:txBody>
      </p:sp>
    </p:spTree>
    <p:extLst>
      <p:ext uri="{BB962C8B-B14F-4D97-AF65-F5344CB8AC3E}">
        <p14:creationId xmlns:p14="http://schemas.microsoft.com/office/powerpoint/2010/main" val="86901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Outline</a:t>
            </a:r>
          </a:p>
        </p:txBody>
      </p:sp>
      <p:sp>
        <p:nvSpPr>
          <p:cNvPr id="3" name="Content Placeholder 2"/>
          <p:cNvSpPr>
            <a:spLocks noGrp="1"/>
          </p:cNvSpPr>
          <p:nvPr>
            <p:ph idx="1"/>
          </p:nvPr>
        </p:nvSpPr>
        <p:spPr/>
        <p:txBody>
          <a:bodyPr>
            <a:normAutofit/>
          </a:bodyPr>
          <a:lstStyle/>
          <a:p>
            <a:r>
              <a:rPr lang="en-US" sz="2400" dirty="0"/>
              <a:t>CEA and modeling overview</a:t>
            </a:r>
          </a:p>
          <a:p>
            <a:r>
              <a:rPr lang="en-US" sz="2400" dirty="0"/>
              <a:t>CEA milestones</a:t>
            </a:r>
          </a:p>
          <a:p>
            <a:r>
              <a:rPr lang="en-US" sz="2400" dirty="0"/>
              <a:t>Modeling advantages and disadvantages</a:t>
            </a:r>
          </a:p>
          <a:p>
            <a:r>
              <a:rPr lang="en-US" sz="2400" dirty="0"/>
              <a:t>Simple example of decision tree</a:t>
            </a:r>
          </a:p>
          <a:p>
            <a:r>
              <a:rPr lang="en-US" sz="2400" dirty="0"/>
              <a:t>Calculating incremental cost-effectiveness ratios (ICERs) and other metrics</a:t>
            </a:r>
          </a:p>
        </p:txBody>
      </p:sp>
      <p:sp>
        <p:nvSpPr>
          <p:cNvPr id="4" name="Slide Number Placeholder 3"/>
          <p:cNvSpPr>
            <a:spLocks noGrp="1"/>
          </p:cNvSpPr>
          <p:nvPr>
            <p:ph type="sldNum" sz="quarter" idx="12"/>
          </p:nvPr>
        </p:nvSpPr>
        <p:spPr/>
        <p:txBody>
          <a:bodyPr/>
          <a:lstStyle/>
          <a:p>
            <a:fld id="{6F6CFCF5-3E37-0F40-BEC2-1413134B0080}" type="slidenum">
              <a:rPr lang="en-US" smtClean="0"/>
              <a:t>4</a:t>
            </a:fld>
            <a:endParaRPr lang="en-US" dirty="0"/>
          </a:p>
        </p:txBody>
      </p:sp>
    </p:spTree>
    <p:extLst>
      <p:ext uri="{BB962C8B-B14F-4D97-AF65-F5344CB8AC3E}">
        <p14:creationId xmlns:p14="http://schemas.microsoft.com/office/powerpoint/2010/main" val="995807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a:t>Available Tests</a:t>
            </a:r>
          </a:p>
        </p:txBody>
      </p:sp>
      <p:sp>
        <p:nvSpPr>
          <p:cNvPr id="507907" name="Rectangle 3"/>
          <p:cNvSpPr>
            <a:spLocks noGrp="1" noChangeArrowheads="1"/>
          </p:cNvSpPr>
          <p:nvPr>
            <p:ph type="body" idx="1"/>
          </p:nvPr>
        </p:nvSpPr>
        <p:spPr/>
        <p:txBody>
          <a:bodyPr>
            <a:normAutofit/>
          </a:bodyPr>
          <a:lstStyle/>
          <a:p>
            <a:r>
              <a:rPr lang="en-US" altLang="en-US" sz="2400" dirty="0" err="1"/>
              <a:t>I</a:t>
            </a:r>
            <a:r>
              <a:rPr lang="en-US" altLang="en-US" sz="2400" dirty="0" err="1">
                <a:cs typeface="Times New Roman" panose="02020603050405020304" pitchFamily="18" charset="0"/>
              </a:rPr>
              <a:t>mmunohistochemical</a:t>
            </a:r>
            <a:r>
              <a:rPr lang="en-US" altLang="en-US" sz="2400" dirty="0">
                <a:cs typeface="Times New Roman" panose="02020603050405020304" pitchFamily="18" charset="0"/>
              </a:rPr>
              <a:t> assays (IHCs) for protein overexpression (</a:t>
            </a:r>
            <a:r>
              <a:rPr lang="en-US" altLang="en-US" sz="2400" dirty="0" err="1">
                <a:solidFill>
                  <a:schemeClr val="accent1"/>
                </a:solidFill>
                <a:cs typeface="Times New Roman" panose="02020603050405020304" pitchFamily="18" charset="0"/>
              </a:rPr>
              <a:t>HercepTest</a:t>
            </a:r>
            <a:r>
              <a:rPr lang="en-US" altLang="en-US" sz="2400" dirty="0">
                <a:cs typeface="Times New Roman" panose="02020603050405020304" pitchFamily="18" charset="0"/>
              </a:rPr>
              <a:t>)</a:t>
            </a:r>
          </a:p>
          <a:p>
            <a:pPr lvl="1">
              <a:buClr>
                <a:schemeClr val="accent1"/>
              </a:buClr>
              <a:buFontTx/>
              <a:buChar char="»"/>
            </a:pPr>
            <a:r>
              <a:rPr lang="en-US" altLang="en-US" sz="2400" dirty="0">
                <a:cs typeface="Times New Roman" panose="02020603050405020304" pitchFamily="18" charset="0"/>
              </a:rPr>
              <a:t>Less accurate, less costly</a:t>
            </a:r>
          </a:p>
          <a:p>
            <a:r>
              <a:rPr lang="en-US" altLang="en-US" sz="2400" dirty="0">
                <a:cs typeface="Times New Roman" panose="02020603050405020304" pitchFamily="18" charset="0"/>
              </a:rPr>
              <a:t>Fluorescence in situ hybridization (</a:t>
            </a:r>
            <a:r>
              <a:rPr lang="en-US" altLang="en-US" sz="2400" dirty="0">
                <a:solidFill>
                  <a:schemeClr val="accent1"/>
                </a:solidFill>
                <a:cs typeface="Times New Roman" panose="02020603050405020304" pitchFamily="18" charset="0"/>
              </a:rPr>
              <a:t>FISH</a:t>
            </a:r>
            <a:r>
              <a:rPr lang="en-US" altLang="en-US" sz="2400" dirty="0">
                <a:cs typeface="Times New Roman" panose="02020603050405020304" pitchFamily="18" charset="0"/>
              </a:rPr>
              <a:t>) for gene amplification</a:t>
            </a:r>
          </a:p>
          <a:p>
            <a:pPr lvl="1">
              <a:buClr>
                <a:schemeClr val="accent1"/>
              </a:buClr>
              <a:buFontTx/>
              <a:buChar char="»"/>
            </a:pPr>
            <a:r>
              <a:rPr lang="en-US" altLang="en-US" sz="2400" dirty="0">
                <a:cs typeface="Times New Roman" panose="02020603050405020304" pitchFamily="18" charset="0"/>
              </a:rPr>
              <a:t>Accepted gold standard, 3x more costly than </a:t>
            </a:r>
            <a:r>
              <a:rPr lang="en-US" altLang="en-US" sz="2400" dirty="0" err="1">
                <a:cs typeface="Times New Roman" panose="02020603050405020304" pitchFamily="18" charset="0"/>
              </a:rPr>
              <a:t>HercepTest</a:t>
            </a:r>
            <a:endParaRPr lang="en-US" altLang="en-US" sz="2400"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798D939-2D9E-2142-A80A-FFDECD1E5A9B}" type="slidenum">
              <a:rPr lang="en-US" smtClean="0"/>
              <a:t>40</a:t>
            </a:fld>
            <a:endParaRPr lang="en-US"/>
          </a:p>
        </p:txBody>
      </p:sp>
    </p:spTree>
    <p:extLst>
      <p:ext uri="{BB962C8B-B14F-4D97-AF65-F5344CB8AC3E}">
        <p14:creationId xmlns:p14="http://schemas.microsoft.com/office/powerpoint/2010/main" val="2575356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en-US" dirty="0"/>
              <a:t>Five Strategies Evaluated</a:t>
            </a:r>
          </a:p>
        </p:txBody>
      </p:sp>
      <p:sp>
        <p:nvSpPr>
          <p:cNvPr id="476163" name="Rectangle 3"/>
          <p:cNvSpPr>
            <a:spLocks noGrp="1" noChangeArrowheads="1"/>
          </p:cNvSpPr>
          <p:nvPr>
            <p:ph type="body" idx="1"/>
          </p:nvPr>
        </p:nvSpPr>
        <p:spPr>
          <a:xfrm>
            <a:off x="912813" y="1824949"/>
            <a:ext cx="7313612" cy="593725"/>
          </a:xfrm>
          <a:noFill/>
          <a:ln/>
        </p:spPr>
        <p:txBody>
          <a:bodyPr/>
          <a:lstStyle/>
          <a:p>
            <a:pPr marL="0" indent="0">
              <a:buFontTx/>
              <a:buNone/>
            </a:pPr>
            <a:r>
              <a:rPr lang="en-US" altLang="en-US" sz="2400" dirty="0"/>
              <a:t>1. No </a:t>
            </a:r>
            <a:r>
              <a:rPr lang="en-US" altLang="en-US" sz="2400" dirty="0" err="1"/>
              <a:t>HercepTest</a:t>
            </a:r>
            <a:r>
              <a:rPr lang="en-US" altLang="en-US" sz="2400" dirty="0"/>
              <a:t>, no Herceptin</a:t>
            </a:r>
          </a:p>
        </p:txBody>
      </p:sp>
      <p:sp>
        <p:nvSpPr>
          <p:cNvPr id="476164" name="Text Box 4"/>
          <p:cNvSpPr txBox="1">
            <a:spLocks noChangeArrowheads="1"/>
          </p:cNvSpPr>
          <p:nvPr/>
        </p:nvSpPr>
        <p:spPr bwMode="auto">
          <a:xfrm>
            <a:off x="912813" y="25583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pPr>
            <a:r>
              <a:rPr lang="en-US" altLang="en-US" sz="2400" dirty="0"/>
              <a:t>2. </a:t>
            </a:r>
            <a:r>
              <a:rPr lang="en-US" altLang="en-US" sz="2400" dirty="0" err="1"/>
              <a:t>HercepTest</a:t>
            </a:r>
            <a:r>
              <a:rPr lang="en-US" altLang="en-US" sz="2400" dirty="0"/>
              <a:t>, Herceptin to 3+</a:t>
            </a:r>
          </a:p>
        </p:txBody>
      </p:sp>
      <p:sp>
        <p:nvSpPr>
          <p:cNvPr id="476165" name="Text Box 5"/>
          <p:cNvSpPr txBox="1">
            <a:spLocks noChangeArrowheads="1"/>
          </p:cNvSpPr>
          <p:nvPr/>
        </p:nvSpPr>
        <p:spPr bwMode="auto">
          <a:xfrm>
            <a:off x="912813" y="328862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0000"/>
              </a:lnSpc>
              <a:spcBef>
                <a:spcPct val="20000"/>
              </a:spcBef>
            </a:pPr>
            <a:r>
              <a:rPr lang="en-US" altLang="en-US" sz="2400"/>
              <a:t>3. HercepTest, Herceptin to 3+, FISH 2+</a:t>
            </a:r>
          </a:p>
        </p:txBody>
      </p:sp>
      <p:sp>
        <p:nvSpPr>
          <p:cNvPr id="476166" name="Text Box 6"/>
          <p:cNvSpPr txBox="1">
            <a:spLocks noChangeArrowheads="1"/>
          </p:cNvSpPr>
          <p:nvPr/>
        </p:nvSpPr>
        <p:spPr bwMode="auto">
          <a:xfrm>
            <a:off x="912813" y="40188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4. HercepTest, Herceptin to 2+ or 3+</a:t>
            </a:r>
          </a:p>
        </p:txBody>
      </p:sp>
      <p:sp>
        <p:nvSpPr>
          <p:cNvPr id="476168" name="Text Box 8"/>
          <p:cNvSpPr txBox="1">
            <a:spLocks noChangeArrowheads="1"/>
          </p:cNvSpPr>
          <p:nvPr/>
        </p:nvSpPr>
        <p:spPr bwMode="auto">
          <a:xfrm>
            <a:off x="912813" y="4750712"/>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5. FISH, Herceptin for positive results</a:t>
            </a:r>
          </a:p>
        </p:txBody>
      </p:sp>
      <p:sp>
        <p:nvSpPr>
          <p:cNvPr id="2" name="Slide Number Placeholder 1"/>
          <p:cNvSpPr>
            <a:spLocks noGrp="1"/>
          </p:cNvSpPr>
          <p:nvPr>
            <p:ph type="sldNum" sz="quarter" idx="12"/>
          </p:nvPr>
        </p:nvSpPr>
        <p:spPr/>
        <p:txBody>
          <a:bodyPr/>
          <a:lstStyle/>
          <a:p>
            <a:fld id="{0798D939-2D9E-2142-A80A-FFDECD1E5A9B}" type="slidenum">
              <a:rPr lang="en-US" smtClean="0"/>
              <a:t>41</a:t>
            </a:fld>
            <a:endParaRPr lang="en-US"/>
          </a:p>
        </p:txBody>
      </p:sp>
    </p:spTree>
    <p:extLst>
      <p:ext uri="{BB962C8B-B14F-4D97-AF65-F5344CB8AC3E}">
        <p14:creationId xmlns:p14="http://schemas.microsoft.com/office/powerpoint/2010/main" val="66766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1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1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6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autoUpdateAnimBg="0"/>
      <p:bldP spid="476164" grpId="0" autoUpdateAnimBg="0"/>
      <p:bldP spid="476165" grpId="0" autoUpdateAnimBg="0"/>
      <p:bldP spid="476166" grpId="0" autoUpdateAnimBg="0"/>
      <p:bldP spid="47616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685800" y="457200"/>
            <a:ext cx="7772400" cy="1447800"/>
          </a:xfrm>
        </p:spPr>
        <p:txBody>
          <a:bodyPr/>
          <a:lstStyle/>
          <a:p>
            <a:r>
              <a:rPr lang="en-US" altLang="en-US" sz="3600" dirty="0"/>
              <a:t>Herceptin is effective in patients who overexpress HER-2</a:t>
            </a:r>
          </a:p>
        </p:txBody>
      </p:sp>
      <p:sp>
        <p:nvSpPr>
          <p:cNvPr id="465923" name="Rectangle 3"/>
          <p:cNvSpPr>
            <a:spLocks noGrp="1" noChangeArrowheads="1"/>
          </p:cNvSpPr>
          <p:nvPr>
            <p:ph type="body" idx="1"/>
          </p:nvPr>
        </p:nvSpPr>
        <p:spPr>
          <a:xfrm>
            <a:off x="685800" y="2063931"/>
            <a:ext cx="7772400" cy="4032069"/>
          </a:xfrm>
        </p:spPr>
        <p:txBody>
          <a:bodyPr>
            <a:normAutofit/>
          </a:bodyPr>
          <a:lstStyle/>
          <a:p>
            <a:r>
              <a:rPr lang="en-US" altLang="en-US" sz="2400" dirty="0"/>
              <a:t>Herceptin increases response rate (50% vs. 32%)</a:t>
            </a:r>
          </a:p>
          <a:p>
            <a:r>
              <a:rPr lang="en-US" altLang="en-US" sz="2400" dirty="0"/>
              <a:t>Herceptin extends median duration of response (9.1 months vs. 6.1 months)</a:t>
            </a:r>
          </a:p>
          <a:p>
            <a:r>
              <a:rPr lang="en-US" altLang="en-US" sz="2400" dirty="0"/>
              <a:t>Herceptin improves one-year survival (73% vs. 61%)</a:t>
            </a:r>
          </a:p>
        </p:txBody>
      </p:sp>
      <p:sp>
        <p:nvSpPr>
          <p:cNvPr id="2" name="Slide Number Placeholder 1"/>
          <p:cNvSpPr>
            <a:spLocks noGrp="1"/>
          </p:cNvSpPr>
          <p:nvPr>
            <p:ph type="sldNum" sz="quarter" idx="12"/>
          </p:nvPr>
        </p:nvSpPr>
        <p:spPr/>
        <p:txBody>
          <a:bodyPr/>
          <a:lstStyle/>
          <a:p>
            <a:fld id="{0798D939-2D9E-2142-A80A-FFDECD1E5A9B}" type="slidenum">
              <a:rPr lang="en-US" smtClean="0"/>
              <a:t>42</a:t>
            </a:fld>
            <a:endParaRPr lang="en-US"/>
          </a:p>
        </p:txBody>
      </p:sp>
    </p:spTree>
    <p:extLst>
      <p:ext uri="{BB962C8B-B14F-4D97-AF65-F5344CB8AC3E}">
        <p14:creationId xmlns:p14="http://schemas.microsoft.com/office/powerpoint/2010/main" val="3170315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85800" y="609600"/>
            <a:ext cx="7772400" cy="1295400"/>
          </a:xfrm>
        </p:spPr>
        <p:txBody>
          <a:bodyPr/>
          <a:lstStyle/>
          <a:p>
            <a:r>
              <a:rPr lang="en-US" altLang="en-US" sz="3600" dirty="0"/>
              <a:t>Herceptin is not effective in patients who are FISH negative</a:t>
            </a:r>
          </a:p>
        </p:txBody>
      </p:sp>
      <p:sp>
        <p:nvSpPr>
          <p:cNvPr id="477187" name="Rectangle 3"/>
          <p:cNvSpPr>
            <a:spLocks noGrp="1" noChangeArrowheads="1"/>
          </p:cNvSpPr>
          <p:nvPr>
            <p:ph type="body" idx="1"/>
          </p:nvPr>
        </p:nvSpPr>
        <p:spPr>
          <a:xfrm>
            <a:off x="685800" y="2509736"/>
            <a:ext cx="7772400" cy="3586264"/>
          </a:xfrm>
        </p:spPr>
        <p:txBody>
          <a:bodyPr/>
          <a:lstStyle/>
          <a:p>
            <a:pPr marL="0" indent="0">
              <a:buFontTx/>
              <a:buNone/>
              <a:tabLst>
                <a:tab pos="3425825" algn="ctr"/>
                <a:tab pos="5940425" algn="ctr"/>
              </a:tabLst>
            </a:pPr>
            <a:r>
              <a:rPr lang="en-US" altLang="en-US" dirty="0">
                <a:solidFill>
                  <a:srgbClr val="66FF33"/>
                </a:solidFill>
              </a:rPr>
              <a:t>	                        </a:t>
            </a:r>
            <a:r>
              <a:rPr lang="en-US" altLang="en-US" sz="2400" dirty="0">
                <a:solidFill>
                  <a:schemeClr val="accent1"/>
                </a:solidFill>
              </a:rPr>
              <a:t>Response Rate by FISH Result</a:t>
            </a:r>
          </a:p>
          <a:p>
            <a:pPr marL="0" indent="0">
              <a:buFontTx/>
              <a:buNone/>
              <a:tabLst>
                <a:tab pos="3425825" algn="ctr"/>
                <a:tab pos="5940425" algn="ctr"/>
              </a:tabLst>
            </a:pPr>
            <a:r>
              <a:rPr lang="en-US" altLang="en-US" dirty="0"/>
              <a:t>	</a:t>
            </a:r>
            <a:r>
              <a:rPr lang="en-US" altLang="en-US" sz="2400" dirty="0"/>
              <a:t>FISH</a:t>
            </a:r>
            <a:r>
              <a:rPr lang="en-US" altLang="en-US" sz="2400" dirty="0">
                <a:latin typeface="Symbol" panose="05050102010706020507" pitchFamily="18" charset="2"/>
              </a:rPr>
              <a:t>+</a:t>
            </a:r>
            <a:r>
              <a:rPr lang="en-US" altLang="en-US" sz="2400" dirty="0"/>
              <a:t>	FISH</a:t>
            </a:r>
            <a:r>
              <a:rPr lang="en-US" altLang="en-US" sz="2400" dirty="0">
                <a:latin typeface="Symbol" panose="05050102010706020507" pitchFamily="18" charset="2"/>
              </a:rPr>
              <a:t>-</a:t>
            </a:r>
          </a:p>
          <a:p>
            <a:pPr marL="0" indent="0">
              <a:lnSpc>
                <a:spcPct val="75000"/>
              </a:lnSpc>
              <a:buFontTx/>
              <a:buNone/>
              <a:tabLst>
                <a:tab pos="3425825" algn="ctr"/>
                <a:tab pos="5940425" algn="ctr"/>
              </a:tabLst>
            </a:pPr>
            <a:r>
              <a:rPr lang="en-US" altLang="en-US" sz="2400" dirty="0"/>
              <a:t>	(n=241)	(n=95)</a:t>
            </a:r>
          </a:p>
          <a:p>
            <a:pPr marL="0" indent="0">
              <a:buFontTx/>
              <a:buNone/>
              <a:tabLst>
                <a:tab pos="3425825" algn="ctr"/>
                <a:tab pos="5940425" algn="ctr"/>
              </a:tabLst>
            </a:pPr>
            <a:endParaRPr lang="en-US" altLang="en-US" sz="1600" dirty="0"/>
          </a:p>
          <a:p>
            <a:pPr marL="0" indent="0">
              <a:buFontTx/>
              <a:buNone/>
              <a:tabLst>
                <a:tab pos="3425825" algn="ctr"/>
                <a:tab pos="5940425" algn="ctr"/>
              </a:tabLst>
            </a:pPr>
            <a:r>
              <a:rPr lang="en-US" altLang="en-US" sz="2400" dirty="0"/>
              <a:t>C alone	27%	39%	</a:t>
            </a:r>
          </a:p>
          <a:p>
            <a:pPr marL="0" indent="0">
              <a:lnSpc>
                <a:spcPct val="150000"/>
              </a:lnSpc>
              <a:buFontTx/>
              <a:buNone/>
              <a:tabLst>
                <a:tab pos="3425825" algn="ctr"/>
                <a:tab pos="5940425" algn="ctr"/>
              </a:tabLst>
            </a:pPr>
            <a:r>
              <a:rPr lang="en-US" altLang="en-US" sz="2400" dirty="0"/>
              <a:t>C + Herceptin	54%	41%</a:t>
            </a:r>
          </a:p>
        </p:txBody>
      </p:sp>
      <p:sp>
        <p:nvSpPr>
          <p:cNvPr id="477190" name="Line 6"/>
          <p:cNvSpPr>
            <a:spLocks noChangeShapeType="1"/>
          </p:cNvSpPr>
          <p:nvPr/>
        </p:nvSpPr>
        <p:spPr bwMode="auto">
          <a:xfrm>
            <a:off x="3197158" y="3904035"/>
            <a:ext cx="441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43</a:t>
            </a:fld>
            <a:endParaRPr lang="en-US"/>
          </a:p>
        </p:txBody>
      </p:sp>
    </p:spTree>
    <p:extLst>
      <p:ext uri="{BB962C8B-B14F-4D97-AF65-F5344CB8AC3E}">
        <p14:creationId xmlns:p14="http://schemas.microsoft.com/office/powerpoint/2010/main" val="1949579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Results: Costs and Effects</a:t>
            </a:r>
          </a:p>
        </p:txBody>
      </p:sp>
      <p:sp>
        <p:nvSpPr>
          <p:cNvPr id="468995" name="Rectangle 3"/>
          <p:cNvSpPr>
            <a:spLocks noGrp="1" noChangeArrowheads="1"/>
          </p:cNvSpPr>
          <p:nvPr>
            <p:ph type="body" idx="1"/>
          </p:nvPr>
        </p:nvSpPr>
        <p:spPr>
          <a:xfrm>
            <a:off x="685800" y="1981200"/>
            <a:ext cx="7772400" cy="3581400"/>
          </a:xfrm>
        </p:spPr>
        <p:txBody>
          <a:bodyPr/>
          <a:lstStyle/>
          <a:p>
            <a:pPr>
              <a:buFontTx/>
              <a:buNone/>
              <a:tabLst>
                <a:tab pos="4338638" algn="ctr"/>
                <a:tab pos="6746875" algn="ctr"/>
              </a:tabLst>
            </a:pPr>
            <a:r>
              <a:rPr lang="en-US" altLang="en-US" sz="2400" dirty="0"/>
              <a:t>Strategy	QALYs	Cost</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1.29	$53,413</a:t>
            </a:r>
          </a:p>
          <a:p>
            <a:pPr>
              <a:buFontTx/>
              <a:buNone/>
              <a:tabLst>
                <a:tab pos="4338638" algn="ctr"/>
                <a:tab pos="6746875" algn="ctr"/>
              </a:tabLst>
            </a:pPr>
            <a:r>
              <a:rPr lang="en-US" altLang="en-US" sz="2400" dirty="0"/>
              <a:t>HT, treat 3+	1.36	$65,867</a:t>
            </a:r>
          </a:p>
          <a:p>
            <a:pPr>
              <a:buFontTx/>
              <a:buNone/>
              <a:tabLst>
                <a:tab pos="4338638" algn="ctr"/>
                <a:tab pos="6746875" algn="ctr"/>
              </a:tabLst>
            </a:pPr>
            <a:r>
              <a:rPr lang="en-US" altLang="en-US" sz="2400" dirty="0"/>
              <a:t>HT, treat 3+, FISH 2+	1.37	$74,100</a:t>
            </a:r>
          </a:p>
          <a:p>
            <a:pPr>
              <a:buFontTx/>
              <a:buNone/>
              <a:tabLst>
                <a:tab pos="4338638" algn="ctr"/>
                <a:tab pos="6746875" algn="ctr"/>
              </a:tabLst>
            </a:pPr>
            <a:r>
              <a:rPr lang="en-US" altLang="en-US" sz="2400" dirty="0"/>
              <a:t>HT, treat 2+ &amp; 3+	1.37	$68,461</a:t>
            </a:r>
          </a:p>
          <a:p>
            <a:pPr>
              <a:buFontTx/>
              <a:buNone/>
              <a:tabLst>
                <a:tab pos="4338638" algn="ctr"/>
                <a:tab pos="6746875" algn="ctr"/>
              </a:tabLst>
            </a:pPr>
            <a:r>
              <a:rPr lang="en-US" altLang="en-US" sz="2400" dirty="0"/>
              <a:t>FISH, treat +	1.38	$68,150</a:t>
            </a:r>
          </a:p>
        </p:txBody>
      </p:sp>
      <p:sp>
        <p:nvSpPr>
          <p:cNvPr id="468996" name="Line 4"/>
          <p:cNvSpPr>
            <a:spLocks noChangeShapeType="1"/>
          </p:cNvSpPr>
          <p:nvPr/>
        </p:nvSpPr>
        <p:spPr bwMode="auto">
          <a:xfrm>
            <a:off x="639763" y="2597285"/>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7" name="Line 5"/>
          <p:cNvSpPr>
            <a:spLocks noChangeShapeType="1"/>
          </p:cNvSpPr>
          <p:nvPr/>
        </p:nvSpPr>
        <p:spPr bwMode="auto">
          <a:xfrm>
            <a:off x="685800" y="3793788"/>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8" name="Line 6"/>
          <p:cNvSpPr>
            <a:spLocks noChangeShapeType="1"/>
          </p:cNvSpPr>
          <p:nvPr/>
        </p:nvSpPr>
        <p:spPr bwMode="auto">
          <a:xfrm>
            <a:off x="685800" y="4191000"/>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9" name="Text Box 7"/>
          <p:cNvSpPr txBox="1">
            <a:spLocks noChangeArrowheads="1"/>
          </p:cNvSpPr>
          <p:nvPr/>
        </p:nvSpPr>
        <p:spPr bwMode="auto">
          <a:xfrm>
            <a:off x="2209800" y="5791200"/>
            <a:ext cx="4953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i="1" dirty="0">
                <a:solidFill>
                  <a:schemeClr val="accent1"/>
                </a:solidFill>
              </a:rPr>
              <a:t>Simple Dominance</a:t>
            </a:r>
          </a:p>
        </p:txBody>
      </p:sp>
      <p:sp>
        <p:nvSpPr>
          <p:cNvPr id="2" name="Slide Number Placeholder 1"/>
          <p:cNvSpPr>
            <a:spLocks noGrp="1"/>
          </p:cNvSpPr>
          <p:nvPr>
            <p:ph type="sldNum" sz="quarter" idx="12"/>
          </p:nvPr>
        </p:nvSpPr>
        <p:spPr/>
        <p:txBody>
          <a:bodyPr/>
          <a:lstStyle/>
          <a:p>
            <a:fld id="{0798D939-2D9E-2142-A80A-FFDECD1E5A9B}" type="slidenum">
              <a:rPr lang="en-US" smtClean="0"/>
              <a:t>44</a:t>
            </a:fld>
            <a:endParaRPr lang="en-US"/>
          </a:p>
        </p:txBody>
      </p:sp>
    </p:spTree>
    <p:extLst>
      <p:ext uri="{BB962C8B-B14F-4D97-AF65-F5344CB8AC3E}">
        <p14:creationId xmlns:p14="http://schemas.microsoft.com/office/powerpoint/2010/main" val="129462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8998"/>
                                        </p:tgtEl>
                                        <p:attrNameLst>
                                          <p:attrName>style.visibility</p:attrName>
                                        </p:attrNameLst>
                                      </p:cBhvr>
                                      <p:to>
                                        <p:strVal val="visible"/>
                                      </p:to>
                                    </p:set>
                                    <p:anim calcmode="lin" valueType="num">
                                      <p:cBhvr additive="base">
                                        <p:cTn id="13" dur="500" fill="hold"/>
                                        <p:tgtEl>
                                          <p:spTgt spid="468998"/>
                                        </p:tgtEl>
                                        <p:attrNameLst>
                                          <p:attrName>ppt_x</p:attrName>
                                        </p:attrNameLst>
                                      </p:cBhvr>
                                      <p:tavLst>
                                        <p:tav tm="0">
                                          <p:val>
                                            <p:strVal val="0-#ppt_w/2"/>
                                          </p:val>
                                        </p:tav>
                                        <p:tav tm="100000">
                                          <p:val>
                                            <p:strVal val="#ppt_x"/>
                                          </p:val>
                                        </p:tav>
                                      </p:tavLst>
                                    </p:anim>
                                    <p:anim calcmode="lin" valueType="num">
                                      <p:cBhvr additive="base">
                                        <p:cTn id="14" dur="500" fill="hold"/>
                                        <p:tgtEl>
                                          <p:spTgt spid="4689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68999"/>
                                        </p:tgtEl>
                                        <p:attrNameLst>
                                          <p:attrName>style.visibility</p:attrName>
                                        </p:attrNameLst>
                                      </p:cBhvr>
                                      <p:to>
                                        <p:strVal val="visible"/>
                                      </p:to>
                                    </p:set>
                                    <p:animEffect transition="in" filter="dissolve">
                                      <p:cBhvr>
                                        <p:cTn id="19" dur="500"/>
                                        <p:tgtEl>
                                          <p:spTgt spid="468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9"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a:t>Results</a:t>
            </a:r>
          </a:p>
        </p:txBody>
      </p:sp>
      <p:sp>
        <p:nvSpPr>
          <p:cNvPr id="467971" name="Rectangle 3"/>
          <p:cNvSpPr>
            <a:spLocks noGrp="1" noChangeArrowheads="1"/>
          </p:cNvSpPr>
          <p:nvPr>
            <p:ph type="body" idx="1"/>
          </p:nvPr>
        </p:nvSpPr>
        <p:spPr>
          <a:xfrm>
            <a:off x="685799" y="1981200"/>
            <a:ext cx="8098277" cy="2514600"/>
          </a:xfrm>
        </p:spPr>
        <p:txBody>
          <a:bodyPr>
            <a:normAutofit/>
          </a:bodyPr>
          <a:lstStyle/>
          <a:p>
            <a:pPr>
              <a:buFontTx/>
              <a:buNone/>
              <a:tabLst>
                <a:tab pos="3082925" algn="ctr"/>
                <a:tab pos="4572000" algn="ctr"/>
                <a:tab pos="6627813" algn="ctr"/>
              </a:tabLst>
            </a:pPr>
            <a:r>
              <a:rPr lang="en-US" altLang="en-US" sz="2400"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$114K/QALY</a:t>
            </a:r>
          </a:p>
        </p:txBody>
      </p:sp>
      <p:sp>
        <p:nvSpPr>
          <p:cNvPr id="467972" name="Line 4"/>
          <p:cNvSpPr>
            <a:spLocks noChangeShapeType="1"/>
          </p:cNvSpPr>
          <p:nvPr/>
        </p:nvSpPr>
        <p:spPr bwMode="auto">
          <a:xfrm>
            <a:off x="685800" y="2490281"/>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3" name="Text Box 5"/>
          <p:cNvSpPr txBox="1">
            <a:spLocks noChangeArrowheads="1"/>
          </p:cNvSpPr>
          <p:nvPr/>
        </p:nvSpPr>
        <p:spPr bwMode="auto">
          <a:xfrm>
            <a:off x="1157591" y="5257800"/>
            <a:ext cx="615760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a:t>*</a:t>
            </a:r>
            <a:r>
              <a:rPr lang="en-US" altLang="en-US" sz="2400" dirty="0"/>
              <a:t>ICER = </a:t>
            </a:r>
            <a:r>
              <a:rPr lang="en-US" altLang="en-US" sz="2400" dirty="0" err="1">
                <a:latin typeface="Symbol" panose="05050102010706020507" pitchFamily="18" charset="2"/>
              </a:rPr>
              <a:t>D</a:t>
            </a:r>
            <a:r>
              <a:rPr lang="en-US" altLang="en-US" sz="2400" dirty="0" err="1"/>
              <a:t>Cost</a:t>
            </a:r>
            <a:r>
              <a:rPr lang="en-US" altLang="en-US" sz="2400" dirty="0"/>
              <a:t>/</a:t>
            </a:r>
            <a:r>
              <a:rPr lang="en-US" altLang="en-US" sz="2400" dirty="0">
                <a:latin typeface="Symbol" panose="05050102010706020507" pitchFamily="18" charset="2"/>
              </a:rPr>
              <a:t>D</a:t>
            </a:r>
            <a:r>
              <a:rPr lang="en-US" altLang="en-US" sz="2400" dirty="0"/>
              <a:t>QALY compared with next best strategy</a:t>
            </a:r>
          </a:p>
        </p:txBody>
      </p:sp>
      <p:sp>
        <p:nvSpPr>
          <p:cNvPr id="2" name="Slide Number Placeholder 1"/>
          <p:cNvSpPr>
            <a:spLocks noGrp="1"/>
          </p:cNvSpPr>
          <p:nvPr>
            <p:ph type="sldNum" sz="quarter" idx="12"/>
          </p:nvPr>
        </p:nvSpPr>
        <p:spPr/>
        <p:txBody>
          <a:bodyPr/>
          <a:lstStyle/>
          <a:p>
            <a:fld id="{0798D939-2D9E-2142-A80A-FFDECD1E5A9B}" type="slidenum">
              <a:rPr lang="en-US" smtClean="0"/>
              <a:t>45</a:t>
            </a:fld>
            <a:endParaRPr lang="en-US"/>
          </a:p>
        </p:txBody>
      </p:sp>
    </p:spTree>
    <p:extLst>
      <p:ext uri="{BB962C8B-B14F-4D97-AF65-F5344CB8AC3E}">
        <p14:creationId xmlns:p14="http://schemas.microsoft.com/office/powerpoint/2010/main" val="751151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en-US"/>
              <a:t>Results</a:t>
            </a:r>
          </a:p>
        </p:txBody>
      </p:sp>
      <p:sp>
        <p:nvSpPr>
          <p:cNvPr id="473091" name="Rectangle 3"/>
          <p:cNvSpPr>
            <a:spLocks noGrp="1" noChangeArrowheads="1"/>
          </p:cNvSpPr>
          <p:nvPr>
            <p:ph type="body" idx="1"/>
          </p:nvPr>
        </p:nvSpPr>
        <p:spPr>
          <a:xfrm>
            <a:off x="685800" y="1981200"/>
            <a:ext cx="7772400" cy="2514600"/>
          </a:xfrm>
        </p:spPr>
        <p:txBody>
          <a:bodyPr>
            <a:normAutofit/>
          </a:bodyPr>
          <a:lstStyle/>
          <a:p>
            <a:pPr>
              <a:buFontTx/>
              <a:buNone/>
              <a:tabLst>
                <a:tab pos="3082925" algn="ctr"/>
                <a:tab pos="4572000" algn="ctr"/>
                <a:tab pos="6627813" algn="ctr"/>
              </a:tabLst>
            </a:pPr>
            <a:r>
              <a:rPr lang="en-US" altLang="en-US"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a:t>
            </a:r>
          </a:p>
        </p:txBody>
      </p:sp>
      <p:sp>
        <p:nvSpPr>
          <p:cNvPr id="473092" name="Line 4"/>
          <p:cNvSpPr>
            <a:spLocks noChangeShapeType="1"/>
          </p:cNvSpPr>
          <p:nvPr/>
        </p:nvSpPr>
        <p:spPr bwMode="auto">
          <a:xfrm>
            <a:off x="685800" y="2529192"/>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4" name="Line 6"/>
          <p:cNvSpPr>
            <a:spLocks noChangeShapeType="1"/>
          </p:cNvSpPr>
          <p:nvPr/>
        </p:nvSpPr>
        <p:spPr bwMode="auto">
          <a:xfrm>
            <a:off x="685800" y="3328481"/>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5" name="Rectangle 7"/>
          <p:cNvSpPr>
            <a:spLocks noChangeArrowheads="1"/>
          </p:cNvSpPr>
          <p:nvPr/>
        </p:nvSpPr>
        <p:spPr bwMode="auto">
          <a:xfrm>
            <a:off x="6349931" y="3484524"/>
            <a:ext cx="2108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chemeClr val="accent1"/>
                </a:solidFill>
              </a:rPr>
              <a:t>$161K/QALY</a:t>
            </a:r>
          </a:p>
        </p:txBody>
      </p:sp>
      <p:sp>
        <p:nvSpPr>
          <p:cNvPr id="473096" name="Text Box 8"/>
          <p:cNvSpPr txBox="1">
            <a:spLocks noChangeArrowheads="1"/>
          </p:cNvSpPr>
          <p:nvPr/>
        </p:nvSpPr>
        <p:spPr bwMode="auto">
          <a:xfrm>
            <a:off x="2209800" y="5257800"/>
            <a:ext cx="495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i="1" dirty="0">
                <a:solidFill>
                  <a:schemeClr val="accent1"/>
                </a:solidFill>
              </a:rPr>
              <a:t>Weak Dominance</a:t>
            </a:r>
          </a:p>
        </p:txBody>
      </p:sp>
      <p:sp>
        <p:nvSpPr>
          <p:cNvPr id="2" name="Slide Number Placeholder 1"/>
          <p:cNvSpPr>
            <a:spLocks noGrp="1"/>
          </p:cNvSpPr>
          <p:nvPr>
            <p:ph type="sldNum" sz="quarter" idx="12"/>
          </p:nvPr>
        </p:nvSpPr>
        <p:spPr/>
        <p:txBody>
          <a:bodyPr/>
          <a:lstStyle/>
          <a:p>
            <a:fld id="{0798D939-2D9E-2142-A80A-FFDECD1E5A9B}" type="slidenum">
              <a:rPr lang="en-US" smtClean="0"/>
              <a:t>46</a:t>
            </a:fld>
            <a:endParaRPr lang="en-US"/>
          </a:p>
        </p:txBody>
      </p:sp>
    </p:spTree>
    <p:extLst>
      <p:ext uri="{BB962C8B-B14F-4D97-AF65-F5344CB8AC3E}">
        <p14:creationId xmlns:p14="http://schemas.microsoft.com/office/powerpoint/2010/main" val="188055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3096"/>
                                        </p:tgtEl>
                                        <p:attrNameLst>
                                          <p:attrName>style.visibility</p:attrName>
                                        </p:attrNameLst>
                                      </p:cBhvr>
                                      <p:to>
                                        <p:strVal val="visible"/>
                                      </p:to>
                                    </p:set>
                                    <p:animEffect transition="in" filter="dissolve">
                                      <p:cBhvr>
                                        <p:cTn id="7" dur="500"/>
                                        <p:tgtEl>
                                          <p:spTgt spid="473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73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5" grpId="0" autoUpdateAnimBg="0"/>
      <p:bldP spid="47309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840431" y="274638"/>
            <a:ext cx="8109015" cy="1143000"/>
          </a:xfrm>
        </p:spPr>
        <p:txBody>
          <a:bodyPr/>
          <a:lstStyle/>
          <a:p>
            <a:r>
              <a:rPr lang="en-US" altLang="en-US" dirty="0"/>
              <a:t>Net Monetary Benefit (NMB)</a:t>
            </a:r>
            <a:br>
              <a:rPr lang="en-US" altLang="en-US" dirty="0"/>
            </a:br>
            <a:r>
              <a:rPr lang="en-US" altLang="en-US" sz="3200" dirty="0"/>
              <a:t>(WTP threshold)</a:t>
            </a:r>
          </a:p>
        </p:txBody>
      </p:sp>
      <p:sp>
        <p:nvSpPr>
          <p:cNvPr id="468995" name="Rectangle 3"/>
          <p:cNvSpPr>
            <a:spLocks noGrp="1" noChangeArrowheads="1"/>
          </p:cNvSpPr>
          <p:nvPr>
            <p:ph type="body" idx="1"/>
          </p:nvPr>
        </p:nvSpPr>
        <p:spPr>
          <a:xfrm>
            <a:off x="685800" y="1981200"/>
            <a:ext cx="7772400" cy="3581400"/>
          </a:xfrm>
        </p:spPr>
        <p:txBody>
          <a:bodyPr>
            <a:normAutofit/>
          </a:bodyPr>
          <a:lstStyle/>
          <a:p>
            <a:pPr>
              <a:buFontTx/>
              <a:buNone/>
              <a:tabLst>
                <a:tab pos="4338638" algn="ctr"/>
                <a:tab pos="6746875" algn="ctr"/>
              </a:tabLst>
            </a:pPr>
            <a:r>
              <a:rPr lang="en-US" altLang="en-US" sz="2400" dirty="0"/>
              <a:t>Strategy	                 NMB ($) </a:t>
            </a:r>
            <a:r>
              <a:rPr lang="en-US" altLang="en-US" sz="2000" dirty="0"/>
              <a:t>		($100K/QALY)	($200K/QALY)</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a:t>
            </a:r>
            <a:r>
              <a:rPr lang="en-US" altLang="en-US" sz="2400" dirty="0">
                <a:solidFill>
                  <a:schemeClr val="accent1"/>
                </a:solidFill>
              </a:rPr>
              <a:t>75,587</a:t>
            </a:r>
            <a:r>
              <a:rPr lang="en-US" altLang="en-US" sz="2400" dirty="0"/>
              <a:t>	204,587</a:t>
            </a:r>
          </a:p>
          <a:p>
            <a:pPr>
              <a:buFontTx/>
              <a:buNone/>
              <a:tabLst>
                <a:tab pos="4338638" algn="ctr"/>
                <a:tab pos="6746875" algn="ctr"/>
              </a:tabLst>
            </a:pPr>
            <a:r>
              <a:rPr lang="en-US" altLang="en-US" sz="2400" dirty="0"/>
              <a:t>HT, treat 3+	70,133	206,133</a:t>
            </a:r>
          </a:p>
          <a:p>
            <a:pPr>
              <a:buFontTx/>
              <a:buNone/>
              <a:tabLst>
                <a:tab pos="4338638" algn="ctr"/>
                <a:tab pos="6746875" algn="ctr"/>
              </a:tabLst>
            </a:pPr>
            <a:r>
              <a:rPr lang="en-US" altLang="en-US" sz="2400" dirty="0"/>
              <a:t>HT, treat 3+, FISH 2+	62,900	199,900</a:t>
            </a:r>
          </a:p>
          <a:p>
            <a:pPr>
              <a:buFontTx/>
              <a:buNone/>
              <a:tabLst>
                <a:tab pos="4338638" algn="ctr"/>
                <a:tab pos="6746875" algn="ctr"/>
              </a:tabLst>
            </a:pPr>
            <a:r>
              <a:rPr lang="en-US" altLang="en-US" sz="2400" dirty="0"/>
              <a:t>HT, treat 2+ &amp; 3+	68,539	205,539</a:t>
            </a:r>
          </a:p>
          <a:p>
            <a:pPr>
              <a:buFontTx/>
              <a:buNone/>
              <a:tabLst>
                <a:tab pos="4338638" algn="ctr"/>
                <a:tab pos="6746875" algn="ctr"/>
              </a:tabLst>
            </a:pPr>
            <a:r>
              <a:rPr lang="en-US" altLang="en-US" sz="2400" dirty="0"/>
              <a:t>FISH, treat +	69,850	</a:t>
            </a:r>
            <a:r>
              <a:rPr lang="en-US" altLang="en-US" sz="2400" dirty="0">
                <a:solidFill>
                  <a:schemeClr val="accent1"/>
                </a:solidFill>
              </a:rPr>
              <a:t>207,850</a:t>
            </a:r>
          </a:p>
        </p:txBody>
      </p:sp>
      <p:sp>
        <p:nvSpPr>
          <p:cNvPr id="468996" name="Line 4"/>
          <p:cNvSpPr>
            <a:spLocks noChangeShapeType="1"/>
          </p:cNvSpPr>
          <p:nvPr/>
        </p:nvSpPr>
        <p:spPr bwMode="auto">
          <a:xfrm>
            <a:off x="659219" y="2928026"/>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089498" y="5664497"/>
            <a:ext cx="4206088" cy="461665"/>
          </a:xfrm>
          <a:prstGeom prst="rect">
            <a:avLst/>
          </a:prstGeom>
          <a:noFill/>
        </p:spPr>
        <p:txBody>
          <a:bodyPr wrap="none" rtlCol="0">
            <a:spAutoFit/>
          </a:bodyPr>
          <a:lstStyle/>
          <a:p>
            <a:r>
              <a:rPr lang="en-US" sz="2400" dirty="0"/>
              <a:t>NMB = QALYs*WTP - Cost</a:t>
            </a:r>
          </a:p>
        </p:txBody>
      </p:sp>
      <p:sp>
        <p:nvSpPr>
          <p:cNvPr id="3" name="Slide Number Placeholder 2"/>
          <p:cNvSpPr>
            <a:spLocks noGrp="1"/>
          </p:cNvSpPr>
          <p:nvPr>
            <p:ph type="sldNum" sz="quarter" idx="12"/>
          </p:nvPr>
        </p:nvSpPr>
        <p:spPr/>
        <p:txBody>
          <a:bodyPr/>
          <a:lstStyle/>
          <a:p>
            <a:fld id="{0798D939-2D9E-2142-A80A-FFDECD1E5A9B}" type="slidenum">
              <a:rPr lang="en-US" smtClean="0"/>
              <a:t>47</a:t>
            </a:fld>
            <a:endParaRPr lang="en-US"/>
          </a:p>
        </p:txBody>
      </p:sp>
    </p:spTree>
    <p:extLst>
      <p:ext uri="{BB962C8B-B14F-4D97-AF65-F5344CB8AC3E}">
        <p14:creationId xmlns:p14="http://schemas.microsoft.com/office/powerpoint/2010/main" val="34450534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Graphical Representations of CEA Output</a:t>
            </a:r>
          </a:p>
        </p:txBody>
      </p:sp>
      <p:sp>
        <p:nvSpPr>
          <p:cNvPr id="4" name="Slide Number Placeholder 3"/>
          <p:cNvSpPr>
            <a:spLocks noGrp="1"/>
          </p:cNvSpPr>
          <p:nvPr>
            <p:ph type="sldNum" idx="12"/>
          </p:nvPr>
        </p:nvSpPr>
        <p:spPr/>
        <p:txBody>
          <a:bodyPr/>
          <a:lstStyle/>
          <a:p>
            <a:fld id="{0798D939-2D9E-2142-A80A-FFDECD1E5A9B}" type="slidenum">
              <a:rPr lang="en-US" smtClean="0"/>
              <a:t>48</a:t>
            </a:fld>
            <a:endParaRPr lang="en-US"/>
          </a:p>
        </p:txBody>
      </p:sp>
    </p:spTree>
    <p:extLst>
      <p:ext uri="{BB962C8B-B14F-4D97-AF65-F5344CB8AC3E}">
        <p14:creationId xmlns:p14="http://schemas.microsoft.com/office/powerpoint/2010/main" val="7836794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for USPSTF</a:t>
            </a:r>
          </a:p>
        </p:txBody>
      </p:sp>
      <p:sp>
        <p:nvSpPr>
          <p:cNvPr id="3" name="Content Placeholder 2"/>
          <p:cNvSpPr>
            <a:spLocks noGrp="1"/>
          </p:cNvSpPr>
          <p:nvPr>
            <p:ph idx="1"/>
          </p:nvPr>
        </p:nvSpPr>
        <p:spPr/>
        <p:txBody>
          <a:bodyPr/>
          <a:lstStyle/>
          <a:p>
            <a:r>
              <a:rPr lang="en-US" dirty="0"/>
              <a:t>Many different colorectal cancer screening strategies</a:t>
            </a:r>
          </a:p>
          <a:p>
            <a:pPr lvl="1"/>
            <a:r>
              <a:rPr lang="en-US" dirty="0"/>
              <a:t>Age to begin screening</a:t>
            </a:r>
          </a:p>
          <a:p>
            <a:pPr lvl="1"/>
            <a:r>
              <a:rPr lang="en-US" dirty="0"/>
              <a:t>Age to end screening</a:t>
            </a:r>
          </a:p>
          <a:p>
            <a:pPr lvl="1"/>
            <a:r>
              <a:rPr lang="en-US" dirty="0"/>
              <a:t>Screening interval</a:t>
            </a:r>
          </a:p>
          <a:p>
            <a:pPr lvl="1"/>
            <a:r>
              <a:rPr lang="en-US" dirty="0"/>
              <a:t>Screening modality</a:t>
            </a:r>
          </a:p>
          <a:p>
            <a:r>
              <a:rPr lang="en-US" dirty="0"/>
              <a:t>Costs NOT allowed!!</a:t>
            </a:r>
          </a:p>
          <a:p>
            <a:r>
              <a:rPr lang="en-US" dirty="0"/>
              <a:t>Life years gained and colonoscopies required</a:t>
            </a:r>
          </a:p>
        </p:txBody>
      </p:sp>
      <p:sp>
        <p:nvSpPr>
          <p:cNvPr id="4" name="Slide Number Placeholder 3"/>
          <p:cNvSpPr>
            <a:spLocks noGrp="1"/>
          </p:cNvSpPr>
          <p:nvPr>
            <p:ph type="sldNum" sz="quarter" idx="12"/>
          </p:nvPr>
        </p:nvSpPr>
        <p:spPr/>
        <p:txBody>
          <a:bodyPr/>
          <a:lstStyle/>
          <a:p>
            <a:fld id="{0798D939-2D9E-2142-A80A-FFDECD1E5A9B}" type="slidenum">
              <a:rPr lang="en-US" smtClean="0"/>
              <a:t>49</a:t>
            </a:fld>
            <a:endParaRPr lang="en-US"/>
          </a:p>
        </p:txBody>
      </p:sp>
    </p:spTree>
    <p:extLst>
      <p:ext uri="{BB962C8B-B14F-4D97-AF65-F5344CB8AC3E}">
        <p14:creationId xmlns:p14="http://schemas.microsoft.com/office/powerpoint/2010/main" val="143890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8194-DFCC-7448-86AE-9393E13100FC}"/>
              </a:ext>
            </a:extLst>
          </p:cNvPr>
          <p:cNvSpPr>
            <a:spLocks noGrp="1"/>
          </p:cNvSpPr>
          <p:nvPr>
            <p:ph type="title"/>
          </p:nvPr>
        </p:nvSpPr>
        <p:spPr>
          <a:xfrm>
            <a:off x="840432" y="274638"/>
            <a:ext cx="7620000" cy="836341"/>
          </a:xfrm>
        </p:spPr>
        <p:txBody>
          <a:bodyPr/>
          <a:lstStyle/>
          <a:p>
            <a:r>
              <a:rPr lang="en-US" dirty="0"/>
              <a:t>CEA Overview</a:t>
            </a:r>
          </a:p>
        </p:txBody>
      </p:sp>
      <p:sp>
        <p:nvSpPr>
          <p:cNvPr id="4" name="Slide Number Placeholder 3">
            <a:extLst>
              <a:ext uri="{FF2B5EF4-FFF2-40B4-BE49-F238E27FC236}">
                <a16:creationId xmlns:a16="http://schemas.microsoft.com/office/drawing/2014/main" id="{F934B04D-B167-3248-8929-E21E314F9A32}"/>
              </a:ext>
            </a:extLst>
          </p:cNvPr>
          <p:cNvSpPr>
            <a:spLocks noGrp="1"/>
          </p:cNvSpPr>
          <p:nvPr>
            <p:ph type="sldNum" sz="quarter" idx="12"/>
          </p:nvPr>
        </p:nvSpPr>
        <p:spPr>
          <a:xfrm>
            <a:off x="8595360" y="5989923"/>
            <a:ext cx="548640" cy="396240"/>
          </a:xfrm>
        </p:spPr>
        <p:txBody>
          <a:bodyPr/>
          <a:lstStyle/>
          <a:p>
            <a:fld id="{0798D939-2D9E-2142-A80A-FFDECD1E5A9B}" type="slidenum">
              <a:rPr lang="en-US" smtClean="0"/>
              <a:t>5</a:t>
            </a:fld>
            <a:endParaRPr lang="en-US"/>
          </a:p>
        </p:txBody>
      </p:sp>
      <p:sp>
        <p:nvSpPr>
          <p:cNvPr id="5" name="Rounded Rectangle 4">
            <a:extLst>
              <a:ext uri="{FF2B5EF4-FFF2-40B4-BE49-F238E27FC236}">
                <a16:creationId xmlns:a16="http://schemas.microsoft.com/office/drawing/2014/main" id="{0282F97E-CCE1-4046-82BC-0676DA74E290}"/>
              </a:ext>
            </a:extLst>
          </p:cNvPr>
          <p:cNvSpPr/>
          <p:nvPr/>
        </p:nvSpPr>
        <p:spPr>
          <a:xfrm>
            <a:off x="2478250" y="1417638"/>
            <a:ext cx="4846320" cy="431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Decision/Policy Maker</a:t>
            </a:r>
          </a:p>
        </p:txBody>
      </p:sp>
      <p:sp>
        <p:nvSpPr>
          <p:cNvPr id="6" name="Rounded Rectangle 5">
            <a:extLst>
              <a:ext uri="{FF2B5EF4-FFF2-40B4-BE49-F238E27FC236}">
                <a16:creationId xmlns:a16="http://schemas.microsoft.com/office/drawing/2014/main" id="{808EDEE5-239E-A64F-92B5-662773849D8E}"/>
              </a:ext>
            </a:extLst>
          </p:cNvPr>
          <p:cNvSpPr/>
          <p:nvPr/>
        </p:nvSpPr>
        <p:spPr>
          <a:xfrm>
            <a:off x="1498536"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Benefits</a:t>
            </a:r>
          </a:p>
        </p:txBody>
      </p:sp>
      <p:sp>
        <p:nvSpPr>
          <p:cNvPr id="7" name="Rounded Rectangle 6">
            <a:extLst>
              <a:ext uri="{FF2B5EF4-FFF2-40B4-BE49-F238E27FC236}">
                <a16:creationId xmlns:a16="http://schemas.microsoft.com/office/drawing/2014/main" id="{7AC98AE2-7B92-6E4F-8217-ACE5D668A2F2}"/>
              </a:ext>
            </a:extLst>
          </p:cNvPr>
          <p:cNvSpPr/>
          <p:nvPr/>
        </p:nvSpPr>
        <p:spPr>
          <a:xfrm>
            <a:off x="3832433"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Harms</a:t>
            </a:r>
          </a:p>
        </p:txBody>
      </p:sp>
      <p:sp>
        <p:nvSpPr>
          <p:cNvPr id="8" name="Rounded Rectangle 7">
            <a:extLst>
              <a:ext uri="{FF2B5EF4-FFF2-40B4-BE49-F238E27FC236}">
                <a16:creationId xmlns:a16="http://schemas.microsoft.com/office/drawing/2014/main" id="{512405D6-BDF9-4D41-85BE-FE8DB7F2BE0A}"/>
              </a:ext>
            </a:extLst>
          </p:cNvPr>
          <p:cNvSpPr/>
          <p:nvPr/>
        </p:nvSpPr>
        <p:spPr>
          <a:xfrm>
            <a:off x="6166330"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Costs</a:t>
            </a:r>
          </a:p>
        </p:txBody>
      </p:sp>
      <p:sp>
        <p:nvSpPr>
          <p:cNvPr id="9" name="Right Brace 8">
            <a:extLst>
              <a:ext uri="{FF2B5EF4-FFF2-40B4-BE49-F238E27FC236}">
                <a16:creationId xmlns:a16="http://schemas.microsoft.com/office/drawing/2014/main" id="{58AD99F8-9BE2-8348-B63E-2AFC7C6D2F95}"/>
              </a:ext>
            </a:extLst>
          </p:cNvPr>
          <p:cNvSpPr/>
          <p:nvPr/>
        </p:nvSpPr>
        <p:spPr>
          <a:xfrm rot="5400000">
            <a:off x="4698936" y="69669"/>
            <a:ext cx="404948" cy="69537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B5F2C46-D3DE-7E47-9BD4-409591E9AC6D}"/>
              </a:ext>
            </a:extLst>
          </p:cNvPr>
          <p:cNvSpPr txBox="1"/>
          <p:nvPr/>
        </p:nvSpPr>
        <p:spPr>
          <a:xfrm>
            <a:off x="1494180" y="3931921"/>
            <a:ext cx="3291841" cy="2308324"/>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400" dirty="0"/>
              <a:t>Perspective(s)</a:t>
            </a:r>
          </a:p>
          <a:p>
            <a:pPr marL="285750" indent="-285750">
              <a:buClr>
                <a:schemeClr val="accent1"/>
              </a:buClr>
              <a:buFont typeface="Arial" panose="020B0604020202020204" pitchFamily="34" charset="0"/>
              <a:buChar char="•"/>
            </a:pPr>
            <a:r>
              <a:rPr lang="en-US" sz="2400" dirty="0"/>
              <a:t>Interventions</a:t>
            </a:r>
          </a:p>
          <a:p>
            <a:pPr marL="285750" indent="-285750">
              <a:buClr>
                <a:schemeClr val="accent1"/>
              </a:buClr>
              <a:buFont typeface="Arial" panose="020B0604020202020204" pitchFamily="34" charset="0"/>
              <a:buChar char="•"/>
            </a:pPr>
            <a:r>
              <a:rPr lang="en-US" sz="2400" dirty="0"/>
              <a:t>Population</a:t>
            </a:r>
          </a:p>
          <a:p>
            <a:pPr marL="285750" indent="-285750">
              <a:buClr>
                <a:schemeClr val="accent1"/>
              </a:buClr>
              <a:buFont typeface="Arial" panose="020B0604020202020204" pitchFamily="34" charset="0"/>
              <a:buChar char="•"/>
            </a:pPr>
            <a:r>
              <a:rPr lang="en-US" sz="2400" dirty="0"/>
              <a:t>Comparator</a:t>
            </a:r>
          </a:p>
          <a:p>
            <a:pPr marL="285750" indent="-285750">
              <a:buClr>
                <a:schemeClr val="accent1"/>
              </a:buClr>
              <a:buFont typeface="Arial" panose="020B0604020202020204" pitchFamily="34" charset="0"/>
              <a:buChar char="•"/>
            </a:pPr>
            <a:r>
              <a:rPr lang="en-US" sz="2400" dirty="0"/>
              <a:t>Scope</a:t>
            </a:r>
          </a:p>
          <a:p>
            <a:pPr marL="285750" indent="-285750">
              <a:buClr>
                <a:schemeClr val="accent1"/>
              </a:buClr>
              <a:buFont typeface="Arial" panose="020B0604020202020204" pitchFamily="34" charset="0"/>
              <a:buChar char="•"/>
            </a:pPr>
            <a:r>
              <a:rPr lang="en-US" sz="2400" dirty="0"/>
              <a:t>Time horizon</a:t>
            </a:r>
          </a:p>
        </p:txBody>
      </p:sp>
      <p:cxnSp>
        <p:nvCxnSpPr>
          <p:cNvPr id="12" name="Straight Arrow Connector 11">
            <a:extLst>
              <a:ext uri="{FF2B5EF4-FFF2-40B4-BE49-F238E27FC236}">
                <a16:creationId xmlns:a16="http://schemas.microsoft.com/office/drawing/2014/main" id="{AC1F496C-D993-304B-BCA3-68D13D926FF0}"/>
              </a:ext>
            </a:extLst>
          </p:cNvPr>
          <p:cNvCxnSpPr>
            <a:stCxn id="6" idx="0"/>
          </p:cNvCxnSpPr>
          <p:nvPr/>
        </p:nvCxnSpPr>
        <p:spPr>
          <a:xfrm flipV="1">
            <a:off x="2452125" y="1848713"/>
            <a:ext cx="2155371"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2854A4-F25A-1744-9729-3C2B9B47575B}"/>
              </a:ext>
            </a:extLst>
          </p:cNvPr>
          <p:cNvCxnSpPr>
            <a:stCxn id="7" idx="0"/>
          </p:cNvCxnSpPr>
          <p:nvPr/>
        </p:nvCxnSpPr>
        <p:spPr>
          <a:xfrm flipV="1">
            <a:off x="4786022" y="1848713"/>
            <a:ext cx="4354"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F33AB0-1438-B24F-9A9E-F2E479045942}"/>
              </a:ext>
            </a:extLst>
          </p:cNvPr>
          <p:cNvCxnSpPr>
            <a:stCxn id="8" idx="0"/>
          </p:cNvCxnSpPr>
          <p:nvPr/>
        </p:nvCxnSpPr>
        <p:spPr>
          <a:xfrm flipH="1" flipV="1">
            <a:off x="4921005" y="1848713"/>
            <a:ext cx="2198914"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A09555A-607B-0947-A58E-33EDD94FB3E4}"/>
              </a:ext>
            </a:extLst>
          </p:cNvPr>
          <p:cNvSpPr txBox="1"/>
          <p:nvPr/>
        </p:nvSpPr>
        <p:spPr>
          <a:xfrm>
            <a:off x="5110771" y="4081826"/>
            <a:ext cx="3159839" cy="1569660"/>
          </a:xfrm>
          <a:prstGeom prst="rect">
            <a:avLst/>
          </a:prstGeom>
          <a:noFill/>
        </p:spPr>
        <p:txBody>
          <a:bodyPr wrap="none" rtlCol="0">
            <a:spAutoFit/>
          </a:bodyPr>
          <a:lstStyle/>
          <a:p>
            <a:pPr marL="285750" indent="-285750">
              <a:buClr>
                <a:schemeClr val="accent1"/>
              </a:buClr>
              <a:buFont typeface="Arial" panose="020B0604020202020204" pitchFamily="34" charset="0"/>
              <a:buChar char="•"/>
            </a:pPr>
            <a:r>
              <a:rPr lang="en-US" sz="2400" dirty="0"/>
              <a:t>Trial-based CEA</a:t>
            </a:r>
          </a:p>
          <a:p>
            <a:pPr marL="800100" lvl="1" indent="-342900">
              <a:buClr>
                <a:schemeClr val="accent1"/>
              </a:buClr>
              <a:buSzPct val="100000"/>
              <a:buFont typeface="Verdana" panose="020B0604030504040204" pitchFamily="34" charset="0"/>
              <a:buChar char="»"/>
            </a:pPr>
            <a:r>
              <a:rPr lang="en-US" sz="2400" dirty="0"/>
              <a:t>Sample size</a:t>
            </a:r>
          </a:p>
          <a:p>
            <a:pPr marL="800100" lvl="1" indent="-342900">
              <a:buClr>
                <a:schemeClr val="accent1"/>
              </a:buClr>
              <a:buSzPct val="100000"/>
              <a:buFont typeface="Verdana" panose="020B0604030504040204" pitchFamily="34" charset="0"/>
              <a:buChar char="»"/>
            </a:pPr>
            <a:r>
              <a:rPr lang="en-US" sz="2400" dirty="0"/>
              <a:t>Time horizon</a:t>
            </a:r>
          </a:p>
          <a:p>
            <a:pPr marL="285750" indent="-285750">
              <a:buClr>
                <a:schemeClr val="accent1"/>
              </a:buClr>
              <a:buFont typeface="Arial" panose="020B0604020202020204" pitchFamily="34" charset="0"/>
              <a:buChar char="•"/>
            </a:pPr>
            <a:r>
              <a:rPr lang="en-US" sz="2400" dirty="0"/>
              <a:t>Model-based CEA</a:t>
            </a:r>
          </a:p>
        </p:txBody>
      </p:sp>
    </p:spTree>
    <p:extLst>
      <p:ext uri="{BB962C8B-B14F-4D97-AF65-F5344CB8AC3E}">
        <p14:creationId xmlns:p14="http://schemas.microsoft.com/office/powerpoint/2010/main" val="3294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3810000" y="5667790"/>
            <a:ext cx="4800600" cy="253916"/>
          </a:xfrm>
          <a:prstGeom prst="rect">
            <a:avLst/>
          </a:prstGeom>
          <a:noFill/>
        </p:spPr>
        <p:txBody>
          <a:bodyPr wrap="square" rtlCol="0">
            <a:spAutoFit/>
          </a:bodyPr>
          <a:lstStyle/>
          <a:p>
            <a:r>
              <a:rPr lang="en-US" sz="1050" dirty="0">
                <a:solidFill>
                  <a:schemeClr val="bg1">
                    <a:lumMod val="65000"/>
                  </a:schemeClr>
                </a:solidFill>
              </a:rPr>
              <a:t>Knudsen AB, </a:t>
            </a:r>
            <a:r>
              <a:rPr lang="en-US" sz="1050" i="1" dirty="0">
                <a:solidFill>
                  <a:schemeClr val="bg1">
                    <a:lumMod val="65000"/>
                  </a:schemeClr>
                </a:solidFill>
              </a:rPr>
              <a:t>et al.</a:t>
            </a:r>
            <a:r>
              <a:rPr lang="en-US" sz="1050" dirty="0">
                <a:solidFill>
                  <a:schemeClr val="bg1">
                    <a:lumMod val="65000"/>
                  </a:schemeClr>
                </a:solidFill>
              </a:rPr>
              <a:t>; JAMA, Vol. 315 No. 23, June 21, 2016</a:t>
            </a:r>
          </a:p>
        </p:txBody>
      </p:sp>
      <p:pic>
        <p:nvPicPr>
          <p:cNvPr id="20482" name="Picture 2"/>
          <p:cNvPicPr>
            <a:picLocks noChangeAspect="1" noChangeArrowheads="1"/>
          </p:cNvPicPr>
          <p:nvPr/>
        </p:nvPicPr>
        <p:blipFill>
          <a:blip r:embed="rId3" cstate="print"/>
          <a:srcRect/>
          <a:stretch>
            <a:fillRect/>
          </a:stretch>
        </p:blipFill>
        <p:spPr bwMode="auto">
          <a:xfrm>
            <a:off x="800100" y="1771650"/>
            <a:ext cx="7543800" cy="2857500"/>
          </a:xfrm>
          <a:prstGeom prst="rect">
            <a:avLst/>
          </a:prstGeom>
          <a:noFill/>
          <a:ln w="9525">
            <a:noFill/>
            <a:miter lim="800000"/>
            <a:headEnd/>
            <a:tailEnd/>
          </a:ln>
        </p:spPr>
      </p:pic>
      <p:sp>
        <p:nvSpPr>
          <p:cNvPr id="58" name="Rectangle 57"/>
          <p:cNvSpPr/>
          <p:nvPr/>
        </p:nvSpPr>
        <p:spPr>
          <a:xfrm>
            <a:off x="1219201" y="4800600"/>
            <a:ext cx="7086600" cy="628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itle 1"/>
          <p:cNvSpPr txBox="1">
            <a:spLocks/>
          </p:cNvSpPr>
          <p:nvPr/>
        </p:nvSpPr>
        <p:spPr>
          <a:xfrm>
            <a:off x="4495801" y="4815845"/>
            <a:ext cx="1408933" cy="96012"/>
          </a:xfrm>
          <a:prstGeom prst="rect">
            <a:avLst/>
          </a:prstGeom>
        </p:spPr>
        <p:txBody>
          <a:bodyPr vert="horz" lIns="0" tIns="0" rIns="0" bIns="0" rtlCol="0" anchor="t">
            <a:noAutofit/>
          </a:bodyPr>
          <a:lstStyle/>
          <a:p>
            <a:pPr defTabSz="685800">
              <a:defRPr/>
            </a:pPr>
            <a:r>
              <a:rPr lang="en-US" sz="600" b="1" dirty="0">
                <a:latin typeface="Arial" pitchFamily="34" charset="0"/>
                <a:ea typeface="+mj-ea"/>
                <a:cs typeface="Arial" pitchFamily="34" charset="0"/>
              </a:rPr>
              <a:t>Efficient frontier</a:t>
            </a:r>
          </a:p>
        </p:txBody>
      </p:sp>
      <p:sp>
        <p:nvSpPr>
          <p:cNvPr id="60" name="TextBox 59"/>
          <p:cNvSpPr txBox="1"/>
          <p:nvPr/>
        </p:nvSpPr>
        <p:spPr>
          <a:xfrm>
            <a:off x="4759570" y="5152251"/>
            <a:ext cx="3089031" cy="184666"/>
          </a:xfrm>
          <a:prstGeom prst="rect">
            <a:avLst/>
          </a:prstGeom>
          <a:noFill/>
        </p:spPr>
        <p:txBody>
          <a:bodyPr wrap="square" lIns="0" tIns="0" rIns="0" bIns="0" rtlCol="0">
            <a:spAutoFit/>
          </a:bodyPr>
          <a:lstStyle/>
          <a:p>
            <a:r>
              <a:rPr lang="en-US" sz="600" dirty="0">
                <a:latin typeface="Arial" panose="020B0604020202020204" pitchFamily="34" charset="0"/>
                <a:cs typeface="Arial" panose="020B0604020202020204" pitchFamily="34" charset="0"/>
              </a:rPr>
              <a:t>Labeled strategies are efficient or near-efficient with age to begin 50 or 55. * indicates strategy is near-efficient (LYG within 98% of the efficient frontier).</a:t>
            </a:r>
          </a:p>
        </p:txBody>
      </p:sp>
      <p:sp>
        <p:nvSpPr>
          <p:cNvPr id="61" name="TextBox 3"/>
          <p:cNvSpPr txBox="1"/>
          <p:nvPr/>
        </p:nvSpPr>
        <p:spPr>
          <a:xfrm>
            <a:off x="1219201" y="4815846"/>
            <a:ext cx="1026691" cy="92333"/>
          </a:xfrm>
          <a:prstGeom prst="rect">
            <a:avLst/>
          </a:prstGeom>
          <a:noFill/>
        </p:spPr>
        <p:txBody>
          <a:bodyPr wrap="square" lIns="0" tIns="0" rIns="0" bIns="0" rtlCol="0" anchor="t" anchorCtr="0">
            <a:spAutoFit/>
          </a:bodyPr>
          <a:lstStyle/>
          <a:p>
            <a:pPr algn="ctr"/>
            <a:r>
              <a:rPr lang="en-US" sz="600" b="1" dirty="0">
                <a:latin typeface="Arial" panose="020B0604020202020204" pitchFamily="34" charset="0"/>
                <a:cs typeface="Arial" pitchFamily="34" charset="0"/>
              </a:rPr>
              <a:t>Interval (color)</a:t>
            </a:r>
          </a:p>
        </p:txBody>
      </p:sp>
      <p:sp>
        <p:nvSpPr>
          <p:cNvPr id="62" name="Rectangle 61"/>
          <p:cNvSpPr/>
          <p:nvPr/>
        </p:nvSpPr>
        <p:spPr>
          <a:xfrm>
            <a:off x="1425945" y="5200650"/>
            <a:ext cx="533686" cy="1165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5</a:t>
            </a:r>
          </a:p>
        </p:txBody>
      </p:sp>
      <p:sp>
        <p:nvSpPr>
          <p:cNvPr id="63" name="Rectangle 62"/>
          <p:cNvSpPr/>
          <p:nvPr/>
        </p:nvSpPr>
        <p:spPr>
          <a:xfrm>
            <a:off x="1425945" y="4926000"/>
            <a:ext cx="533686" cy="116586"/>
          </a:xfrm>
          <a:prstGeom prst="rect">
            <a:avLst/>
          </a:prstGeom>
          <a:solidFill>
            <a:srgbClr val="1E9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15</a:t>
            </a:r>
          </a:p>
        </p:txBody>
      </p:sp>
      <p:sp>
        <p:nvSpPr>
          <p:cNvPr id="64" name="Rectangle 63"/>
          <p:cNvSpPr/>
          <p:nvPr/>
        </p:nvSpPr>
        <p:spPr>
          <a:xfrm>
            <a:off x="1425945" y="5063490"/>
            <a:ext cx="533686" cy="11658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anose="020B0604020202020204" pitchFamily="34" charset="0"/>
                <a:cs typeface="Arial" pitchFamily="34" charset="0"/>
              </a:rPr>
              <a:t>10</a:t>
            </a:r>
          </a:p>
        </p:txBody>
      </p:sp>
      <p:sp>
        <p:nvSpPr>
          <p:cNvPr id="65" name="Title 1"/>
          <p:cNvSpPr txBox="1">
            <a:spLocks/>
          </p:cNvSpPr>
          <p:nvPr/>
        </p:nvSpPr>
        <p:spPr>
          <a:xfrm>
            <a:off x="2094914" y="4815845"/>
            <a:ext cx="2677011" cy="119996"/>
          </a:xfrm>
          <a:prstGeom prst="rect">
            <a:avLst/>
          </a:prstGeom>
        </p:spPr>
        <p:txBody>
          <a:bodyPr vert="horz" lIns="0" tIns="0" rIns="0" bIns="0" rtlCol="0" anchor="t">
            <a:noAutofit/>
          </a:bodyPr>
          <a:lstStyle/>
          <a:p>
            <a:pPr algn="ctr" defTabSz="685800">
              <a:defRPr/>
            </a:pPr>
            <a:r>
              <a:rPr lang="en-US" sz="600" b="1" dirty="0">
                <a:latin typeface="Arial" panose="020B0604020202020204" pitchFamily="34" charset="0"/>
                <a:ea typeface="+mj-ea"/>
                <a:cs typeface="Arial" pitchFamily="34" charset="0"/>
              </a:rPr>
              <a:t>Age to begin-age to end screening (symbol)</a:t>
            </a:r>
          </a:p>
        </p:txBody>
      </p:sp>
      <p:grpSp>
        <p:nvGrpSpPr>
          <p:cNvPr id="3" name="Group 65"/>
          <p:cNvGrpSpPr/>
          <p:nvPr/>
        </p:nvGrpSpPr>
        <p:grpSpPr>
          <a:xfrm>
            <a:off x="4800600" y="4936882"/>
            <a:ext cx="2269948" cy="92333"/>
            <a:chOff x="1268941" y="6283166"/>
            <a:chExt cx="1767840" cy="110733"/>
          </a:xfrm>
        </p:grpSpPr>
        <p:sp>
          <p:nvSpPr>
            <p:cNvPr id="67" name="TextBox 66"/>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45, 50 or 55</a:t>
              </a:r>
            </a:p>
          </p:txBody>
        </p:sp>
        <p:cxnSp>
          <p:nvCxnSpPr>
            <p:cNvPr id="68" name="Straight Connector 67"/>
            <p:cNvCxnSpPr/>
            <p:nvPr/>
          </p:nvCxnSpPr>
          <p:spPr>
            <a:xfrm>
              <a:off x="1268941" y="6344126"/>
              <a:ext cx="201168" cy="0"/>
            </a:xfrm>
            <a:prstGeom prst="line">
              <a:avLst/>
            </a:prstGeom>
            <a:ln w="158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68"/>
          <p:cNvGrpSpPr/>
          <p:nvPr/>
        </p:nvGrpSpPr>
        <p:grpSpPr>
          <a:xfrm>
            <a:off x="4800600" y="5040878"/>
            <a:ext cx="2269948" cy="92333"/>
            <a:chOff x="1268941" y="6283166"/>
            <a:chExt cx="1767840" cy="110733"/>
          </a:xfrm>
        </p:grpSpPr>
        <p:sp>
          <p:nvSpPr>
            <p:cNvPr id="70" name="TextBox 69"/>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50 or 55</a:t>
              </a:r>
            </a:p>
          </p:txBody>
        </p:sp>
        <p:cxnSp>
          <p:nvCxnSpPr>
            <p:cNvPr id="71" name="Straight Connector 70"/>
            <p:cNvCxnSpPr/>
            <p:nvPr/>
          </p:nvCxnSpPr>
          <p:spPr>
            <a:xfrm>
              <a:off x="1268941" y="6344126"/>
              <a:ext cx="201168" cy="0"/>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 name="Group 71"/>
          <p:cNvGrpSpPr/>
          <p:nvPr/>
        </p:nvGrpSpPr>
        <p:grpSpPr>
          <a:xfrm>
            <a:off x="2209801" y="4938127"/>
            <a:ext cx="2411346" cy="366286"/>
            <a:chOff x="1676400" y="1097769"/>
            <a:chExt cx="2022419" cy="488381"/>
          </a:xfrm>
        </p:grpSpPr>
        <p:grpSp>
          <p:nvGrpSpPr>
            <p:cNvPr id="7" name="Group 15"/>
            <p:cNvGrpSpPr/>
            <p:nvPr/>
          </p:nvGrpSpPr>
          <p:grpSpPr>
            <a:xfrm>
              <a:off x="3172968" y="1097769"/>
              <a:ext cx="525851" cy="488381"/>
              <a:chOff x="2903149" y="1097769"/>
              <a:chExt cx="525851" cy="488381"/>
            </a:xfrm>
          </p:grpSpPr>
          <p:grpSp>
            <p:nvGrpSpPr>
              <p:cNvPr id="8" name="Group 13"/>
              <p:cNvGrpSpPr/>
              <p:nvPr/>
            </p:nvGrpSpPr>
            <p:grpSpPr>
              <a:xfrm>
                <a:off x="2903149" y="1277577"/>
                <a:ext cx="525851" cy="123111"/>
                <a:chOff x="2903149" y="1277577"/>
                <a:chExt cx="525851" cy="123111"/>
              </a:xfrm>
            </p:grpSpPr>
            <p:sp>
              <p:nvSpPr>
                <p:cNvPr id="106" name="TextBox 105"/>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50-85y</a:t>
                  </a:r>
                </a:p>
              </p:txBody>
            </p:sp>
            <p:sp>
              <p:nvSpPr>
                <p:cNvPr id="107" name="Oval 106"/>
                <p:cNvSpPr>
                  <a:spLocks noChangeAspect="1"/>
                </p:cNvSpPr>
                <p:nvPr/>
              </p:nvSpPr>
              <p:spPr>
                <a:xfrm>
                  <a:off x="2903149" y="1282493"/>
                  <a:ext cx="109728" cy="113279"/>
                </a:xfrm>
                <a:prstGeom prst="ellipse">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9" name="Group 14"/>
              <p:cNvGrpSpPr/>
              <p:nvPr/>
            </p:nvGrpSpPr>
            <p:grpSpPr>
              <a:xfrm>
                <a:off x="2912293" y="1463040"/>
                <a:ext cx="516707" cy="123110"/>
                <a:chOff x="2912293" y="1455885"/>
                <a:chExt cx="516707" cy="123110"/>
              </a:xfrm>
            </p:grpSpPr>
            <p:sp>
              <p:nvSpPr>
                <p:cNvPr id="104"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55-85y</a:t>
                  </a:r>
                </a:p>
              </p:txBody>
            </p:sp>
            <p:sp>
              <p:nvSpPr>
                <p:cNvPr id="105" name="Rectangle 44"/>
                <p:cNvSpPr>
                  <a:spLocks noChangeAspect="1"/>
                </p:cNvSpPr>
                <p:nvPr/>
              </p:nvSpPr>
              <p:spPr>
                <a:xfrm rot="2700000" flipH="1">
                  <a:off x="2913726" y="1471720"/>
                  <a:ext cx="88574" cy="91440"/>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0" name="Group 12"/>
              <p:cNvGrpSpPr/>
              <p:nvPr/>
            </p:nvGrpSpPr>
            <p:grpSpPr>
              <a:xfrm>
                <a:off x="2907721" y="1097769"/>
                <a:ext cx="521279" cy="123111"/>
                <a:chOff x="2907721" y="1097769"/>
                <a:chExt cx="521279" cy="123111"/>
              </a:xfrm>
            </p:grpSpPr>
            <p:sp>
              <p:nvSpPr>
                <p:cNvPr id="102" name="TextBox 101"/>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45-85y</a:t>
                  </a:r>
                </a:p>
              </p:txBody>
            </p:sp>
            <p:sp>
              <p:nvSpPr>
                <p:cNvPr id="103" name="Rectangle 13"/>
                <p:cNvSpPr>
                  <a:spLocks noChangeAspect="1"/>
                </p:cNvSpPr>
                <p:nvPr/>
              </p:nvSpPr>
              <p:spPr>
                <a:xfrm>
                  <a:off x="2907721" y="1109032"/>
                  <a:ext cx="100584" cy="100584"/>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1" name="Group 54"/>
            <p:cNvGrpSpPr/>
            <p:nvPr/>
          </p:nvGrpSpPr>
          <p:grpSpPr>
            <a:xfrm>
              <a:off x="1676400" y="1097769"/>
              <a:ext cx="525851" cy="488381"/>
              <a:chOff x="2903149" y="1097769"/>
              <a:chExt cx="525851" cy="488381"/>
            </a:xfrm>
          </p:grpSpPr>
          <p:grpSp>
            <p:nvGrpSpPr>
              <p:cNvPr id="12" name="Group 55"/>
              <p:cNvGrpSpPr/>
              <p:nvPr/>
            </p:nvGrpSpPr>
            <p:grpSpPr>
              <a:xfrm>
                <a:off x="2903149" y="1277577"/>
                <a:ext cx="525851" cy="123111"/>
                <a:chOff x="2903149" y="1277577"/>
                <a:chExt cx="525851" cy="123111"/>
              </a:xfrm>
            </p:grpSpPr>
            <p:sp>
              <p:nvSpPr>
                <p:cNvPr id="97" name="TextBox 96"/>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50-75y</a:t>
                  </a:r>
                </a:p>
              </p:txBody>
            </p:sp>
            <p:sp>
              <p:nvSpPr>
                <p:cNvPr id="98" name="Oval 97"/>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3" name="Group 56"/>
              <p:cNvGrpSpPr/>
              <p:nvPr/>
            </p:nvGrpSpPr>
            <p:grpSpPr>
              <a:xfrm>
                <a:off x="2912293" y="1463040"/>
                <a:ext cx="516707" cy="123110"/>
                <a:chOff x="2912293" y="1455885"/>
                <a:chExt cx="516707" cy="123110"/>
              </a:xfrm>
            </p:grpSpPr>
            <p:sp>
              <p:nvSpPr>
                <p:cNvPr id="95"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55-75y</a:t>
                  </a:r>
                </a:p>
              </p:txBody>
            </p:sp>
            <p:sp>
              <p:nvSpPr>
                <p:cNvPr id="96" name="Rectangle 95"/>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4" name="Group 57"/>
              <p:cNvGrpSpPr/>
              <p:nvPr/>
            </p:nvGrpSpPr>
            <p:grpSpPr>
              <a:xfrm>
                <a:off x="2907721" y="1097769"/>
                <a:ext cx="521279" cy="123111"/>
                <a:chOff x="2907721" y="1097769"/>
                <a:chExt cx="521279" cy="123111"/>
              </a:xfrm>
            </p:grpSpPr>
            <p:sp>
              <p:nvSpPr>
                <p:cNvPr id="93" name="TextBox 92"/>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45-75y</a:t>
                  </a:r>
                </a:p>
              </p:txBody>
            </p:sp>
            <p:sp>
              <p:nvSpPr>
                <p:cNvPr id="94" name="Rectangle 13"/>
                <p:cNvSpPr>
                  <a:spLocks noChangeAspect="1"/>
                </p:cNvSpPr>
                <p:nvPr/>
              </p:nvSpPr>
              <p:spPr>
                <a:xfrm>
                  <a:off x="2907721"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5" name="Group 32"/>
            <p:cNvGrpSpPr/>
            <p:nvPr/>
          </p:nvGrpSpPr>
          <p:grpSpPr>
            <a:xfrm>
              <a:off x="2423160" y="1097769"/>
              <a:ext cx="525851" cy="488381"/>
              <a:chOff x="2423160" y="1097769"/>
              <a:chExt cx="525851" cy="488381"/>
            </a:xfrm>
          </p:grpSpPr>
          <p:grpSp>
            <p:nvGrpSpPr>
              <p:cNvPr id="16" name="Group 65"/>
              <p:cNvGrpSpPr/>
              <p:nvPr/>
            </p:nvGrpSpPr>
            <p:grpSpPr>
              <a:xfrm>
                <a:off x="2423160" y="1277577"/>
                <a:ext cx="525851" cy="123111"/>
                <a:chOff x="2903149" y="1277577"/>
                <a:chExt cx="525851" cy="123111"/>
              </a:xfrm>
            </p:grpSpPr>
            <p:sp>
              <p:nvSpPr>
                <p:cNvPr id="88" name="TextBox 87"/>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50-80y</a:t>
                  </a:r>
                </a:p>
              </p:txBody>
            </p:sp>
            <p:sp>
              <p:nvSpPr>
                <p:cNvPr id="89" name="Oval 88"/>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7" name="Group 66"/>
              <p:cNvGrpSpPr/>
              <p:nvPr/>
            </p:nvGrpSpPr>
            <p:grpSpPr>
              <a:xfrm>
                <a:off x="2432304" y="1463040"/>
                <a:ext cx="516707" cy="123110"/>
                <a:chOff x="2912293" y="1455885"/>
                <a:chExt cx="516707" cy="123110"/>
              </a:xfrm>
            </p:grpSpPr>
            <p:sp>
              <p:nvSpPr>
                <p:cNvPr id="86"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55-80y</a:t>
                  </a:r>
                </a:p>
              </p:txBody>
            </p:sp>
            <p:sp>
              <p:nvSpPr>
                <p:cNvPr id="87" name="Rectangle 86"/>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sp>
            <p:nvSpPr>
              <p:cNvPr id="78" name="TextBox 77"/>
              <p:cNvSpPr txBox="1"/>
              <p:nvPr/>
            </p:nvSpPr>
            <p:spPr>
              <a:xfrm>
                <a:off x="2555115"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45-80y</a:t>
                </a:r>
              </a:p>
            </p:txBody>
          </p:sp>
          <p:sp>
            <p:nvSpPr>
              <p:cNvPr id="79" name="Rectangle 13"/>
              <p:cNvSpPr>
                <a:spLocks noChangeAspect="1"/>
              </p:cNvSpPr>
              <p:nvPr/>
            </p:nvSpPr>
            <p:spPr>
              <a:xfrm>
                <a:off x="2427732"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cxnSp>
            <p:nvCxnSpPr>
              <p:cNvPr id="80" name="Straight Connector 17"/>
              <p:cNvCxnSpPr/>
              <p:nvPr/>
            </p:nvCxnSpPr>
            <p:spPr>
              <a:xfrm>
                <a:off x="2478024" y="1109032"/>
                <a:ext cx="0" cy="1005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9" idx="1"/>
                <a:endCxn id="79" idx="3"/>
              </p:cNvCxnSpPr>
              <p:nvPr/>
            </p:nvCxnSpPr>
            <p:spPr>
              <a:xfrm>
                <a:off x="2427732" y="1159324"/>
                <a:ext cx="10058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7" idx="0"/>
                <a:endCxn id="87" idx="2"/>
              </p:cNvCxnSpPr>
              <p:nvPr/>
            </p:nvCxnSpPr>
            <p:spPr>
              <a:xfrm flipH="1">
                <a:off x="2445695" y="1492266"/>
                <a:ext cx="64658" cy="646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7" idx="3"/>
                <a:endCxn id="87" idx="1"/>
              </p:cNvCxnSpPr>
              <p:nvPr/>
            </p:nvCxnSpPr>
            <p:spPr>
              <a:xfrm>
                <a:off x="2446708" y="1493279"/>
                <a:ext cx="62632" cy="626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9" idx="0"/>
                <a:endCxn id="89" idx="4"/>
              </p:cNvCxnSpPr>
              <p:nvPr/>
            </p:nvCxnSpPr>
            <p:spPr>
              <a:xfrm>
                <a:off x="2478024" y="1282493"/>
                <a:ext cx="0" cy="1132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9" idx="2"/>
                <a:endCxn id="89" idx="6"/>
              </p:cNvCxnSpPr>
              <p:nvPr/>
            </p:nvCxnSpPr>
            <p:spPr>
              <a:xfrm>
                <a:off x="2423160" y="1339133"/>
                <a:ext cx="10972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6" name="Oval 55"/>
          <p:cNvSpPr/>
          <p:nvPr/>
        </p:nvSpPr>
        <p:spPr bwMode="auto">
          <a:xfrm>
            <a:off x="2590800" y="2686050"/>
            <a:ext cx="838200" cy="571500"/>
          </a:xfrm>
          <a:prstGeom prst="ellipse">
            <a:avLst/>
          </a:prstGeom>
          <a:noFill/>
          <a:ln w="9525"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a:latin typeface="Times New Roman" pitchFamily="18" charset="0"/>
            </a:endParaRPr>
          </a:p>
        </p:txBody>
      </p:sp>
      <p:sp>
        <p:nvSpPr>
          <p:cNvPr id="69" name="Title 1"/>
          <p:cNvSpPr txBox="1">
            <a:spLocks/>
          </p:cNvSpPr>
          <p:nvPr/>
        </p:nvSpPr>
        <p:spPr>
          <a:xfrm>
            <a:off x="690664" y="400051"/>
            <a:ext cx="7081736" cy="842754"/>
          </a:xfrm>
          <a:prstGeom prst="rect">
            <a:avLst/>
          </a:prstGeom>
        </p:spPr>
        <p:txBody>
          <a:bodyPr/>
          <a:lstStyle/>
          <a:p>
            <a:pPr defTabSz="685800" eaLnBrk="0" fontAlgn="base" hangingPunct="0">
              <a:spcBef>
                <a:spcPct val="0"/>
              </a:spcBef>
              <a:spcAft>
                <a:spcPct val="0"/>
              </a:spcAft>
              <a:defRPr/>
            </a:pPr>
            <a:r>
              <a:rPr lang="en-US" sz="2400" kern="0" dirty="0">
                <a:latin typeface="+mj-lt"/>
                <a:ea typeface="+mj-ea"/>
                <a:cs typeface="+mj-cs"/>
              </a:rPr>
              <a:t>USPSTF Recommendations for 2016</a:t>
            </a:r>
            <a:br>
              <a:rPr lang="en-US" sz="2400" kern="0" dirty="0">
                <a:latin typeface="+mj-lt"/>
                <a:ea typeface="+mj-ea"/>
                <a:cs typeface="+mj-cs"/>
              </a:rPr>
            </a:br>
            <a:r>
              <a:rPr lang="en-US" sz="2000" kern="0" dirty="0">
                <a:latin typeface="+mj-lt"/>
                <a:ea typeface="+mj-ea"/>
                <a:cs typeface="+mj-cs"/>
              </a:rPr>
              <a:t>Decision Analysis for Colonoscopy</a:t>
            </a:r>
          </a:p>
        </p:txBody>
      </p:sp>
      <p:sp>
        <p:nvSpPr>
          <p:cNvPr id="2" name="Slide Number Placeholder 1"/>
          <p:cNvSpPr>
            <a:spLocks noGrp="1"/>
          </p:cNvSpPr>
          <p:nvPr>
            <p:ph type="sldNum" sz="quarter" idx="12"/>
          </p:nvPr>
        </p:nvSpPr>
        <p:spPr/>
        <p:txBody>
          <a:bodyPr/>
          <a:lstStyle/>
          <a:p>
            <a:fld id="{0798D939-2D9E-2142-A80A-FFDECD1E5A9B}" type="slidenum">
              <a:rPr lang="en-US" smtClean="0"/>
              <a:t>50</a:t>
            </a:fld>
            <a:endParaRPr lang="en-US"/>
          </a:p>
        </p:txBody>
      </p:sp>
    </p:spTree>
    <p:extLst>
      <p:ext uri="{BB962C8B-B14F-4D97-AF65-F5344CB8AC3E}">
        <p14:creationId xmlns:p14="http://schemas.microsoft.com/office/powerpoint/2010/main" val="3989251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 of </a:t>
            </a:r>
            <a:r>
              <a:rPr lang="en-US" dirty="0" err="1"/>
              <a:t>Lumacaftor-Ivacaftor</a:t>
            </a:r>
            <a:r>
              <a:rPr lang="en-US" dirty="0"/>
              <a:t> for Cystic Fibrosis</a:t>
            </a:r>
          </a:p>
        </p:txBody>
      </p:sp>
      <p:graphicFrame>
        <p:nvGraphicFramePr>
          <p:cNvPr id="6" name="Chart 5">
            <a:extLst>
              <a:ext uri="{FF2B5EF4-FFF2-40B4-BE49-F238E27FC236}">
                <a16:creationId xmlns:a16="http://schemas.microsoft.com/office/drawing/2014/main" id="{00000000-0008-0000-0000-000002000000}"/>
              </a:ext>
            </a:extLst>
          </p:cNvPr>
          <p:cNvGraphicFramePr/>
          <p:nvPr>
            <p:extLst>
              <p:ext uri="{D42A27DB-BD31-4B8C-83A1-F6EECF244321}">
                <p14:modId xmlns:p14="http://schemas.microsoft.com/office/powerpoint/2010/main" val="719997808"/>
              </p:ext>
            </p:extLst>
          </p:nvPr>
        </p:nvGraphicFramePr>
        <p:xfrm>
          <a:off x="1138137" y="1637656"/>
          <a:ext cx="7538936" cy="4782599"/>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p:cNvSpPr>
            <a:spLocks noGrp="1"/>
          </p:cNvSpPr>
          <p:nvPr>
            <p:ph type="sldNum" sz="quarter" idx="12"/>
          </p:nvPr>
        </p:nvSpPr>
        <p:spPr/>
        <p:txBody>
          <a:bodyPr/>
          <a:lstStyle/>
          <a:p>
            <a:fld id="{0798D939-2D9E-2142-A80A-FFDECD1E5A9B}" type="slidenum">
              <a:rPr lang="en-US" smtClean="0"/>
              <a:t>51</a:t>
            </a:fld>
            <a:endParaRPr lang="en-US"/>
          </a:p>
        </p:txBody>
      </p:sp>
    </p:spTree>
    <p:extLst>
      <p:ext uri="{BB962C8B-B14F-4D97-AF65-F5344CB8AC3E}">
        <p14:creationId xmlns:p14="http://schemas.microsoft.com/office/powerpoint/2010/main" val="265166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914400" y="1458913"/>
            <a:ext cx="1820863" cy="4870450"/>
            <a:chOff x="576" y="919"/>
            <a:chExt cx="1147" cy="3068"/>
          </a:xfrm>
        </p:grpSpPr>
        <p:sp>
          <p:nvSpPr>
            <p:cNvPr id="46132" name="Line 3"/>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3" name="Rectangle 4"/>
            <p:cNvSpPr>
              <a:spLocks noChangeArrowheads="1"/>
            </p:cNvSpPr>
            <p:nvPr/>
          </p:nvSpPr>
          <p:spPr bwMode="auto">
            <a:xfrm>
              <a:off x="634" y="919"/>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Inputs</a:t>
              </a:r>
            </a:p>
          </p:txBody>
        </p:sp>
        <p:sp>
          <p:nvSpPr>
            <p:cNvPr id="46134" name="Freeform 5"/>
            <p:cNvSpPr>
              <a:spLocks/>
            </p:cNvSpPr>
            <p:nvPr/>
          </p:nvSpPr>
          <p:spPr bwMode="auto">
            <a:xfrm>
              <a:off x="727" y="1556"/>
              <a:ext cx="789" cy="344"/>
            </a:xfrm>
            <a:custGeom>
              <a:avLst/>
              <a:gdLst>
                <a:gd name="T0" fmla="*/ 0 w 888"/>
                <a:gd name="T1" fmla="*/ 343 h 344"/>
                <a:gd name="T2" fmla="*/ 32 w 888"/>
                <a:gd name="T3" fmla="*/ 292 h 344"/>
                <a:gd name="T4" fmla="*/ 72 w 888"/>
                <a:gd name="T5" fmla="*/ 252 h 344"/>
                <a:gd name="T6" fmla="*/ 111 w 888"/>
                <a:gd name="T7" fmla="*/ 211 h 344"/>
                <a:gd name="T8" fmla="*/ 128 w 888"/>
                <a:gd name="T9" fmla="*/ 151 h 344"/>
                <a:gd name="T10" fmla="*/ 143 w 888"/>
                <a:gd name="T11" fmla="*/ 91 h 344"/>
                <a:gd name="T12" fmla="*/ 184 w 888"/>
                <a:gd name="T13" fmla="*/ 41 h 344"/>
                <a:gd name="T14" fmla="*/ 223 w 888"/>
                <a:gd name="T15" fmla="*/ 0 h 344"/>
                <a:gd name="T16" fmla="*/ 272 w 888"/>
                <a:gd name="T17" fmla="*/ 11 h 344"/>
                <a:gd name="T18" fmla="*/ 311 w 888"/>
                <a:gd name="T19" fmla="*/ 41 h 344"/>
                <a:gd name="T20" fmla="*/ 367 w 888"/>
                <a:gd name="T21" fmla="*/ 61 h 344"/>
                <a:gd name="T22" fmla="*/ 415 w 888"/>
                <a:gd name="T23" fmla="*/ 81 h 344"/>
                <a:gd name="T24" fmla="*/ 455 w 888"/>
                <a:gd name="T25" fmla="*/ 121 h 344"/>
                <a:gd name="T26" fmla="*/ 470 w 888"/>
                <a:gd name="T27" fmla="*/ 181 h 344"/>
                <a:gd name="T28" fmla="*/ 487 w 888"/>
                <a:gd name="T29" fmla="*/ 242 h 344"/>
                <a:gd name="T30" fmla="*/ 535 w 888"/>
                <a:gd name="T31" fmla="*/ 262 h 344"/>
                <a:gd name="T32" fmla="*/ 582 w 888"/>
                <a:gd name="T33" fmla="*/ 302 h 344"/>
                <a:gd name="T34" fmla="*/ 622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35" name="Rectangle 6"/>
            <p:cNvSpPr>
              <a:spLocks noChangeArrowheads="1"/>
            </p:cNvSpPr>
            <p:nvPr/>
          </p:nvSpPr>
          <p:spPr bwMode="auto">
            <a:xfrm>
              <a:off x="1012" y="1857"/>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6" name="Rectangle 7"/>
            <p:cNvSpPr>
              <a:spLocks noChangeArrowheads="1"/>
            </p:cNvSpPr>
            <p:nvPr/>
          </p:nvSpPr>
          <p:spPr bwMode="auto">
            <a:xfrm>
              <a:off x="1099" y="1947"/>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1</a:t>
              </a:r>
            </a:p>
          </p:txBody>
        </p:sp>
        <p:sp>
          <p:nvSpPr>
            <p:cNvPr id="46137" name="Line 8"/>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8" name="Rectangle 9"/>
            <p:cNvSpPr>
              <a:spLocks noChangeArrowheads="1"/>
            </p:cNvSpPr>
            <p:nvPr/>
          </p:nvSpPr>
          <p:spPr bwMode="auto">
            <a:xfrm>
              <a:off x="1063" y="2703"/>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9" name="Rectangle 10"/>
            <p:cNvSpPr>
              <a:spLocks noChangeArrowheads="1"/>
            </p:cNvSpPr>
            <p:nvPr/>
          </p:nvSpPr>
          <p:spPr bwMode="auto">
            <a:xfrm>
              <a:off x="1150" y="2793"/>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2</a:t>
              </a:r>
            </a:p>
          </p:txBody>
        </p:sp>
        <p:sp>
          <p:nvSpPr>
            <p:cNvPr id="46140" name="Line 11"/>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41" name="Freeform 12"/>
            <p:cNvSpPr>
              <a:spLocks/>
            </p:cNvSpPr>
            <p:nvPr/>
          </p:nvSpPr>
          <p:spPr bwMode="auto">
            <a:xfrm>
              <a:off x="859" y="2431"/>
              <a:ext cx="617" cy="313"/>
            </a:xfrm>
            <a:custGeom>
              <a:avLst/>
              <a:gdLst>
                <a:gd name="T0" fmla="*/ 0 w 694"/>
                <a:gd name="T1" fmla="*/ 302 h 313"/>
                <a:gd name="T2" fmla="*/ 39 w 694"/>
                <a:gd name="T3" fmla="*/ 251 h 313"/>
                <a:gd name="T4" fmla="*/ 87 w 694"/>
                <a:gd name="T5" fmla="*/ 211 h 313"/>
                <a:gd name="T6" fmla="*/ 128 w 694"/>
                <a:gd name="T7" fmla="*/ 171 h 313"/>
                <a:gd name="T8" fmla="*/ 167 w 694"/>
                <a:gd name="T9" fmla="*/ 130 h 313"/>
                <a:gd name="T10" fmla="*/ 215 w 694"/>
                <a:gd name="T11" fmla="*/ 90 h 313"/>
                <a:gd name="T12" fmla="*/ 263 w 694"/>
                <a:gd name="T13" fmla="*/ 60 h 313"/>
                <a:gd name="T14" fmla="*/ 311 w 694"/>
                <a:gd name="T15" fmla="*/ 20 h 313"/>
                <a:gd name="T16" fmla="*/ 358 w 694"/>
                <a:gd name="T17" fmla="*/ 0 h 313"/>
                <a:gd name="T18" fmla="*/ 415 w 694"/>
                <a:gd name="T19" fmla="*/ 10 h 313"/>
                <a:gd name="T20" fmla="*/ 438 w 694"/>
                <a:gd name="T21" fmla="*/ 70 h 313"/>
                <a:gd name="T22" fmla="*/ 446 w 694"/>
                <a:gd name="T23" fmla="*/ 130 h 313"/>
                <a:gd name="T24" fmla="*/ 453 w 694"/>
                <a:gd name="T25" fmla="*/ 191 h 313"/>
                <a:gd name="T26" fmla="*/ 463 w 694"/>
                <a:gd name="T27" fmla="*/ 251 h 313"/>
                <a:gd name="T28" fmla="*/ 487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2" name="Freeform 13"/>
            <p:cNvSpPr>
              <a:spLocks/>
            </p:cNvSpPr>
            <p:nvPr/>
          </p:nvSpPr>
          <p:spPr bwMode="auto">
            <a:xfrm>
              <a:off x="707" y="3227"/>
              <a:ext cx="657" cy="403"/>
            </a:xfrm>
            <a:custGeom>
              <a:avLst/>
              <a:gdLst>
                <a:gd name="T0" fmla="*/ 518 w 739"/>
                <a:gd name="T1" fmla="*/ 389 h 403"/>
                <a:gd name="T2" fmla="*/ 477 w 739"/>
                <a:gd name="T3" fmla="*/ 324 h 403"/>
                <a:gd name="T4" fmla="*/ 425 w 739"/>
                <a:gd name="T5" fmla="*/ 272 h 403"/>
                <a:gd name="T6" fmla="*/ 382 w 739"/>
                <a:gd name="T7" fmla="*/ 221 h 403"/>
                <a:gd name="T8" fmla="*/ 340 w 739"/>
                <a:gd name="T9" fmla="*/ 168 h 403"/>
                <a:gd name="T10" fmla="*/ 288 w 739"/>
                <a:gd name="T11" fmla="*/ 116 h 403"/>
                <a:gd name="T12" fmla="*/ 238 w 739"/>
                <a:gd name="T13" fmla="*/ 77 h 403"/>
                <a:gd name="T14" fmla="*/ 187 w 739"/>
                <a:gd name="T15" fmla="*/ 25 h 403"/>
                <a:gd name="T16" fmla="*/ 136 w 739"/>
                <a:gd name="T17" fmla="*/ 0 h 403"/>
                <a:gd name="T18" fmla="*/ 76 w 739"/>
                <a:gd name="T19" fmla="*/ 13 h 403"/>
                <a:gd name="T20" fmla="*/ 52 w 739"/>
                <a:gd name="T21" fmla="*/ 91 h 403"/>
                <a:gd name="T22" fmla="*/ 42 w 739"/>
                <a:gd name="T23" fmla="*/ 168 h 403"/>
                <a:gd name="T24" fmla="*/ 34 w 739"/>
                <a:gd name="T25" fmla="*/ 246 h 403"/>
                <a:gd name="T26" fmla="*/ 25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3" name="Rectangle 14"/>
            <p:cNvSpPr>
              <a:spLocks noChangeArrowheads="1"/>
            </p:cNvSpPr>
            <p:nvPr/>
          </p:nvSpPr>
          <p:spPr bwMode="auto">
            <a:xfrm>
              <a:off x="1048" y="3590"/>
              <a:ext cx="25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x</a:t>
              </a:r>
            </a:p>
          </p:txBody>
        </p:sp>
        <p:sp>
          <p:nvSpPr>
            <p:cNvPr id="46144" name="Rectangle 15"/>
            <p:cNvSpPr>
              <a:spLocks noChangeArrowheads="1"/>
            </p:cNvSpPr>
            <p:nvPr/>
          </p:nvSpPr>
          <p:spPr bwMode="auto">
            <a:xfrm>
              <a:off x="1214" y="3696"/>
              <a:ext cx="161" cy="291"/>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latin typeface="Arial" pitchFamily="34" charset="0"/>
                </a:rPr>
                <a:t>i</a:t>
              </a:r>
            </a:p>
          </p:txBody>
        </p:sp>
      </p:grpSp>
      <p:grpSp>
        <p:nvGrpSpPr>
          <p:cNvPr id="3" name="Group 16"/>
          <p:cNvGrpSpPr>
            <a:grpSpLocks/>
          </p:cNvGrpSpPr>
          <p:nvPr/>
        </p:nvGrpSpPr>
        <p:grpSpPr bwMode="auto">
          <a:xfrm>
            <a:off x="2967038" y="1447800"/>
            <a:ext cx="2774950" cy="4111625"/>
            <a:chOff x="2066" y="1057"/>
            <a:chExt cx="1748" cy="2590"/>
          </a:xfrm>
        </p:grpSpPr>
        <p:sp>
          <p:nvSpPr>
            <p:cNvPr id="46099" name="Rectangle 17"/>
            <p:cNvSpPr>
              <a:spLocks noChangeArrowheads="1"/>
            </p:cNvSpPr>
            <p:nvPr/>
          </p:nvSpPr>
          <p:spPr bwMode="auto">
            <a:xfrm>
              <a:off x="2457" y="1057"/>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Model</a:t>
              </a:r>
            </a:p>
          </p:txBody>
        </p:sp>
        <p:sp>
          <p:nvSpPr>
            <p:cNvPr id="46100" name="Freeform 18"/>
            <p:cNvSpPr>
              <a:spLocks/>
            </p:cNvSpPr>
            <p:nvPr/>
          </p:nvSpPr>
          <p:spPr bwMode="auto">
            <a:xfrm>
              <a:off x="2328" y="1744"/>
              <a:ext cx="1223" cy="1903"/>
            </a:xfrm>
            <a:custGeom>
              <a:avLst/>
              <a:gdLst>
                <a:gd name="T0" fmla="*/ 0 w 1376"/>
                <a:gd name="T1" fmla="*/ 1902 h 1903"/>
                <a:gd name="T2" fmla="*/ 0 w 1376"/>
                <a:gd name="T3" fmla="*/ 0 h 1903"/>
                <a:gd name="T4" fmla="*/ 965 w 1376"/>
                <a:gd name="T5" fmla="*/ 0 h 1903"/>
                <a:gd name="T6" fmla="*/ 965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p:spPr>
          <p:txBody>
            <a:bodyPr/>
            <a:lstStyle/>
            <a:p>
              <a:endParaRPr lang="en-US"/>
            </a:p>
          </p:txBody>
        </p:sp>
        <p:sp>
          <p:nvSpPr>
            <p:cNvPr id="46101" name="Line 19"/>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2" name="Freeform 20"/>
            <p:cNvSpPr>
              <a:spLocks/>
            </p:cNvSpPr>
            <p:nvPr/>
          </p:nvSpPr>
          <p:spPr bwMode="auto">
            <a:xfrm>
              <a:off x="3682" y="2043"/>
              <a:ext cx="132" cy="67"/>
            </a:xfrm>
            <a:custGeom>
              <a:avLst/>
              <a:gdLst>
                <a:gd name="T0" fmla="*/ 103 w 149"/>
                <a:gd name="T1" fmla="*/ 33 h 67"/>
                <a:gd name="T2" fmla="*/ 0 w 149"/>
                <a:gd name="T3" fmla="*/ 0 h 67"/>
                <a:gd name="T4" fmla="*/ 0 w 149"/>
                <a:gd name="T5" fmla="*/ 66 h 67"/>
                <a:gd name="T6" fmla="*/ 103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3" name="Line 21"/>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4" name="Freeform 22"/>
            <p:cNvSpPr>
              <a:spLocks/>
            </p:cNvSpPr>
            <p:nvPr/>
          </p:nvSpPr>
          <p:spPr bwMode="auto">
            <a:xfrm>
              <a:off x="3682" y="3117"/>
              <a:ext cx="132" cy="66"/>
            </a:xfrm>
            <a:custGeom>
              <a:avLst/>
              <a:gdLst>
                <a:gd name="T0" fmla="*/ 103 w 149"/>
                <a:gd name="T1" fmla="*/ 32 h 66"/>
                <a:gd name="T2" fmla="*/ 0 w 149"/>
                <a:gd name="T3" fmla="*/ 0 h 66"/>
                <a:gd name="T4" fmla="*/ 0 w 149"/>
                <a:gd name="T5" fmla="*/ 65 h 66"/>
                <a:gd name="T6" fmla="*/ 103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5" name="Line 23"/>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6" name="Freeform 24"/>
            <p:cNvSpPr>
              <a:spLocks/>
            </p:cNvSpPr>
            <p:nvPr/>
          </p:nvSpPr>
          <p:spPr bwMode="auto">
            <a:xfrm>
              <a:off x="2198" y="1889"/>
              <a:ext cx="132" cy="67"/>
            </a:xfrm>
            <a:custGeom>
              <a:avLst/>
              <a:gdLst>
                <a:gd name="T0" fmla="*/ 104 w 148"/>
                <a:gd name="T1" fmla="*/ 33 h 67"/>
                <a:gd name="T2" fmla="*/ 0 w 148"/>
                <a:gd name="T3" fmla="*/ 0 h 67"/>
                <a:gd name="T4" fmla="*/ 0 w 148"/>
                <a:gd name="T5" fmla="*/ 66 h 67"/>
                <a:gd name="T6" fmla="*/ 104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7" name="Line 25"/>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8" name="Freeform 26"/>
            <p:cNvSpPr>
              <a:spLocks/>
            </p:cNvSpPr>
            <p:nvPr/>
          </p:nvSpPr>
          <p:spPr bwMode="auto">
            <a:xfrm>
              <a:off x="2198" y="2664"/>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9" name="Line 27"/>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10" name="Freeform 28"/>
            <p:cNvSpPr>
              <a:spLocks/>
            </p:cNvSpPr>
            <p:nvPr/>
          </p:nvSpPr>
          <p:spPr bwMode="auto">
            <a:xfrm>
              <a:off x="2198" y="3419"/>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11" name="Oval 29"/>
            <p:cNvSpPr>
              <a:spLocks noChangeArrowheads="1"/>
            </p:cNvSpPr>
            <p:nvPr/>
          </p:nvSpPr>
          <p:spPr bwMode="auto">
            <a:xfrm>
              <a:off x="2729" y="3121"/>
              <a:ext cx="59"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2" name="Oval 30"/>
            <p:cNvSpPr>
              <a:spLocks noChangeArrowheads="1"/>
            </p:cNvSpPr>
            <p:nvPr/>
          </p:nvSpPr>
          <p:spPr bwMode="auto">
            <a:xfrm>
              <a:off x="2739" y="2235"/>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3" name="Freeform 31"/>
            <p:cNvSpPr>
              <a:spLocks/>
            </p:cNvSpPr>
            <p:nvPr/>
          </p:nvSpPr>
          <p:spPr bwMode="auto">
            <a:xfrm>
              <a:off x="2773" y="2015"/>
              <a:ext cx="253" cy="213"/>
            </a:xfrm>
            <a:custGeom>
              <a:avLst/>
              <a:gdLst>
                <a:gd name="T0" fmla="*/ 0 w 284"/>
                <a:gd name="T1" fmla="*/ 212 h 213"/>
                <a:gd name="T2" fmla="*/ 0 w 284"/>
                <a:gd name="T3" fmla="*/ 0 h 213"/>
                <a:gd name="T4" fmla="*/ 200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4" name="Freeform 32"/>
            <p:cNvSpPr>
              <a:spLocks/>
            </p:cNvSpPr>
            <p:nvPr/>
          </p:nvSpPr>
          <p:spPr bwMode="auto">
            <a:xfrm>
              <a:off x="2773" y="2307"/>
              <a:ext cx="253" cy="213"/>
            </a:xfrm>
            <a:custGeom>
              <a:avLst/>
              <a:gdLst>
                <a:gd name="T0" fmla="*/ 0 w 284"/>
                <a:gd name="T1" fmla="*/ 0 h 213"/>
                <a:gd name="T2" fmla="*/ 0 w 284"/>
                <a:gd name="T3" fmla="*/ 212 h 213"/>
                <a:gd name="T4" fmla="*/ 200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5" name="Freeform 33"/>
            <p:cNvSpPr>
              <a:spLocks/>
            </p:cNvSpPr>
            <p:nvPr/>
          </p:nvSpPr>
          <p:spPr bwMode="auto">
            <a:xfrm>
              <a:off x="2766" y="2905"/>
              <a:ext cx="253" cy="207"/>
            </a:xfrm>
            <a:custGeom>
              <a:avLst/>
              <a:gdLst>
                <a:gd name="T0" fmla="*/ 0 w 284"/>
                <a:gd name="T1" fmla="*/ 206 h 207"/>
                <a:gd name="T2" fmla="*/ 0 w 284"/>
                <a:gd name="T3" fmla="*/ 0 h 207"/>
                <a:gd name="T4" fmla="*/ 200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6" name="Freeform 34"/>
            <p:cNvSpPr>
              <a:spLocks/>
            </p:cNvSpPr>
            <p:nvPr/>
          </p:nvSpPr>
          <p:spPr bwMode="auto">
            <a:xfrm>
              <a:off x="2765" y="3191"/>
              <a:ext cx="254" cy="213"/>
            </a:xfrm>
            <a:custGeom>
              <a:avLst/>
              <a:gdLst>
                <a:gd name="T0" fmla="*/ 0 w 285"/>
                <a:gd name="T1" fmla="*/ 0 h 213"/>
                <a:gd name="T2" fmla="*/ 0 w 285"/>
                <a:gd name="T3" fmla="*/ 212 h 213"/>
                <a:gd name="T4" fmla="*/ 201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7" name="Oval 35"/>
            <p:cNvSpPr>
              <a:spLocks noChangeArrowheads="1"/>
            </p:cNvSpPr>
            <p:nvPr/>
          </p:nvSpPr>
          <p:spPr bwMode="auto">
            <a:xfrm>
              <a:off x="3029" y="3386"/>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8" name="Freeform 36"/>
            <p:cNvSpPr>
              <a:spLocks/>
            </p:cNvSpPr>
            <p:nvPr/>
          </p:nvSpPr>
          <p:spPr bwMode="auto">
            <a:xfrm>
              <a:off x="3065" y="3250"/>
              <a:ext cx="253" cy="127"/>
            </a:xfrm>
            <a:custGeom>
              <a:avLst/>
              <a:gdLst>
                <a:gd name="T0" fmla="*/ 0 w 285"/>
                <a:gd name="T1" fmla="*/ 126 h 127"/>
                <a:gd name="T2" fmla="*/ 0 w 285"/>
                <a:gd name="T3" fmla="*/ 0 h 127"/>
                <a:gd name="T4" fmla="*/ 199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9" name="Freeform 37"/>
            <p:cNvSpPr>
              <a:spLocks/>
            </p:cNvSpPr>
            <p:nvPr/>
          </p:nvSpPr>
          <p:spPr bwMode="auto">
            <a:xfrm>
              <a:off x="3065" y="3424"/>
              <a:ext cx="253" cy="127"/>
            </a:xfrm>
            <a:custGeom>
              <a:avLst/>
              <a:gdLst>
                <a:gd name="T0" fmla="*/ 0 w 285"/>
                <a:gd name="T1" fmla="*/ 0 h 127"/>
                <a:gd name="T2" fmla="*/ 0 w 285"/>
                <a:gd name="T3" fmla="*/ 126 h 127"/>
                <a:gd name="T4" fmla="*/ 199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0" name="Oval 38"/>
            <p:cNvSpPr>
              <a:spLocks noChangeArrowheads="1"/>
            </p:cNvSpPr>
            <p:nvPr/>
          </p:nvSpPr>
          <p:spPr bwMode="auto">
            <a:xfrm>
              <a:off x="3024" y="2892"/>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1" name="Freeform 39"/>
            <p:cNvSpPr>
              <a:spLocks/>
            </p:cNvSpPr>
            <p:nvPr/>
          </p:nvSpPr>
          <p:spPr bwMode="auto">
            <a:xfrm>
              <a:off x="3061" y="2756"/>
              <a:ext cx="253" cy="127"/>
            </a:xfrm>
            <a:custGeom>
              <a:avLst/>
              <a:gdLst>
                <a:gd name="T0" fmla="*/ 0 w 284"/>
                <a:gd name="T1" fmla="*/ 126 h 127"/>
                <a:gd name="T2" fmla="*/ 0 w 284"/>
                <a:gd name="T3" fmla="*/ 0 h 127"/>
                <a:gd name="T4" fmla="*/ 200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2" name="Freeform 40"/>
            <p:cNvSpPr>
              <a:spLocks/>
            </p:cNvSpPr>
            <p:nvPr/>
          </p:nvSpPr>
          <p:spPr bwMode="auto">
            <a:xfrm>
              <a:off x="3061" y="2930"/>
              <a:ext cx="253" cy="126"/>
            </a:xfrm>
            <a:custGeom>
              <a:avLst/>
              <a:gdLst>
                <a:gd name="T0" fmla="*/ 0 w 284"/>
                <a:gd name="T1" fmla="*/ 0 h 126"/>
                <a:gd name="T2" fmla="*/ 0 w 284"/>
                <a:gd name="T3" fmla="*/ 125 h 126"/>
                <a:gd name="T4" fmla="*/ 200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3" name="Oval 41"/>
            <p:cNvSpPr>
              <a:spLocks noChangeArrowheads="1"/>
            </p:cNvSpPr>
            <p:nvPr/>
          </p:nvSpPr>
          <p:spPr bwMode="auto">
            <a:xfrm>
              <a:off x="3039" y="2503"/>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4" name="Freeform 42"/>
            <p:cNvSpPr>
              <a:spLocks/>
            </p:cNvSpPr>
            <p:nvPr/>
          </p:nvSpPr>
          <p:spPr bwMode="auto">
            <a:xfrm>
              <a:off x="3075" y="2367"/>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5" name="Freeform 43"/>
            <p:cNvSpPr>
              <a:spLocks/>
            </p:cNvSpPr>
            <p:nvPr/>
          </p:nvSpPr>
          <p:spPr bwMode="auto">
            <a:xfrm>
              <a:off x="3075" y="2541"/>
              <a:ext cx="254" cy="126"/>
            </a:xfrm>
            <a:custGeom>
              <a:avLst/>
              <a:gdLst>
                <a:gd name="T0" fmla="*/ 0 w 286"/>
                <a:gd name="T1" fmla="*/ 0 h 126"/>
                <a:gd name="T2" fmla="*/ 0 w 286"/>
                <a:gd name="T3" fmla="*/ 125 h 126"/>
                <a:gd name="T4" fmla="*/ 200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6" name="Oval 44"/>
            <p:cNvSpPr>
              <a:spLocks noChangeArrowheads="1"/>
            </p:cNvSpPr>
            <p:nvPr/>
          </p:nvSpPr>
          <p:spPr bwMode="auto">
            <a:xfrm>
              <a:off x="3039" y="2000"/>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7" name="Freeform 45"/>
            <p:cNvSpPr>
              <a:spLocks/>
            </p:cNvSpPr>
            <p:nvPr/>
          </p:nvSpPr>
          <p:spPr bwMode="auto">
            <a:xfrm>
              <a:off x="3075" y="1863"/>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8" name="Freeform 46"/>
            <p:cNvSpPr>
              <a:spLocks/>
            </p:cNvSpPr>
            <p:nvPr/>
          </p:nvSpPr>
          <p:spPr bwMode="auto">
            <a:xfrm>
              <a:off x="3075" y="2037"/>
              <a:ext cx="254" cy="127"/>
            </a:xfrm>
            <a:custGeom>
              <a:avLst/>
              <a:gdLst>
                <a:gd name="T0" fmla="*/ 0 w 286"/>
                <a:gd name="T1" fmla="*/ 0 h 127"/>
                <a:gd name="T2" fmla="*/ 0 w 286"/>
                <a:gd name="T3" fmla="*/ 126 h 127"/>
                <a:gd name="T4" fmla="*/ 200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9" name="Oval 47"/>
            <p:cNvSpPr>
              <a:spLocks noChangeArrowheads="1"/>
            </p:cNvSpPr>
            <p:nvPr/>
          </p:nvSpPr>
          <p:spPr bwMode="auto">
            <a:xfrm>
              <a:off x="2437" y="2678"/>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30" name="Freeform 48"/>
            <p:cNvSpPr>
              <a:spLocks/>
            </p:cNvSpPr>
            <p:nvPr/>
          </p:nvSpPr>
          <p:spPr bwMode="auto">
            <a:xfrm>
              <a:off x="2470" y="2276"/>
              <a:ext cx="261" cy="392"/>
            </a:xfrm>
            <a:custGeom>
              <a:avLst/>
              <a:gdLst>
                <a:gd name="T0" fmla="*/ 0 w 293"/>
                <a:gd name="T1" fmla="*/ 391 h 392"/>
                <a:gd name="T2" fmla="*/ 0 w 293"/>
                <a:gd name="T3" fmla="*/ 0 h 392"/>
                <a:gd name="T4" fmla="*/ 207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31" name="Freeform 49"/>
            <p:cNvSpPr>
              <a:spLocks/>
            </p:cNvSpPr>
            <p:nvPr/>
          </p:nvSpPr>
          <p:spPr bwMode="auto">
            <a:xfrm>
              <a:off x="2470" y="2761"/>
              <a:ext cx="249" cy="391"/>
            </a:xfrm>
            <a:custGeom>
              <a:avLst/>
              <a:gdLst>
                <a:gd name="T0" fmla="*/ 0 w 280"/>
                <a:gd name="T1" fmla="*/ 0 h 391"/>
                <a:gd name="T2" fmla="*/ 0 w 280"/>
                <a:gd name="T3" fmla="*/ 390 h 391"/>
                <a:gd name="T4" fmla="*/ 197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p:spPr>
          <p:txBody>
            <a:bodyPr/>
            <a:lstStyle/>
            <a:p>
              <a:endParaRPr lang="en-US"/>
            </a:p>
          </p:txBody>
        </p:sp>
      </p:grpSp>
      <p:grpSp>
        <p:nvGrpSpPr>
          <p:cNvPr id="4" name="Group 51"/>
          <p:cNvGrpSpPr>
            <a:grpSpLocks/>
          </p:cNvGrpSpPr>
          <p:nvPr/>
        </p:nvGrpSpPr>
        <p:grpSpPr bwMode="auto">
          <a:xfrm>
            <a:off x="5802313" y="1447800"/>
            <a:ext cx="2960687" cy="4257675"/>
            <a:chOff x="3655" y="912"/>
            <a:chExt cx="1865" cy="2682"/>
          </a:xfrm>
        </p:grpSpPr>
        <p:grpSp>
          <p:nvGrpSpPr>
            <p:cNvPr id="46086" name="Group 52"/>
            <p:cNvGrpSpPr>
              <a:grpSpLocks/>
            </p:cNvGrpSpPr>
            <p:nvPr/>
          </p:nvGrpSpPr>
          <p:grpSpPr bwMode="auto">
            <a:xfrm>
              <a:off x="3655" y="912"/>
              <a:ext cx="1350" cy="2682"/>
              <a:chOff x="3852" y="1057"/>
              <a:chExt cx="1350" cy="2682"/>
            </a:xfrm>
          </p:grpSpPr>
          <p:sp>
            <p:nvSpPr>
              <p:cNvPr id="46092" name="Rectangle 53"/>
              <p:cNvSpPr>
                <a:spLocks noChangeArrowheads="1"/>
              </p:cNvSpPr>
              <p:nvPr/>
            </p:nvSpPr>
            <p:spPr bwMode="auto">
              <a:xfrm>
                <a:off x="3852" y="1057"/>
                <a:ext cx="1350"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Outputs</a:t>
                </a:r>
              </a:p>
            </p:txBody>
          </p:sp>
          <p:sp>
            <p:nvSpPr>
              <p:cNvPr id="46093" name="Line 54"/>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4" name="Rectangle 55"/>
              <p:cNvSpPr>
                <a:spLocks noChangeArrowheads="1"/>
              </p:cNvSpPr>
              <p:nvPr/>
            </p:nvSpPr>
            <p:spPr bwMode="auto">
              <a:xfrm>
                <a:off x="4148" y="3412"/>
                <a:ext cx="639"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Cost</a:t>
                </a:r>
              </a:p>
            </p:txBody>
          </p:sp>
          <p:sp>
            <p:nvSpPr>
              <p:cNvPr id="46095" name="Line 56"/>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6" name="Rectangle 57"/>
              <p:cNvSpPr>
                <a:spLocks noChangeArrowheads="1"/>
              </p:cNvSpPr>
              <p:nvPr/>
            </p:nvSpPr>
            <p:spPr bwMode="auto">
              <a:xfrm>
                <a:off x="4086" y="2304"/>
                <a:ext cx="76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Effect</a:t>
                </a:r>
              </a:p>
            </p:txBody>
          </p:sp>
          <p:sp>
            <p:nvSpPr>
              <p:cNvPr id="46097" name="Freeform 58"/>
              <p:cNvSpPr>
                <a:spLocks/>
              </p:cNvSpPr>
              <p:nvPr/>
            </p:nvSpPr>
            <p:spPr bwMode="auto">
              <a:xfrm>
                <a:off x="4087" y="2809"/>
                <a:ext cx="668" cy="615"/>
              </a:xfrm>
              <a:custGeom>
                <a:avLst/>
                <a:gdLst>
                  <a:gd name="T0" fmla="*/ 0 w 751"/>
                  <a:gd name="T1" fmla="*/ 614 h 615"/>
                  <a:gd name="T2" fmla="*/ 31 w 751"/>
                  <a:gd name="T3" fmla="*/ 554 h 615"/>
                  <a:gd name="T4" fmla="*/ 64 w 751"/>
                  <a:gd name="T5" fmla="*/ 504 h 615"/>
                  <a:gd name="T6" fmla="*/ 87 w 751"/>
                  <a:gd name="T7" fmla="*/ 443 h 615"/>
                  <a:gd name="T8" fmla="*/ 104 w 751"/>
                  <a:gd name="T9" fmla="*/ 383 h 615"/>
                  <a:gd name="T10" fmla="*/ 118 w 751"/>
                  <a:gd name="T11" fmla="*/ 322 h 615"/>
                  <a:gd name="T12" fmla="*/ 127 w 751"/>
                  <a:gd name="T13" fmla="*/ 252 h 615"/>
                  <a:gd name="T14" fmla="*/ 143 w 751"/>
                  <a:gd name="T15" fmla="*/ 192 h 615"/>
                  <a:gd name="T16" fmla="*/ 150 w 751"/>
                  <a:gd name="T17" fmla="*/ 131 h 615"/>
                  <a:gd name="T18" fmla="*/ 191 w 751"/>
                  <a:gd name="T19" fmla="*/ 61 h 615"/>
                  <a:gd name="T20" fmla="*/ 239 w 751"/>
                  <a:gd name="T21" fmla="*/ 20 h 615"/>
                  <a:gd name="T22" fmla="*/ 287 w 751"/>
                  <a:gd name="T23" fmla="*/ 0 h 615"/>
                  <a:gd name="T24" fmla="*/ 334 w 751"/>
                  <a:gd name="T25" fmla="*/ 20 h 615"/>
                  <a:gd name="T26" fmla="*/ 374 w 751"/>
                  <a:gd name="T27" fmla="*/ 61 h 615"/>
                  <a:gd name="T28" fmla="*/ 391 w 751"/>
                  <a:gd name="T29" fmla="*/ 121 h 615"/>
                  <a:gd name="T30" fmla="*/ 407 w 751"/>
                  <a:gd name="T31" fmla="*/ 182 h 615"/>
                  <a:gd name="T32" fmla="*/ 415 w 751"/>
                  <a:gd name="T33" fmla="*/ 242 h 615"/>
                  <a:gd name="T34" fmla="*/ 439 w 751"/>
                  <a:gd name="T35" fmla="*/ 292 h 615"/>
                  <a:gd name="T36" fmla="*/ 455 w 751"/>
                  <a:gd name="T37" fmla="*/ 352 h 615"/>
                  <a:gd name="T38" fmla="*/ 471 w 751"/>
                  <a:gd name="T39" fmla="*/ 413 h 615"/>
                  <a:gd name="T40" fmla="*/ 495 w 751"/>
                  <a:gd name="T41" fmla="*/ 473 h 615"/>
                  <a:gd name="T42" fmla="*/ 503 w 751"/>
                  <a:gd name="T43" fmla="*/ 534 h 615"/>
                  <a:gd name="T44" fmla="*/ 52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46098" name="Freeform 59"/>
              <p:cNvSpPr>
                <a:spLocks/>
              </p:cNvSpPr>
              <p:nvPr/>
            </p:nvSpPr>
            <p:spPr bwMode="auto">
              <a:xfrm>
                <a:off x="4029" y="1896"/>
                <a:ext cx="862" cy="409"/>
              </a:xfrm>
              <a:custGeom>
                <a:avLst/>
                <a:gdLst>
                  <a:gd name="T0" fmla="*/ 0 w 969"/>
                  <a:gd name="T1" fmla="*/ 408 h 409"/>
                  <a:gd name="T2" fmla="*/ 32 w 969"/>
                  <a:gd name="T3" fmla="*/ 357 h 409"/>
                  <a:gd name="T4" fmla="*/ 74 w 969"/>
                  <a:gd name="T5" fmla="*/ 295 h 409"/>
                  <a:gd name="T6" fmla="*/ 100 w 969"/>
                  <a:gd name="T7" fmla="*/ 234 h 409"/>
                  <a:gd name="T8" fmla="*/ 133 w 969"/>
                  <a:gd name="T9" fmla="*/ 172 h 409"/>
                  <a:gd name="T10" fmla="*/ 167 w 969"/>
                  <a:gd name="T11" fmla="*/ 110 h 409"/>
                  <a:gd name="T12" fmla="*/ 207 w 969"/>
                  <a:gd name="T13" fmla="*/ 60 h 409"/>
                  <a:gd name="T14" fmla="*/ 257 w 969"/>
                  <a:gd name="T15" fmla="*/ 8 h 409"/>
                  <a:gd name="T16" fmla="*/ 304 w 969"/>
                  <a:gd name="T17" fmla="*/ 0 h 409"/>
                  <a:gd name="T18" fmla="*/ 351 w 969"/>
                  <a:gd name="T19" fmla="*/ 23 h 409"/>
                  <a:gd name="T20" fmla="*/ 398 w 969"/>
                  <a:gd name="T21" fmla="*/ 35 h 409"/>
                  <a:gd name="T22" fmla="*/ 437 w 969"/>
                  <a:gd name="T23" fmla="*/ 79 h 409"/>
                  <a:gd name="T24" fmla="*/ 483 w 969"/>
                  <a:gd name="T25" fmla="*/ 103 h 409"/>
                  <a:gd name="T26" fmla="*/ 513 w 969"/>
                  <a:gd name="T27" fmla="*/ 157 h 409"/>
                  <a:gd name="T28" fmla="*/ 560 w 969"/>
                  <a:gd name="T29" fmla="*/ 191 h 409"/>
                  <a:gd name="T30" fmla="*/ 600 w 969"/>
                  <a:gd name="T31" fmla="*/ 225 h 409"/>
                  <a:gd name="T32" fmla="*/ 628 w 969"/>
                  <a:gd name="T33" fmla="*/ 288 h 409"/>
                  <a:gd name="T34" fmla="*/ 667 w 969"/>
                  <a:gd name="T35" fmla="*/ 342 h 409"/>
                  <a:gd name="T36" fmla="*/ 681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46087" name="Group 60"/>
            <p:cNvGrpSpPr>
              <a:grpSpLocks/>
            </p:cNvGrpSpPr>
            <p:nvPr/>
          </p:nvGrpSpPr>
          <p:grpSpPr bwMode="auto">
            <a:xfrm>
              <a:off x="4656" y="2304"/>
              <a:ext cx="864" cy="675"/>
              <a:chOff x="4512" y="2352"/>
              <a:chExt cx="864" cy="675"/>
            </a:xfrm>
          </p:grpSpPr>
          <p:sp>
            <p:nvSpPr>
              <p:cNvPr id="46088" name="Line 61"/>
              <p:cNvSpPr>
                <a:spLocks noChangeShapeType="1"/>
              </p:cNvSpPr>
              <p:nvPr/>
            </p:nvSpPr>
            <p:spPr bwMode="auto">
              <a:xfrm>
                <a:off x="4512" y="2688"/>
                <a:ext cx="864" cy="0"/>
              </a:xfrm>
              <a:prstGeom prst="line">
                <a:avLst/>
              </a:prstGeom>
              <a:noFill/>
              <a:ln w="9525">
                <a:solidFill>
                  <a:schemeClr val="tx1"/>
                </a:solidFill>
                <a:round/>
                <a:headEnd/>
                <a:tailEnd/>
              </a:ln>
            </p:spPr>
            <p:txBody>
              <a:bodyPr wrap="none" anchor="ctr"/>
              <a:lstStyle/>
              <a:p>
                <a:endParaRPr lang="en-US"/>
              </a:p>
            </p:txBody>
          </p:sp>
          <p:grpSp>
            <p:nvGrpSpPr>
              <p:cNvPr id="46089" name="Group 62"/>
              <p:cNvGrpSpPr>
                <a:grpSpLocks/>
              </p:cNvGrpSpPr>
              <p:nvPr/>
            </p:nvGrpSpPr>
            <p:grpSpPr bwMode="auto">
              <a:xfrm>
                <a:off x="4608" y="2352"/>
                <a:ext cx="667" cy="675"/>
                <a:chOff x="4752" y="2496"/>
                <a:chExt cx="667" cy="675"/>
              </a:xfrm>
            </p:grpSpPr>
            <p:sp>
              <p:nvSpPr>
                <p:cNvPr id="46090" name="Freeform 63"/>
                <p:cNvSpPr>
                  <a:spLocks/>
                </p:cNvSpPr>
                <p:nvPr/>
              </p:nvSpPr>
              <p:spPr bwMode="auto">
                <a:xfrm>
                  <a:off x="4752" y="2496"/>
                  <a:ext cx="624" cy="336"/>
                </a:xfrm>
                <a:custGeom>
                  <a:avLst/>
                  <a:gdLst>
                    <a:gd name="T0" fmla="*/ 0 w 528"/>
                    <a:gd name="T1" fmla="*/ 457 h 288"/>
                    <a:gd name="T2" fmla="*/ 554 w 528"/>
                    <a:gd name="T3" fmla="*/ 0 h 288"/>
                    <a:gd name="T4" fmla="*/ 871 w 528"/>
                    <a:gd name="T5" fmla="*/ 457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a:p>
              </p:txBody>
            </p:sp>
            <p:sp>
              <p:nvSpPr>
                <p:cNvPr id="46091" name="Text Box 64"/>
                <p:cNvSpPr txBox="1">
                  <a:spLocks noChangeArrowheads="1"/>
                </p:cNvSpPr>
                <p:nvPr/>
              </p:nvSpPr>
              <p:spPr bwMode="auto">
                <a:xfrm>
                  <a:off x="4800" y="2841"/>
                  <a:ext cx="619" cy="330"/>
                </a:xfrm>
                <a:prstGeom prst="rect">
                  <a:avLst/>
                </a:prstGeom>
                <a:noFill/>
                <a:ln w="9525">
                  <a:noFill/>
                  <a:miter lim="800000"/>
                  <a:headEnd/>
                  <a:tailEnd/>
                </a:ln>
              </p:spPr>
              <p:txBody>
                <a:bodyPr wrap="none">
                  <a:spAutoFit/>
                </a:bodyPr>
                <a:lstStyle/>
                <a:p>
                  <a:pPr eaLnBrk="0" hangingPunct="0"/>
                  <a:r>
                    <a:rPr lang="en-US" sz="2800" dirty="0">
                      <a:solidFill>
                        <a:srgbClr val="000000"/>
                      </a:solidFill>
                      <a:latin typeface="Arial" pitchFamily="34" charset="0"/>
                    </a:rPr>
                    <a:t>NMB</a:t>
                  </a:r>
                </a:p>
              </p:txBody>
            </p:sp>
          </p:grpSp>
        </p:grpSp>
      </p:grpSp>
      <p:sp>
        <p:nvSpPr>
          <p:cNvPr id="46085" name="Rectangle 65"/>
          <p:cNvSpPr>
            <a:spLocks noChangeArrowheads="1"/>
          </p:cNvSpPr>
          <p:nvPr/>
        </p:nvSpPr>
        <p:spPr bwMode="auto">
          <a:xfrm>
            <a:off x="710118" y="381000"/>
            <a:ext cx="8365788" cy="708528"/>
          </a:xfrm>
          <a:prstGeom prst="rect">
            <a:avLst/>
          </a:prstGeom>
          <a:noFill/>
          <a:ln w="9525">
            <a:noFill/>
            <a:miter lim="800000"/>
            <a:headEnd/>
            <a:tailEnd/>
          </a:ln>
        </p:spPr>
        <p:txBody>
          <a:bodyPr wrap="square" lIns="92075" tIns="46038" rIns="92075" bIns="46038">
            <a:spAutoFit/>
          </a:bodyPr>
          <a:lstStyle/>
          <a:p>
            <a:pPr algn="ctr" eaLnBrk="0" hangingPunct="0"/>
            <a:r>
              <a:rPr lang="en-US" sz="4000" dirty="0">
                <a:latin typeface="+mj-lt"/>
              </a:rPr>
              <a:t>Probabilistic Sensitivity Analysis</a:t>
            </a:r>
          </a:p>
        </p:txBody>
      </p:sp>
      <p:sp>
        <p:nvSpPr>
          <p:cNvPr id="2" name="Slide Number Placeholder 1"/>
          <p:cNvSpPr>
            <a:spLocks noGrp="1"/>
          </p:cNvSpPr>
          <p:nvPr>
            <p:ph type="sldNum" sz="quarter" idx="12"/>
          </p:nvPr>
        </p:nvSpPr>
        <p:spPr/>
        <p:txBody>
          <a:bodyPr/>
          <a:lstStyle/>
          <a:p>
            <a:fld id="{0798D939-2D9E-2142-A80A-FFDECD1E5A9B}" type="slidenum">
              <a:rPr lang="en-US" smtClean="0"/>
              <a:t>52</a:t>
            </a:fld>
            <a:endParaRPr lang="en-US"/>
          </a:p>
        </p:txBody>
      </p:sp>
    </p:spTree>
    <p:extLst>
      <p:ext uri="{BB962C8B-B14F-4D97-AF65-F5344CB8AC3E}">
        <p14:creationId xmlns:p14="http://schemas.microsoft.com/office/powerpoint/2010/main" val="1287989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798D939-2D9E-2142-A80A-FFDECD1E5A9B}" type="slidenum">
              <a:rPr lang="en-US" smtClean="0"/>
              <a:t>53</a:t>
            </a:fld>
            <a:endParaRPr lang="en-US" dirty="0"/>
          </a:p>
        </p:txBody>
      </p:sp>
      <p:graphicFrame>
        <p:nvGraphicFramePr>
          <p:cNvPr id="3" name="Chart 2"/>
          <p:cNvGraphicFramePr>
            <a:graphicFrameLocks noGrp="1"/>
          </p:cNvGraphicFramePr>
          <p:nvPr>
            <p:extLst>
              <p:ext uri="{D42A27DB-BD31-4B8C-83A1-F6EECF244321}">
                <p14:modId xmlns:p14="http://schemas.microsoft.com/office/powerpoint/2010/main" val="1203940972"/>
              </p:ext>
            </p:extLst>
          </p:nvPr>
        </p:nvGraphicFramePr>
        <p:xfrm>
          <a:off x="856034" y="1050586"/>
          <a:ext cx="7626486" cy="540274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710118" y="270780"/>
            <a:ext cx="8185827" cy="523220"/>
          </a:xfrm>
          <a:prstGeom prst="rect">
            <a:avLst/>
          </a:prstGeom>
        </p:spPr>
        <p:txBody>
          <a:bodyPr wrap="square">
            <a:spAutoFit/>
          </a:bodyPr>
          <a:lstStyle/>
          <a:p>
            <a:r>
              <a:rPr lang="en-US" sz="2800" dirty="0" err="1"/>
              <a:t>Luma</a:t>
            </a:r>
            <a:r>
              <a:rPr lang="en-US" sz="2800" dirty="0"/>
              <a:t>-Iva vs. Best Supportive Care for CF</a:t>
            </a:r>
          </a:p>
        </p:txBody>
      </p:sp>
    </p:spTree>
    <p:extLst>
      <p:ext uri="{BB962C8B-B14F-4D97-AF65-F5344CB8AC3E}">
        <p14:creationId xmlns:p14="http://schemas.microsoft.com/office/powerpoint/2010/main" val="936784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p:nvPr>
        </p:nvSpPr>
        <p:spPr>
          <a:xfrm>
            <a:off x="694480" y="304800"/>
            <a:ext cx="7992319" cy="1112838"/>
          </a:xfrm>
        </p:spPr>
        <p:txBody>
          <a:bodyPr/>
          <a:lstStyle/>
          <a:p>
            <a:pPr eaLnBrk="1" hangingPunct="1"/>
            <a:r>
              <a:rPr lang="en-US" sz="4000" dirty="0"/>
              <a:t>Example with More Uncertainty</a:t>
            </a:r>
          </a:p>
        </p:txBody>
      </p:sp>
      <p:graphicFrame>
        <p:nvGraphicFramePr>
          <p:cNvPr id="4" name="Chart 3"/>
          <p:cNvGraphicFramePr/>
          <p:nvPr/>
        </p:nvGraphicFramePr>
        <p:xfrm>
          <a:off x="1371600" y="1524000"/>
          <a:ext cx="6857999" cy="51482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5"/>
          <p:cNvSpPr txBox="1">
            <a:spLocks noChangeArrowheads="1"/>
          </p:cNvSpPr>
          <p:nvPr/>
        </p:nvSpPr>
        <p:spPr bwMode="auto">
          <a:xfrm>
            <a:off x="6172200" y="4419600"/>
            <a:ext cx="26670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Effectiveness</a:t>
            </a:r>
          </a:p>
        </p:txBody>
      </p:sp>
      <p:sp>
        <p:nvSpPr>
          <p:cNvPr id="8" name="Text Box 6"/>
          <p:cNvSpPr txBox="1">
            <a:spLocks noChangeArrowheads="1"/>
          </p:cNvSpPr>
          <p:nvPr/>
        </p:nvSpPr>
        <p:spPr bwMode="auto">
          <a:xfrm>
            <a:off x="2209800" y="1447800"/>
            <a:ext cx="13716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Cost</a:t>
            </a:r>
          </a:p>
        </p:txBody>
      </p:sp>
    </p:spTree>
    <p:extLst>
      <p:ext uri="{BB962C8B-B14F-4D97-AF65-F5344CB8AC3E}">
        <p14:creationId xmlns:p14="http://schemas.microsoft.com/office/powerpoint/2010/main" val="30711423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a:spLocks noGrp="1"/>
          </p:cNvSpPr>
          <p:nvPr>
            <p:ph type="title"/>
          </p:nvPr>
        </p:nvSpPr>
        <p:spPr>
          <a:xfrm>
            <a:off x="685800" y="533400"/>
            <a:ext cx="7772400" cy="762000"/>
          </a:xfrm>
        </p:spPr>
        <p:txBody>
          <a:bodyPr/>
          <a:lstStyle/>
          <a:p>
            <a:pPr eaLnBrk="1" hangingPunct="1"/>
            <a:r>
              <a:rPr lang="en-US" sz="4000" dirty="0"/>
              <a:t>CE Acceptability Curve</a:t>
            </a:r>
          </a:p>
        </p:txBody>
      </p:sp>
      <p:graphicFrame>
        <p:nvGraphicFramePr>
          <p:cNvPr id="3" name="Chart 2"/>
          <p:cNvGraphicFramePr/>
          <p:nvPr/>
        </p:nvGraphicFramePr>
        <p:xfrm>
          <a:off x="762000" y="1371600"/>
          <a:ext cx="7619999"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16275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Example</a:t>
            </a:r>
          </a:p>
        </p:txBody>
      </p:sp>
      <p:sp>
        <p:nvSpPr>
          <p:cNvPr id="6" name="Content Placeholder 5"/>
          <p:cNvSpPr>
            <a:spLocks noGrp="1"/>
          </p:cNvSpPr>
          <p:nvPr>
            <p:ph idx="1"/>
          </p:nvPr>
        </p:nvSpPr>
        <p:spPr>
          <a:xfrm>
            <a:off x="840432" y="1417638"/>
            <a:ext cx="8176246" cy="4983162"/>
          </a:xfrm>
        </p:spPr>
        <p:txBody>
          <a:bodyPr>
            <a:normAutofit/>
          </a:bodyPr>
          <a:lstStyle/>
          <a:p>
            <a:pPr marL="0" lvl="0" indent="0">
              <a:spcBef>
                <a:spcPts val="0"/>
              </a:spcBef>
              <a:spcAft>
                <a:spcPts val="600"/>
              </a:spcAft>
              <a:buNone/>
            </a:pPr>
            <a:r>
              <a:rPr lang="nl-NL" dirty="0" err="1">
                <a:solidFill>
                  <a:schemeClr val="dk1"/>
                </a:solidFill>
                <a:ea typeface="Verdana"/>
                <a:cs typeface="Verdana"/>
                <a:sym typeface="Verdana"/>
              </a:rPr>
              <a:t>Evaluate</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the</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cost-effectiveness</a:t>
            </a:r>
            <a:r>
              <a:rPr lang="nl-NL" dirty="0">
                <a:solidFill>
                  <a:schemeClr val="dk1"/>
                </a:solidFill>
                <a:ea typeface="Verdana"/>
                <a:cs typeface="Verdana"/>
                <a:sym typeface="Verdana"/>
              </a:rPr>
              <a:t> of </a:t>
            </a:r>
            <a:r>
              <a:rPr lang="nl-NL" dirty="0" err="1">
                <a:solidFill>
                  <a:schemeClr val="dk1"/>
                </a:solidFill>
                <a:ea typeface="Verdana"/>
                <a:cs typeface="Verdana"/>
                <a:sym typeface="Verdana"/>
              </a:rPr>
              <a:t>three</a:t>
            </a:r>
            <a:r>
              <a:rPr lang="nl-NL" dirty="0">
                <a:solidFill>
                  <a:schemeClr val="dk1"/>
                </a:solidFill>
                <a:ea typeface="Verdana"/>
                <a:cs typeface="Verdana"/>
                <a:sym typeface="Verdana"/>
              </a:rPr>
              <a:t> follow-up </a:t>
            </a:r>
            <a:r>
              <a:rPr lang="nl-NL" dirty="0" err="1">
                <a:solidFill>
                  <a:schemeClr val="dk1"/>
                </a:solidFill>
                <a:ea typeface="Verdana"/>
                <a:cs typeface="Verdana"/>
                <a:sym typeface="Verdana"/>
              </a:rPr>
              <a:t>strategies</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for</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colorectal</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cancer</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after</a:t>
            </a:r>
            <a:r>
              <a:rPr lang="nl-NL" dirty="0">
                <a:solidFill>
                  <a:schemeClr val="dk1"/>
                </a:solidFill>
                <a:ea typeface="Verdana"/>
                <a:cs typeface="Verdana"/>
                <a:sym typeface="Verdana"/>
              </a:rPr>
              <a:t> treatment (Gray et al, 2011):</a:t>
            </a:r>
          </a:p>
          <a:p>
            <a:pPr indent="-342900">
              <a:spcBef>
                <a:spcPts val="600"/>
              </a:spcBef>
            </a:pPr>
            <a:r>
              <a:rPr lang="nl-NL" dirty="0">
                <a:solidFill>
                  <a:schemeClr val="dk1"/>
                </a:solidFill>
                <a:ea typeface="Verdana"/>
                <a:cs typeface="Verdana"/>
                <a:sym typeface="Verdana"/>
              </a:rPr>
              <a:t>Follow-up in </a:t>
            </a:r>
            <a:r>
              <a:rPr lang="nl-NL" dirty="0" err="1">
                <a:solidFill>
                  <a:schemeClr val="dk1"/>
                </a:solidFill>
                <a:ea typeface="Verdana"/>
                <a:cs typeface="Verdana"/>
                <a:sym typeface="Verdana"/>
              </a:rPr>
              <a:t>primary</a:t>
            </a:r>
            <a:r>
              <a:rPr lang="nl-NL" dirty="0">
                <a:solidFill>
                  <a:schemeClr val="dk1"/>
                </a:solidFill>
                <a:ea typeface="Verdana"/>
                <a:cs typeface="Verdana"/>
                <a:sym typeface="Verdana"/>
              </a:rPr>
              <a:t> care (PC)</a:t>
            </a:r>
          </a:p>
          <a:p>
            <a:pPr indent="-342900">
              <a:spcBef>
                <a:spcPts val="600"/>
              </a:spcBef>
            </a:pPr>
            <a:r>
              <a:rPr lang="nl-NL" dirty="0">
                <a:solidFill>
                  <a:schemeClr val="dk1"/>
                </a:solidFill>
                <a:ea typeface="Verdana"/>
                <a:cs typeface="Verdana"/>
                <a:sym typeface="Verdana"/>
              </a:rPr>
              <a:t>Follow-up in </a:t>
            </a:r>
            <a:r>
              <a:rPr lang="nl-NL" dirty="0" err="1">
                <a:solidFill>
                  <a:schemeClr val="dk1"/>
                </a:solidFill>
                <a:ea typeface="Verdana"/>
                <a:cs typeface="Verdana"/>
                <a:sym typeface="Verdana"/>
              </a:rPr>
              <a:t>hospital</a:t>
            </a:r>
            <a:r>
              <a:rPr lang="nl-NL" dirty="0">
                <a:solidFill>
                  <a:schemeClr val="dk1"/>
                </a:solidFill>
                <a:ea typeface="Verdana"/>
                <a:cs typeface="Verdana"/>
                <a:sym typeface="Verdana"/>
              </a:rPr>
              <a:t> care (HC)</a:t>
            </a:r>
          </a:p>
          <a:p>
            <a:pPr indent="-342900">
              <a:spcBef>
                <a:spcPts val="600"/>
              </a:spcBef>
            </a:pPr>
            <a:r>
              <a:rPr lang="nl-NL" dirty="0">
                <a:solidFill>
                  <a:schemeClr val="dk1"/>
                </a:solidFill>
                <a:ea typeface="Verdana"/>
                <a:cs typeface="Verdana"/>
                <a:sym typeface="Verdana"/>
              </a:rPr>
              <a:t>Continue routine </a:t>
            </a:r>
            <a:r>
              <a:rPr lang="nl-NL" dirty="0" err="1">
                <a:solidFill>
                  <a:schemeClr val="dk1"/>
                </a:solidFill>
                <a:ea typeface="Verdana"/>
                <a:cs typeface="Verdana"/>
                <a:sym typeface="Verdana"/>
              </a:rPr>
              <a:t>practice</a:t>
            </a:r>
            <a:r>
              <a:rPr lang="nl-NL" dirty="0">
                <a:solidFill>
                  <a:schemeClr val="dk1"/>
                </a:solidFill>
                <a:ea typeface="Verdana"/>
                <a:cs typeface="Verdana"/>
                <a:sym typeface="Verdana"/>
              </a:rPr>
              <a:t> (RP)</a:t>
            </a:r>
          </a:p>
          <a:p>
            <a:pPr indent="-342900">
              <a:spcBef>
                <a:spcPts val="0"/>
              </a:spcBef>
            </a:pPr>
            <a:endParaRPr lang="nl-NL" dirty="0">
              <a:solidFill>
                <a:schemeClr val="dk1"/>
              </a:solidFill>
              <a:ea typeface="Verdana"/>
              <a:cs typeface="Verdana"/>
              <a:sym typeface="Verdana"/>
            </a:endParaRPr>
          </a:p>
          <a:p>
            <a:pPr marL="114300" indent="0">
              <a:buNone/>
            </a:pPr>
            <a:r>
              <a:rPr lang="nl-NL" dirty="0" err="1"/>
              <a:t>Strategies</a:t>
            </a:r>
            <a:r>
              <a:rPr lang="nl-NL" dirty="0"/>
              <a:t> </a:t>
            </a:r>
            <a:r>
              <a:rPr lang="nl-NL" dirty="0" err="1"/>
              <a:t>differ</a:t>
            </a:r>
            <a:r>
              <a:rPr lang="nl-NL" dirty="0"/>
              <a:t> in:</a:t>
            </a:r>
          </a:p>
          <a:p>
            <a:pPr>
              <a:spcBef>
                <a:spcPts val="600"/>
              </a:spcBef>
            </a:pPr>
            <a:r>
              <a:rPr lang="nl-NL" dirty="0" err="1"/>
              <a:t>Probability</a:t>
            </a:r>
            <a:r>
              <a:rPr lang="nl-NL" dirty="0"/>
              <a:t> of </a:t>
            </a:r>
            <a:r>
              <a:rPr lang="nl-NL" dirty="0" err="1"/>
              <a:t>early</a:t>
            </a:r>
            <a:r>
              <a:rPr lang="nl-NL" dirty="0"/>
              <a:t> </a:t>
            </a:r>
            <a:r>
              <a:rPr lang="nl-NL" dirty="0" err="1"/>
              <a:t>detection</a:t>
            </a:r>
            <a:r>
              <a:rPr lang="nl-NL" dirty="0"/>
              <a:t> (</a:t>
            </a:r>
            <a:r>
              <a:rPr lang="nl-NL" dirty="0" err="1"/>
              <a:t>ed</a:t>
            </a:r>
            <a:r>
              <a:rPr lang="nl-NL" dirty="0"/>
              <a:t>) vs. late </a:t>
            </a:r>
            <a:r>
              <a:rPr lang="nl-NL" dirty="0" err="1"/>
              <a:t>detection</a:t>
            </a:r>
            <a:r>
              <a:rPr lang="nl-NL" dirty="0"/>
              <a:t> (ld) of </a:t>
            </a:r>
            <a:r>
              <a:rPr lang="nl-NL" dirty="0" err="1"/>
              <a:t>colorectal</a:t>
            </a:r>
            <a:r>
              <a:rPr lang="nl-NL" dirty="0"/>
              <a:t> </a:t>
            </a:r>
            <a:r>
              <a:rPr lang="nl-NL" dirty="0" err="1"/>
              <a:t>cancer</a:t>
            </a:r>
            <a:r>
              <a:rPr lang="nl-NL" dirty="0"/>
              <a:t> </a:t>
            </a:r>
            <a:r>
              <a:rPr lang="nl-NL" dirty="0" err="1"/>
              <a:t>recurrence</a:t>
            </a:r>
            <a:endParaRPr lang="nl-NL" dirty="0"/>
          </a:p>
          <a:p>
            <a:pPr lvl="1">
              <a:spcBef>
                <a:spcPts val="0"/>
              </a:spcBef>
            </a:pPr>
            <a:r>
              <a:rPr lang="nl-NL" sz="2200" dirty="0" err="1"/>
              <a:t>Early</a:t>
            </a:r>
            <a:r>
              <a:rPr lang="nl-NL" sz="2200" dirty="0"/>
              <a:t> </a:t>
            </a:r>
            <a:r>
              <a:rPr lang="nl-NL" sz="2200" dirty="0" err="1"/>
              <a:t>detection</a:t>
            </a:r>
            <a:r>
              <a:rPr lang="nl-NL" sz="2200" dirty="0"/>
              <a:t> has </a:t>
            </a:r>
            <a:r>
              <a:rPr lang="nl-NL" sz="2200" dirty="0" err="1"/>
              <a:t>higher</a:t>
            </a:r>
            <a:r>
              <a:rPr lang="nl-NL" sz="2200" dirty="0"/>
              <a:t> life-</a:t>
            </a:r>
            <a:r>
              <a:rPr lang="nl-NL" sz="2200" dirty="0" err="1"/>
              <a:t>expectancy</a:t>
            </a:r>
            <a:r>
              <a:rPr lang="nl-NL" sz="2200" dirty="0"/>
              <a:t> </a:t>
            </a:r>
            <a:r>
              <a:rPr lang="nl-NL" sz="2200" dirty="0" err="1"/>
              <a:t>than</a:t>
            </a:r>
            <a:r>
              <a:rPr lang="nl-NL" sz="2200" dirty="0"/>
              <a:t> late</a:t>
            </a:r>
          </a:p>
          <a:p>
            <a:pPr>
              <a:spcBef>
                <a:spcPts val="600"/>
              </a:spcBef>
            </a:pPr>
            <a:r>
              <a:rPr lang="nl-NL" dirty="0"/>
              <a:t>Follow-up </a:t>
            </a:r>
            <a:r>
              <a:rPr lang="nl-NL" dirty="0" err="1"/>
              <a:t>costs</a:t>
            </a:r>
            <a:r>
              <a:rPr lang="nl-NL" dirty="0"/>
              <a:t> (C) in UK </a:t>
            </a:r>
            <a:r>
              <a:rPr lang="nl-NL" dirty="0" err="1"/>
              <a:t>pounds</a:t>
            </a:r>
            <a:endParaRPr lang="nl-NL" dirty="0"/>
          </a:p>
        </p:txBody>
      </p:sp>
      <p:sp>
        <p:nvSpPr>
          <p:cNvPr id="9" name="Slide Number Placeholder 8"/>
          <p:cNvSpPr>
            <a:spLocks noGrp="1"/>
          </p:cNvSpPr>
          <p:nvPr>
            <p:ph type="sldNum" sz="quarter" idx="12"/>
          </p:nvPr>
        </p:nvSpPr>
        <p:spPr/>
        <p:txBody>
          <a:bodyPr/>
          <a:lstStyle/>
          <a:p>
            <a:fld id="{0798D939-2D9E-2142-A80A-FFDECD1E5A9B}" type="slidenum">
              <a:rPr lang="en-US" smtClean="0"/>
              <a:t>56</a:t>
            </a:fld>
            <a:endParaRPr lang="en-US"/>
          </a:p>
        </p:txBody>
      </p:sp>
    </p:spTree>
    <p:extLst>
      <p:ext uri="{BB962C8B-B14F-4D97-AF65-F5344CB8AC3E}">
        <p14:creationId xmlns:p14="http://schemas.microsoft.com/office/powerpoint/2010/main" val="4015752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Decision Tree Example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57</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2330669994"/>
              </p:ext>
            </p:extLst>
          </p:nvPr>
        </p:nvGraphicFramePr>
        <p:xfrm>
          <a:off x="840432" y="1417638"/>
          <a:ext cx="7620000" cy="5043876"/>
        </p:xfrm>
        <a:graphic>
          <a:graphicData uri="http://schemas.openxmlformats.org/drawingml/2006/table">
            <a:tbl>
              <a:tblPr firstRow="1" firstCol="1" bandRow="1">
                <a:tableStyleId>{5C22544A-7EE6-4342-B048-85BDC9FD1C3A}</a:tableStyleId>
              </a:tblPr>
              <a:tblGrid>
                <a:gridCol w="4652173">
                  <a:extLst>
                    <a:ext uri="{9D8B030D-6E8A-4147-A177-3AD203B41FA5}">
                      <a16:colId xmlns:a16="http://schemas.microsoft.com/office/drawing/2014/main" val="3207948506"/>
                    </a:ext>
                  </a:extLst>
                </a:gridCol>
                <a:gridCol w="1599173">
                  <a:extLst>
                    <a:ext uri="{9D8B030D-6E8A-4147-A177-3AD203B41FA5}">
                      <a16:colId xmlns:a16="http://schemas.microsoft.com/office/drawing/2014/main" val="2670839471"/>
                    </a:ext>
                  </a:extLst>
                </a:gridCol>
                <a:gridCol w="1368654">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a:effectLst/>
                        </a:rPr>
                        <a:t>Parameters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Variable Name in 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Value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a:effectLst/>
                        </a:rPr>
                        <a:t>Probability of 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205740">
                <a:tc>
                  <a:txBody>
                    <a:bodyPr/>
                    <a:lstStyle/>
                    <a:p>
                      <a:pPr marL="228600" marR="0">
                        <a:lnSpc>
                          <a:spcPct val="115000"/>
                        </a:lnSpc>
                        <a:spcBef>
                          <a:spcPts val="0"/>
                        </a:spcBef>
                        <a:spcAft>
                          <a:spcPts val="0"/>
                        </a:spcAft>
                        <a:tabLst>
                          <a:tab pos="1530350" algn="l"/>
                        </a:tabLst>
                      </a:pPr>
                      <a:r>
                        <a:rPr lang="en-US" sz="1800">
                          <a:effectLst/>
                        </a:rPr>
                        <a:t>Follow-up in primary care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p_PCed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564701"/>
                  </a:ext>
                </a:extLst>
              </a:tr>
              <a:tr h="92075">
                <a:tc>
                  <a:txBody>
                    <a:bodyPr/>
                    <a:lstStyle/>
                    <a:p>
                      <a:pPr marL="228600" marR="0">
                        <a:lnSpc>
                          <a:spcPct val="115000"/>
                        </a:lnSpc>
                        <a:spcBef>
                          <a:spcPts val="0"/>
                        </a:spcBef>
                        <a:spcAft>
                          <a:spcPts val="0"/>
                        </a:spcAft>
                        <a:tabLst>
                          <a:tab pos="1530350" algn="l"/>
                        </a:tabLst>
                      </a:pPr>
                      <a:r>
                        <a:rPr lang="en-US" sz="1800">
                          <a:effectLst/>
                        </a:rPr>
                        <a:t>Follow-up in hospital care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p_HCed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639495"/>
                  </a:ext>
                </a:extLst>
              </a:tr>
              <a:tr h="92075">
                <a:tc>
                  <a:txBody>
                    <a:bodyPr/>
                    <a:lstStyle/>
                    <a:p>
                      <a:pPr marL="228600" marR="0">
                        <a:lnSpc>
                          <a:spcPct val="115000"/>
                        </a:lnSpc>
                        <a:spcBef>
                          <a:spcPts val="0"/>
                        </a:spcBef>
                        <a:spcAft>
                          <a:spcPts val="0"/>
                        </a:spcAft>
                        <a:tabLst>
                          <a:tab pos="1530350" algn="l"/>
                        </a:tabLst>
                      </a:pPr>
                      <a:r>
                        <a:rPr lang="en-US" sz="1800">
                          <a:effectLst/>
                        </a:rPr>
                        <a:t>Routine practice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p_RPed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0.35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7834884"/>
                  </a:ext>
                </a:extLst>
              </a:tr>
              <a:tr h="92075">
                <a:tc>
                  <a:txBody>
                    <a:bodyPr/>
                    <a:lstStyle/>
                    <a:p>
                      <a:pPr marL="0" marR="0">
                        <a:lnSpc>
                          <a:spcPct val="115000"/>
                        </a:lnSpc>
                        <a:spcBef>
                          <a:spcPts val="0"/>
                        </a:spcBef>
                        <a:spcAft>
                          <a:spcPts val="0"/>
                        </a:spcAft>
                        <a:tabLst>
                          <a:tab pos="1530350" algn="l"/>
                        </a:tabLst>
                      </a:pPr>
                      <a:r>
                        <a:rPr lang="en-US" sz="1800">
                          <a:effectLst/>
                        </a:rPr>
                        <a:t>Life expectancy (Years)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a:effectLst/>
                        </a:rPr>
                        <a:t>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le_ed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a:effectLst/>
                        </a:rPr>
                        <a:t>Late detection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le_ld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rPr>
                        <a:t>Total healthcare costs </a:t>
                      </a:r>
                      <a:endParaRPr lang="en-US" sz="2400" dirty="0">
                        <a:effectLst/>
                      </a:endParaRPr>
                    </a:p>
                    <a:p>
                      <a:pPr marL="0" marR="0">
                        <a:lnSpc>
                          <a:spcPct val="115000"/>
                        </a:lnSpc>
                        <a:spcBef>
                          <a:spcPts val="0"/>
                        </a:spcBef>
                        <a:spcAft>
                          <a:spcPts val="0"/>
                        </a:spcAft>
                        <a:tabLst>
                          <a:tab pos="1530350" algn="l"/>
                        </a:tabLst>
                      </a:pPr>
                      <a:r>
                        <a:rPr lang="en-US" sz="1800" dirty="0">
                          <a:effectLst/>
                        </a:rPr>
                        <a:t>(Follow-up and treatment -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984158"/>
                  </a:ext>
                </a:extLst>
              </a:tr>
              <a:tr h="92075">
                <a:tc>
                  <a:txBody>
                    <a:bodyPr/>
                    <a:lstStyle/>
                    <a:p>
                      <a:pPr marL="228600" marR="0">
                        <a:lnSpc>
                          <a:spcPct val="115000"/>
                        </a:lnSpc>
                        <a:spcBef>
                          <a:spcPts val="0"/>
                        </a:spcBef>
                        <a:spcAft>
                          <a:spcPts val="0"/>
                        </a:spcAft>
                        <a:tabLst>
                          <a:tab pos="1530350" algn="l"/>
                        </a:tabLst>
                      </a:pPr>
                      <a:r>
                        <a:rPr lang="en-US" sz="1800">
                          <a:effectLst/>
                        </a:rPr>
                        <a:t>Early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c_PCed</a:t>
                      </a: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3900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a:effectLst/>
                        </a:rPr>
                        <a:t>Early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c_HCed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6200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9803388"/>
                  </a:ext>
                </a:extLst>
              </a:tr>
              <a:tr h="92075">
                <a:tc>
                  <a:txBody>
                    <a:bodyPr/>
                    <a:lstStyle/>
                    <a:p>
                      <a:pPr marL="228600" marR="0">
                        <a:lnSpc>
                          <a:spcPct val="115000"/>
                        </a:lnSpc>
                        <a:spcBef>
                          <a:spcPts val="0"/>
                        </a:spcBef>
                        <a:spcAft>
                          <a:spcPts val="0"/>
                        </a:spcAft>
                        <a:tabLst>
                          <a:tab pos="1530350" algn="l"/>
                        </a:tabLst>
                      </a:pPr>
                      <a:r>
                        <a:rPr lang="en-US" sz="1800">
                          <a:effectLst/>
                        </a:rPr>
                        <a:t>Early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c_RPed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3030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a:effectLst/>
                        </a:rPr>
                        <a:t>Late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c_PCld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12800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228600" marR="0">
                        <a:lnSpc>
                          <a:spcPct val="115000"/>
                        </a:lnSpc>
                        <a:spcBef>
                          <a:spcPts val="0"/>
                        </a:spcBef>
                        <a:spcAft>
                          <a:spcPts val="0"/>
                        </a:spcAft>
                        <a:tabLst>
                          <a:tab pos="1530350" algn="l"/>
                        </a:tabLst>
                      </a:pPr>
                      <a:r>
                        <a:rPr lang="en-US" sz="1800">
                          <a:effectLst/>
                        </a:rPr>
                        <a:t>Late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c_HCld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14400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633689"/>
                  </a:ext>
                </a:extLst>
              </a:tr>
              <a:tr h="92075">
                <a:tc>
                  <a:txBody>
                    <a:bodyPr/>
                    <a:lstStyle/>
                    <a:p>
                      <a:pPr marL="228600" marR="0">
                        <a:lnSpc>
                          <a:spcPct val="115000"/>
                        </a:lnSpc>
                        <a:spcBef>
                          <a:spcPts val="0"/>
                        </a:spcBef>
                        <a:spcAft>
                          <a:spcPts val="0"/>
                        </a:spcAft>
                        <a:tabLst>
                          <a:tab pos="1530350" algn="l"/>
                        </a:tabLst>
                      </a:pPr>
                      <a:r>
                        <a:rPr lang="en-US" sz="1800">
                          <a:effectLst/>
                        </a:rPr>
                        <a:t>Late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c_RPld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dirty="0">
                          <a:effectLst/>
                        </a:rPr>
                        <a:t>12020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7661253"/>
                  </a:ext>
                </a:extLst>
              </a:tr>
            </a:tbl>
          </a:graphicData>
        </a:graphic>
      </p:graphicFrame>
    </p:spTree>
    <p:extLst>
      <p:ext uri="{BB962C8B-B14F-4D97-AF65-F5344CB8AC3E}">
        <p14:creationId xmlns:p14="http://schemas.microsoft.com/office/powerpoint/2010/main" val="238370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542;p79">
            <a:extLst>
              <a:ext uri="{FF2B5EF4-FFF2-40B4-BE49-F238E27FC236}">
                <a16:creationId xmlns:a16="http://schemas.microsoft.com/office/drawing/2014/main" id="{A777939D-A983-C74B-B95D-CF0EA3A0488A}"/>
              </a:ext>
            </a:extLst>
          </p:cNvPr>
          <p:cNvSpPr/>
          <p:nvPr/>
        </p:nvSpPr>
        <p:spPr>
          <a:xfrm>
            <a:off x="-182880" y="1497755"/>
            <a:ext cx="9326980" cy="539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778A2FCA-6320-E347-82FF-7127715908F1}"/>
              </a:ext>
            </a:extLst>
          </p:cNvPr>
          <p:cNvSpPr>
            <a:spLocks noGrp="1"/>
          </p:cNvSpPr>
          <p:nvPr>
            <p:ph type="title"/>
          </p:nvPr>
        </p:nvSpPr>
        <p:spPr/>
        <p:txBody>
          <a:bodyPr/>
          <a:lstStyle/>
          <a:p>
            <a:r>
              <a:rPr lang="nl-NL" dirty="0" err="1"/>
              <a:t>Example</a:t>
            </a:r>
            <a:r>
              <a:rPr lang="nl-NL" dirty="0"/>
              <a:t> </a:t>
            </a:r>
            <a:r>
              <a:rPr lang="nl-NL" dirty="0" err="1"/>
              <a:t>Decision</a:t>
            </a:r>
            <a:r>
              <a:rPr lang="nl-NL" dirty="0"/>
              <a:t> Tree</a:t>
            </a:r>
            <a:endParaRPr lang="en-US" dirty="0"/>
          </a:p>
        </p:txBody>
      </p:sp>
      <p:sp>
        <p:nvSpPr>
          <p:cNvPr id="3" name="Slide Number Placeholder 2">
            <a:extLst>
              <a:ext uri="{FF2B5EF4-FFF2-40B4-BE49-F238E27FC236}">
                <a16:creationId xmlns:a16="http://schemas.microsoft.com/office/drawing/2014/main" id="{577671B4-2989-D048-A55D-DE2AB58980EB}"/>
              </a:ext>
            </a:extLst>
          </p:cNvPr>
          <p:cNvSpPr>
            <a:spLocks noGrp="1"/>
          </p:cNvSpPr>
          <p:nvPr>
            <p:ph type="sldNum" sz="quarter" idx="12"/>
          </p:nvPr>
        </p:nvSpPr>
        <p:spPr/>
        <p:txBody>
          <a:bodyPr/>
          <a:lstStyle/>
          <a:p>
            <a:fld id="{0798D939-2D9E-2142-A80A-FFDECD1E5A9B}" type="slidenum">
              <a:rPr lang="en-US" smtClean="0"/>
              <a:t>58</a:t>
            </a:fld>
            <a:endParaRPr lang="en-US"/>
          </a:p>
        </p:txBody>
      </p:sp>
      <p:pic>
        <p:nvPicPr>
          <p:cNvPr id="4" name="Google Shape;543;p79" descr="Screenshot 2016-06-12 00.17.33.png">
            <a:extLst>
              <a:ext uri="{FF2B5EF4-FFF2-40B4-BE49-F238E27FC236}">
                <a16:creationId xmlns:a16="http://schemas.microsoft.com/office/drawing/2014/main" id="{F78FFCA9-9CFA-7C41-AA1A-9D25A96F32C0}"/>
              </a:ext>
            </a:extLst>
          </p:cNvPr>
          <p:cNvPicPr preferRelativeResize="0"/>
          <p:nvPr/>
        </p:nvPicPr>
        <p:blipFill>
          <a:blip r:embed="rId2">
            <a:alphaModFix/>
          </a:blip>
          <a:stretch>
            <a:fillRect/>
          </a:stretch>
        </p:blipFill>
        <p:spPr>
          <a:xfrm>
            <a:off x="100" y="1536625"/>
            <a:ext cx="8100199" cy="4555201"/>
          </a:xfrm>
          <a:prstGeom prst="rect">
            <a:avLst/>
          </a:prstGeom>
          <a:noFill/>
          <a:ln>
            <a:noFill/>
          </a:ln>
        </p:spPr>
      </p:pic>
      <p:sp>
        <p:nvSpPr>
          <p:cNvPr id="5" name="Google Shape;544;p79">
            <a:extLst>
              <a:ext uri="{FF2B5EF4-FFF2-40B4-BE49-F238E27FC236}">
                <a16:creationId xmlns:a16="http://schemas.microsoft.com/office/drawing/2014/main" id="{E86CCDBE-F907-7F4A-8B52-908FC37EEC2F}"/>
              </a:ext>
            </a:extLst>
          </p:cNvPr>
          <p:cNvSpPr txBox="1"/>
          <p:nvPr/>
        </p:nvSpPr>
        <p:spPr>
          <a:xfrm>
            <a:off x="6744449" y="1536633"/>
            <a:ext cx="2163577" cy="4799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400" dirty="0" err="1"/>
              <a:t>c_RPed</a:t>
            </a:r>
            <a:r>
              <a:rPr lang="nl-NL" sz="1400" dirty="0"/>
              <a:t>; </a:t>
            </a:r>
            <a:r>
              <a:rPr lang="nl-NL" sz="1400" dirty="0" err="1"/>
              <a:t>e_Rped</a:t>
            </a:r>
            <a:endParaRPr lang="nl-NL"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200" dirty="0"/>
          </a:p>
          <a:p>
            <a:pPr marL="0" lvl="0" indent="0" algn="l" rtl="0">
              <a:spcBef>
                <a:spcPts val="0"/>
              </a:spcBef>
              <a:spcAft>
                <a:spcPts val="0"/>
              </a:spcAft>
              <a:buNone/>
            </a:pPr>
            <a:r>
              <a:rPr lang="nl-NL" sz="1400" dirty="0" err="1"/>
              <a:t>c_RPld</a:t>
            </a:r>
            <a:r>
              <a:rPr lang="nl-NL" sz="1400" dirty="0"/>
              <a:t>;  </a:t>
            </a:r>
            <a:r>
              <a:rPr lang="nl-NL" sz="1400" dirty="0" err="1"/>
              <a:t>e_RPld</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nl-NL" sz="1400" dirty="0" err="1"/>
              <a:t>c_PCed</a:t>
            </a:r>
            <a:r>
              <a:rPr lang="nl-NL" sz="1400" dirty="0"/>
              <a:t>; </a:t>
            </a:r>
            <a:r>
              <a:rPr lang="nl-NL" sz="1400" dirty="0" err="1"/>
              <a:t>e_Pced</a:t>
            </a:r>
            <a:endParaRPr lang="nl-NL"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200" dirty="0"/>
          </a:p>
          <a:p>
            <a:pPr marL="0" lvl="0" indent="0" algn="l" rtl="0">
              <a:spcBef>
                <a:spcPts val="0"/>
              </a:spcBef>
              <a:spcAft>
                <a:spcPts val="0"/>
              </a:spcAft>
              <a:buNone/>
            </a:pPr>
            <a:r>
              <a:rPr lang="nl-NL" sz="1400" dirty="0" err="1"/>
              <a:t>c_PCld</a:t>
            </a:r>
            <a:r>
              <a:rPr lang="nl-NL" sz="1400" dirty="0"/>
              <a:t>;  </a:t>
            </a:r>
            <a:r>
              <a:rPr lang="nl-NL" sz="1400" dirty="0" err="1"/>
              <a:t>e_PCld</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nl-NL" sz="1400" dirty="0" err="1"/>
              <a:t>c_HCed</a:t>
            </a:r>
            <a:r>
              <a:rPr lang="nl-NL" sz="1400" dirty="0"/>
              <a:t>; </a:t>
            </a:r>
            <a:r>
              <a:rPr lang="nl-NL" sz="1400" dirty="0" err="1"/>
              <a:t>e_Hced</a:t>
            </a:r>
            <a:endParaRPr lang="nl-NL" sz="1400" dirty="0"/>
          </a:p>
          <a:p>
            <a:pPr marL="0" lvl="0" indent="0" algn="l" rtl="0">
              <a:spcBef>
                <a:spcPts val="0"/>
              </a:spcBef>
              <a:spcAft>
                <a:spcPts val="0"/>
              </a:spcAft>
              <a:buNone/>
            </a:pPr>
            <a:endParaRPr sz="1400" dirty="0"/>
          </a:p>
          <a:p>
            <a:pPr marL="0" lvl="0" indent="0" algn="l" rtl="0">
              <a:spcBef>
                <a:spcPts val="0"/>
              </a:spcBef>
              <a:spcAft>
                <a:spcPts val="0"/>
              </a:spcAft>
              <a:buNone/>
            </a:pPr>
            <a:endParaRPr sz="1200" dirty="0"/>
          </a:p>
          <a:p>
            <a:pPr marL="0" lvl="0" indent="0" algn="l" rtl="0">
              <a:spcBef>
                <a:spcPts val="0"/>
              </a:spcBef>
              <a:spcAft>
                <a:spcPts val="0"/>
              </a:spcAft>
              <a:buNone/>
            </a:pPr>
            <a:r>
              <a:rPr lang="nl-NL" sz="1400" dirty="0" err="1"/>
              <a:t>c_HCld</a:t>
            </a:r>
            <a:r>
              <a:rPr lang="nl-NL" sz="1400" dirty="0"/>
              <a:t>;  </a:t>
            </a:r>
            <a:r>
              <a:rPr lang="nl-NL" sz="1400" dirty="0" err="1"/>
              <a:t>e_HCld</a:t>
            </a:r>
            <a:endParaRPr sz="1400" dirty="0"/>
          </a:p>
        </p:txBody>
      </p:sp>
      <p:sp>
        <p:nvSpPr>
          <p:cNvPr id="6" name="TextBox 5">
            <a:extLst>
              <a:ext uri="{FF2B5EF4-FFF2-40B4-BE49-F238E27FC236}">
                <a16:creationId xmlns:a16="http://schemas.microsoft.com/office/drawing/2014/main" id="{135EA652-561F-8242-A530-B2FCECA10C02}"/>
              </a:ext>
            </a:extLst>
          </p:cNvPr>
          <p:cNvSpPr txBox="1"/>
          <p:nvPr/>
        </p:nvSpPr>
        <p:spPr>
          <a:xfrm>
            <a:off x="100" y="6454959"/>
            <a:ext cx="5509449" cy="307777"/>
          </a:xfrm>
          <a:prstGeom prst="rect">
            <a:avLst/>
          </a:prstGeom>
          <a:noFill/>
        </p:spPr>
        <p:txBody>
          <a:bodyPr wrap="square" rtlCol="0">
            <a:spAutoFit/>
          </a:bodyPr>
          <a:lstStyle/>
          <a:p>
            <a:r>
              <a:rPr lang="en-US" dirty="0">
                <a:solidFill>
                  <a:schemeClr val="bg2"/>
                </a:solidFill>
              </a:rPr>
              <a:t>Decision tree made in </a:t>
            </a:r>
            <a:r>
              <a:rPr lang="en-US" dirty="0" err="1">
                <a:solidFill>
                  <a:schemeClr val="bg2"/>
                </a:solidFill>
              </a:rPr>
              <a:t>myopenTree.com</a:t>
            </a:r>
            <a:endParaRPr lang="en-US" dirty="0">
              <a:solidFill>
                <a:schemeClr val="bg2"/>
              </a:solidFill>
            </a:endParaRPr>
          </a:p>
        </p:txBody>
      </p:sp>
    </p:spTree>
    <p:extLst>
      <p:ext uri="{BB962C8B-B14F-4D97-AF65-F5344CB8AC3E}">
        <p14:creationId xmlns:p14="http://schemas.microsoft.com/office/powerpoint/2010/main" val="2004629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59</a:t>
            </a:fld>
            <a:endParaRPr lang="uk-UA"/>
          </a:p>
        </p:txBody>
      </p:sp>
    </p:spTree>
    <p:extLst>
      <p:ext uri="{BB962C8B-B14F-4D97-AF65-F5344CB8AC3E}">
        <p14:creationId xmlns:p14="http://schemas.microsoft.com/office/powerpoint/2010/main" val="47183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914400" y="304800"/>
            <a:ext cx="7315200" cy="914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Health Outcomes (CEA)</a:t>
            </a:r>
          </a:p>
        </p:txBody>
      </p:sp>
      <p:sp>
        <p:nvSpPr>
          <p:cNvPr id="543747" name="Rectangle 3"/>
          <p:cNvSpPr>
            <a:spLocks noGrp="1" noChangeArrowheads="1"/>
          </p:cNvSpPr>
          <p:nvPr>
            <p:ph type="body" idx="1"/>
          </p:nvPr>
        </p:nvSpPr>
        <p:spPr>
          <a:xfrm>
            <a:off x="1320800" y="1600200"/>
            <a:ext cx="6502400" cy="480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400" dirty="0"/>
              <a:t>Disease-specific</a:t>
            </a:r>
          </a:p>
          <a:p>
            <a:pPr lvl="1">
              <a:buClr>
                <a:schemeClr val="accent1"/>
              </a:buClr>
              <a:buFontTx/>
              <a:buChar char="»"/>
            </a:pPr>
            <a:r>
              <a:rPr lang="en-US" altLang="en-US" sz="2200" dirty="0"/>
              <a:t>Intermediate clinical markers</a:t>
            </a:r>
          </a:p>
          <a:p>
            <a:pPr lvl="1">
              <a:buClr>
                <a:schemeClr val="accent1"/>
              </a:buClr>
              <a:buFontTx/>
              <a:buChar char="»"/>
            </a:pPr>
            <a:r>
              <a:rPr lang="en-US" altLang="en-US" sz="2200" dirty="0"/>
              <a:t>Cases averted</a:t>
            </a:r>
          </a:p>
          <a:p>
            <a:pPr lvl="1">
              <a:buClr>
                <a:schemeClr val="accent1"/>
              </a:buClr>
              <a:buFontTx/>
              <a:buChar char="»"/>
            </a:pPr>
            <a:r>
              <a:rPr lang="en-US" altLang="en-US" sz="2200" dirty="0"/>
              <a:t>Events averted</a:t>
            </a:r>
          </a:p>
          <a:p>
            <a:r>
              <a:rPr lang="en-US" altLang="en-US" sz="2400" dirty="0"/>
              <a:t>Generic</a:t>
            </a:r>
          </a:p>
          <a:p>
            <a:pPr lvl="1">
              <a:buClr>
                <a:schemeClr val="accent1"/>
              </a:buClr>
              <a:buFontTx/>
              <a:buChar char="»"/>
            </a:pPr>
            <a:r>
              <a:rPr lang="en-US" altLang="en-US" sz="2200" dirty="0"/>
              <a:t>Lives saved</a:t>
            </a:r>
          </a:p>
          <a:p>
            <a:pPr lvl="1">
              <a:buClr>
                <a:schemeClr val="accent1"/>
              </a:buClr>
              <a:buFontTx/>
              <a:buChar char="»"/>
            </a:pPr>
            <a:r>
              <a:rPr lang="en-US" altLang="en-US" sz="2200" dirty="0"/>
              <a:t>Life years gained</a:t>
            </a:r>
          </a:p>
          <a:p>
            <a:pPr lvl="1">
              <a:buClr>
                <a:schemeClr val="accent1"/>
              </a:buClr>
              <a:buFontTx/>
              <a:buChar char="»"/>
            </a:pPr>
            <a:r>
              <a:rPr lang="en-US" altLang="en-US" sz="2200" dirty="0"/>
              <a:t>Quality-adjusted life years (QALYs)</a:t>
            </a:r>
          </a:p>
        </p:txBody>
      </p:sp>
      <p:sp>
        <p:nvSpPr>
          <p:cNvPr id="2" name="Slide Number Placeholder 1"/>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994986756"/>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60</a:t>
            </a:fld>
            <a:endParaRPr lang="en-US"/>
          </a:p>
        </p:txBody>
      </p:sp>
    </p:spTree>
    <p:extLst>
      <p:ext uri="{BB962C8B-B14F-4D97-AF65-F5344CB8AC3E}">
        <p14:creationId xmlns:p14="http://schemas.microsoft.com/office/powerpoint/2010/main" val="123609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846138" y="381000"/>
            <a:ext cx="7315200" cy="99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000" dirty="0"/>
              <a:t>Quality-Adjusted Life Years</a:t>
            </a:r>
          </a:p>
        </p:txBody>
      </p:sp>
      <p:sp>
        <p:nvSpPr>
          <p:cNvPr id="505859" name="Rectangle 3"/>
          <p:cNvSpPr>
            <a:spLocks noChangeArrowheads="1"/>
          </p:cNvSpPr>
          <p:nvPr/>
        </p:nvSpPr>
        <p:spPr bwMode="auto">
          <a:xfrm>
            <a:off x="1733550" y="1606550"/>
            <a:ext cx="1612900" cy="2730500"/>
          </a:xfrm>
          <a:prstGeom prst="rect">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rgbClr val="000000"/>
                </a:solidFill>
              </a:rPr>
              <a:t>1.0</a:t>
            </a:r>
          </a:p>
        </p:txBody>
      </p:sp>
      <p:sp>
        <p:nvSpPr>
          <p:cNvPr id="505860" name="Rectangle 4"/>
          <p:cNvSpPr>
            <a:spLocks noChangeArrowheads="1"/>
          </p:cNvSpPr>
          <p:nvPr/>
        </p:nvSpPr>
        <p:spPr bwMode="auto">
          <a:xfrm>
            <a:off x="3344863" y="2368550"/>
            <a:ext cx="1206500" cy="1968500"/>
          </a:xfrm>
          <a:prstGeom prst="rect">
            <a:avLst/>
          </a:prstGeom>
          <a:solidFill>
            <a:srgbClr val="FF00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0.7</a:t>
            </a:r>
          </a:p>
        </p:txBody>
      </p:sp>
      <p:sp>
        <p:nvSpPr>
          <p:cNvPr id="505861" name="Rectangle 5"/>
          <p:cNvSpPr>
            <a:spLocks noChangeArrowheads="1"/>
          </p:cNvSpPr>
          <p:nvPr/>
        </p:nvSpPr>
        <p:spPr bwMode="auto">
          <a:xfrm>
            <a:off x="4551363" y="3511550"/>
            <a:ext cx="800100" cy="825500"/>
          </a:xfrm>
          <a:prstGeom prst="rect">
            <a:avLst/>
          </a:prstGeom>
          <a:solidFill>
            <a:srgbClr val="6BF46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0.3</a:t>
            </a:r>
          </a:p>
        </p:txBody>
      </p:sp>
      <p:sp>
        <p:nvSpPr>
          <p:cNvPr id="505862" name="Rectangle 6"/>
          <p:cNvSpPr>
            <a:spLocks noChangeArrowheads="1"/>
          </p:cNvSpPr>
          <p:nvPr/>
        </p:nvSpPr>
        <p:spPr bwMode="auto">
          <a:xfrm>
            <a:off x="5356225" y="1835150"/>
            <a:ext cx="2019300" cy="2501900"/>
          </a:xfrm>
          <a:prstGeom prst="rect">
            <a:avLst/>
          </a:prstGeom>
          <a:solidFill>
            <a:srgbClr val="FFC000"/>
          </a:solidFill>
          <a:ln w="12700">
            <a:solidFill>
              <a:srgbClr val="000000"/>
            </a:solidFill>
            <a:miter lim="800000"/>
            <a:headEnd/>
            <a:tailEnd/>
          </a:ln>
          <a:effectLst/>
          <a:extLst/>
        </p:spPr>
        <p:txBody>
          <a:bodyPr wrap="none" lIns="90488" tIns="44450" rIns="90488" bIns="44450" anchor="ctr"/>
          <a:lstStyle/>
          <a:p>
            <a:pPr algn="ctr" eaLnBrk="0" hangingPunct="0">
              <a:spcBef>
                <a:spcPct val="50000"/>
              </a:spcBef>
            </a:pPr>
            <a:r>
              <a:rPr lang="en-US" altLang="en-US" sz="2400" dirty="0">
                <a:solidFill>
                  <a:srgbClr val="000000"/>
                </a:solidFill>
              </a:rPr>
              <a:t>0.9</a:t>
            </a:r>
          </a:p>
        </p:txBody>
      </p:sp>
      <p:sp>
        <p:nvSpPr>
          <p:cNvPr id="505863" name="Line 7"/>
          <p:cNvSpPr>
            <a:spLocks noChangeShapeType="1"/>
          </p:cNvSpPr>
          <p:nvPr/>
        </p:nvSpPr>
        <p:spPr bwMode="auto">
          <a:xfrm flipV="1">
            <a:off x="3352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4" name="Line 8"/>
          <p:cNvSpPr>
            <a:spLocks noChangeShapeType="1"/>
          </p:cNvSpPr>
          <p:nvPr/>
        </p:nvSpPr>
        <p:spPr bwMode="auto">
          <a:xfrm flipV="1">
            <a:off x="45720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5" name="Line 9"/>
          <p:cNvSpPr>
            <a:spLocks noChangeShapeType="1"/>
          </p:cNvSpPr>
          <p:nvPr/>
        </p:nvSpPr>
        <p:spPr bwMode="auto">
          <a:xfrm flipV="1">
            <a:off x="5384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6" name="Line 10"/>
          <p:cNvSpPr>
            <a:spLocks noChangeShapeType="1"/>
          </p:cNvSpPr>
          <p:nvPr/>
        </p:nvSpPr>
        <p:spPr bwMode="auto">
          <a:xfrm flipV="1">
            <a:off x="7416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7" name="Line 11"/>
          <p:cNvSpPr>
            <a:spLocks noChangeShapeType="1"/>
          </p:cNvSpPr>
          <p:nvPr/>
        </p:nvSpPr>
        <p:spPr bwMode="auto">
          <a:xfrm flipV="1">
            <a:off x="17272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8" name="Rectangle 12"/>
          <p:cNvSpPr>
            <a:spLocks noChangeArrowheads="1"/>
          </p:cNvSpPr>
          <p:nvPr/>
        </p:nvSpPr>
        <p:spPr bwMode="auto">
          <a:xfrm>
            <a:off x="1538288"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0</a:t>
            </a:r>
          </a:p>
        </p:txBody>
      </p:sp>
      <p:sp>
        <p:nvSpPr>
          <p:cNvPr id="505869" name="Rectangle 13"/>
          <p:cNvSpPr>
            <a:spLocks noChangeArrowheads="1"/>
          </p:cNvSpPr>
          <p:nvPr/>
        </p:nvSpPr>
        <p:spPr bwMode="auto">
          <a:xfrm>
            <a:off x="3179763" y="5018088"/>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2</a:t>
            </a:r>
          </a:p>
        </p:txBody>
      </p:sp>
      <p:sp>
        <p:nvSpPr>
          <p:cNvPr id="505870" name="Rectangle 14"/>
          <p:cNvSpPr>
            <a:spLocks noChangeArrowheads="1"/>
          </p:cNvSpPr>
          <p:nvPr/>
        </p:nvSpPr>
        <p:spPr bwMode="auto">
          <a:xfrm>
            <a:off x="4221163"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3.5</a:t>
            </a:r>
          </a:p>
        </p:txBody>
      </p:sp>
      <p:sp>
        <p:nvSpPr>
          <p:cNvPr id="505871" name="Rectangle 15"/>
          <p:cNvSpPr>
            <a:spLocks noChangeArrowheads="1"/>
          </p:cNvSpPr>
          <p:nvPr/>
        </p:nvSpPr>
        <p:spPr bwMode="auto">
          <a:xfrm>
            <a:off x="5100638"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4.5</a:t>
            </a:r>
          </a:p>
        </p:txBody>
      </p:sp>
      <p:sp>
        <p:nvSpPr>
          <p:cNvPr id="505872" name="Rectangle 16"/>
          <p:cNvSpPr>
            <a:spLocks noChangeArrowheads="1"/>
          </p:cNvSpPr>
          <p:nvPr/>
        </p:nvSpPr>
        <p:spPr bwMode="auto">
          <a:xfrm>
            <a:off x="7194550"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7</a:t>
            </a:r>
          </a:p>
        </p:txBody>
      </p:sp>
      <p:sp>
        <p:nvSpPr>
          <p:cNvPr id="505873" name="Rectangle 17"/>
          <p:cNvSpPr>
            <a:spLocks noChangeArrowheads="1"/>
          </p:cNvSpPr>
          <p:nvPr/>
        </p:nvSpPr>
        <p:spPr bwMode="auto">
          <a:xfrm>
            <a:off x="652041" y="5878215"/>
            <a:ext cx="1600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QALYs =</a:t>
            </a:r>
          </a:p>
        </p:txBody>
      </p:sp>
      <p:sp>
        <p:nvSpPr>
          <p:cNvPr id="505874" name="Rectangle 18"/>
          <p:cNvSpPr>
            <a:spLocks noChangeArrowheads="1"/>
          </p:cNvSpPr>
          <p:nvPr/>
        </p:nvSpPr>
        <p:spPr bwMode="auto">
          <a:xfrm>
            <a:off x="592138" y="5014913"/>
            <a:ext cx="9461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eaLnBrk="0" hangingPunct="0">
              <a:lnSpc>
                <a:spcPct val="75000"/>
              </a:lnSpc>
            </a:pPr>
            <a:r>
              <a:rPr lang="en-US" altLang="en-US" sz="2400" dirty="0"/>
              <a:t>Time</a:t>
            </a:r>
          </a:p>
        </p:txBody>
      </p:sp>
      <p:sp>
        <p:nvSpPr>
          <p:cNvPr id="505875" name="Line 19"/>
          <p:cNvSpPr>
            <a:spLocks noChangeShapeType="1"/>
          </p:cNvSpPr>
          <p:nvPr/>
        </p:nvSpPr>
        <p:spPr bwMode="auto">
          <a:xfrm>
            <a:off x="1752600" y="4332288"/>
            <a:ext cx="561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76" name="Text Box 20"/>
          <p:cNvSpPr txBox="1">
            <a:spLocks noChangeArrowheads="1"/>
          </p:cNvSpPr>
          <p:nvPr/>
        </p:nvSpPr>
        <p:spPr bwMode="auto">
          <a:xfrm>
            <a:off x="2610262" y="5249217"/>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ym typeface="Symbol" panose="05050102010706020507" pitchFamily="18" charset="2"/>
              </a:rPr>
              <a:t>  </a:t>
            </a:r>
            <a:r>
              <a:rPr lang="en-US" altLang="en-US" sz="2400" dirty="0"/>
              <a:t>Life span  </a:t>
            </a:r>
            <a:r>
              <a:rPr lang="en-US" altLang="en-US" sz="2400" dirty="0">
                <a:sym typeface="Symbol" panose="05050102010706020507" pitchFamily="18" charset="2"/>
              </a:rPr>
              <a:t></a:t>
            </a:r>
            <a:endParaRPr lang="en-US" altLang="en-US" sz="2400" dirty="0"/>
          </a:p>
        </p:txBody>
      </p:sp>
      <p:sp>
        <p:nvSpPr>
          <p:cNvPr id="505877" name="Rectangle 21"/>
          <p:cNvSpPr>
            <a:spLocks noChangeArrowheads="1"/>
          </p:cNvSpPr>
          <p:nvPr/>
        </p:nvSpPr>
        <p:spPr bwMode="auto">
          <a:xfrm>
            <a:off x="1979271" y="5878215"/>
            <a:ext cx="12619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(2)(1)</a:t>
            </a:r>
          </a:p>
        </p:txBody>
      </p:sp>
      <p:sp>
        <p:nvSpPr>
          <p:cNvPr id="505878" name="Rectangle 22"/>
          <p:cNvSpPr>
            <a:spLocks noChangeArrowheads="1"/>
          </p:cNvSpPr>
          <p:nvPr/>
        </p:nvSpPr>
        <p:spPr bwMode="auto">
          <a:xfrm>
            <a:off x="2938041" y="5878215"/>
            <a:ext cx="18770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+(1.5)(.7)</a:t>
            </a:r>
          </a:p>
        </p:txBody>
      </p:sp>
      <p:sp>
        <p:nvSpPr>
          <p:cNvPr id="505879" name="Rectangle 23"/>
          <p:cNvSpPr>
            <a:spLocks noChangeArrowheads="1"/>
          </p:cNvSpPr>
          <p:nvPr/>
        </p:nvSpPr>
        <p:spPr bwMode="auto">
          <a:xfrm>
            <a:off x="4568403" y="5878215"/>
            <a:ext cx="156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+(1)(.3)</a:t>
            </a:r>
          </a:p>
        </p:txBody>
      </p:sp>
      <p:sp>
        <p:nvSpPr>
          <p:cNvPr id="505880" name="Rectangle 24"/>
          <p:cNvSpPr>
            <a:spLocks noChangeArrowheads="1"/>
          </p:cNvSpPr>
          <p:nvPr/>
        </p:nvSpPr>
        <p:spPr bwMode="auto">
          <a:xfrm>
            <a:off x="5822066" y="5878215"/>
            <a:ext cx="189117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+(2.5)(.9)</a:t>
            </a:r>
          </a:p>
        </p:txBody>
      </p:sp>
      <p:sp>
        <p:nvSpPr>
          <p:cNvPr id="505881" name="Rectangle 25"/>
          <p:cNvSpPr>
            <a:spLocks noChangeArrowheads="1"/>
          </p:cNvSpPr>
          <p:nvPr/>
        </p:nvSpPr>
        <p:spPr bwMode="auto">
          <a:xfrm>
            <a:off x="7461113" y="5878215"/>
            <a:ext cx="19028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 5.6</a:t>
            </a:r>
          </a:p>
        </p:txBody>
      </p:sp>
      <p:sp>
        <p:nvSpPr>
          <p:cNvPr id="2" name="Slide Number Placeholder 1"/>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3810870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5876"/>
                                        </p:tgtEl>
                                        <p:attrNameLst>
                                          <p:attrName>style.visibility</p:attrName>
                                        </p:attrNameLst>
                                      </p:cBhvr>
                                      <p:to>
                                        <p:strVal val="visible"/>
                                      </p:to>
                                    </p:set>
                                    <p:anim calcmode="lin" valueType="num">
                                      <p:cBhvr additive="base">
                                        <p:cTn id="7" dur="500" fill="hold"/>
                                        <p:tgtEl>
                                          <p:spTgt spid="505876"/>
                                        </p:tgtEl>
                                        <p:attrNameLst>
                                          <p:attrName>ppt_x</p:attrName>
                                        </p:attrNameLst>
                                      </p:cBhvr>
                                      <p:tavLst>
                                        <p:tav tm="0">
                                          <p:val>
                                            <p:strVal val="#ppt_x"/>
                                          </p:val>
                                        </p:tav>
                                        <p:tav tm="100000">
                                          <p:val>
                                            <p:strVal val="#ppt_x"/>
                                          </p:val>
                                        </p:tav>
                                      </p:tavLst>
                                    </p:anim>
                                    <p:anim calcmode="lin" valueType="num">
                                      <p:cBhvr additive="base">
                                        <p:cTn id="8" dur="500" fill="hold"/>
                                        <p:tgtEl>
                                          <p:spTgt spid="50587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058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505863"/>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05869"/>
                                        </p:tgtEl>
                                        <p:attrNameLst>
                                          <p:attrName>style.visibility</p:attrName>
                                        </p:attrNameLst>
                                      </p:cBhvr>
                                      <p:to>
                                        <p:strVal val="visible"/>
                                      </p:to>
                                    </p:set>
                                  </p:childTnLst>
                                </p:cTn>
                              </p:par>
                            </p:childTnLst>
                          </p:cTn>
                        </p:par>
                        <p:par>
                          <p:cTn id="16" fill="hold" nodeType="afterGroup">
                            <p:stCondLst>
                              <p:cond delay="1000"/>
                            </p:stCondLst>
                            <p:childTnLst>
                              <p:par>
                                <p:cTn id="17" presetID="17" presetClass="entr" presetSubtype="4" fill="hold" grpId="0" nodeType="afterEffect">
                                  <p:stCondLst>
                                    <p:cond delay="0"/>
                                  </p:stCondLst>
                                  <p:childTnLst>
                                    <p:set>
                                      <p:cBhvr>
                                        <p:cTn id="18" dur="1" fill="hold">
                                          <p:stCondLst>
                                            <p:cond delay="0"/>
                                          </p:stCondLst>
                                        </p:cTn>
                                        <p:tgtEl>
                                          <p:spTgt spid="505859"/>
                                        </p:tgtEl>
                                        <p:attrNameLst>
                                          <p:attrName>style.visibility</p:attrName>
                                        </p:attrNameLst>
                                      </p:cBhvr>
                                      <p:to>
                                        <p:strVal val="visible"/>
                                      </p:to>
                                    </p:set>
                                    <p:anim calcmode="lin" valueType="num">
                                      <p:cBhvr>
                                        <p:cTn id="19" dur="500" fill="hold"/>
                                        <p:tgtEl>
                                          <p:spTgt spid="505859"/>
                                        </p:tgtEl>
                                        <p:attrNameLst>
                                          <p:attrName>ppt_x</p:attrName>
                                        </p:attrNameLst>
                                      </p:cBhvr>
                                      <p:tavLst>
                                        <p:tav tm="0">
                                          <p:val>
                                            <p:strVal val="#ppt_x"/>
                                          </p:val>
                                        </p:tav>
                                        <p:tav tm="100000">
                                          <p:val>
                                            <p:strVal val="#ppt_x"/>
                                          </p:val>
                                        </p:tav>
                                      </p:tavLst>
                                    </p:anim>
                                    <p:anim calcmode="lin" valueType="num">
                                      <p:cBhvr>
                                        <p:cTn id="20" dur="500" fill="hold"/>
                                        <p:tgtEl>
                                          <p:spTgt spid="505859"/>
                                        </p:tgtEl>
                                        <p:attrNameLst>
                                          <p:attrName>ppt_y</p:attrName>
                                        </p:attrNameLst>
                                      </p:cBhvr>
                                      <p:tavLst>
                                        <p:tav tm="0">
                                          <p:val>
                                            <p:strVal val="#ppt_y+#ppt_h/2"/>
                                          </p:val>
                                        </p:tav>
                                        <p:tav tm="100000">
                                          <p:val>
                                            <p:strVal val="#ppt_y"/>
                                          </p:val>
                                        </p:tav>
                                      </p:tavLst>
                                    </p:anim>
                                    <p:anim calcmode="lin" valueType="num">
                                      <p:cBhvr>
                                        <p:cTn id="21" dur="500" fill="hold"/>
                                        <p:tgtEl>
                                          <p:spTgt spid="505859"/>
                                        </p:tgtEl>
                                        <p:attrNameLst>
                                          <p:attrName>ppt_w</p:attrName>
                                        </p:attrNameLst>
                                      </p:cBhvr>
                                      <p:tavLst>
                                        <p:tav tm="0">
                                          <p:val>
                                            <p:strVal val="#ppt_w"/>
                                          </p:val>
                                        </p:tav>
                                        <p:tav tm="100000">
                                          <p:val>
                                            <p:strVal val="#ppt_w"/>
                                          </p:val>
                                        </p:tav>
                                      </p:tavLst>
                                    </p:anim>
                                    <p:anim calcmode="lin" valueType="num">
                                      <p:cBhvr>
                                        <p:cTn id="22" dur="500" fill="hold"/>
                                        <p:tgtEl>
                                          <p:spTgt spid="505859"/>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5864"/>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505870"/>
                                        </p:tgtEl>
                                        <p:attrNameLst>
                                          <p:attrName>style.visibility</p:attrName>
                                        </p:attrNameLst>
                                      </p:cBhvr>
                                      <p:to>
                                        <p:strVal val="visible"/>
                                      </p:to>
                                    </p:set>
                                  </p:childTnLst>
                                </p:cTn>
                              </p:par>
                            </p:childTnLst>
                          </p:cTn>
                        </p:par>
                        <p:par>
                          <p:cTn id="30" fill="hold" nodeType="afterGroup">
                            <p:stCondLst>
                              <p:cond delay="1000"/>
                            </p:stCondLst>
                            <p:childTnLst>
                              <p:par>
                                <p:cTn id="31" presetID="17" presetClass="entr" presetSubtype="4" fill="hold" grpId="0" nodeType="afterEffect">
                                  <p:stCondLst>
                                    <p:cond delay="0"/>
                                  </p:stCondLst>
                                  <p:childTnLst>
                                    <p:set>
                                      <p:cBhvr>
                                        <p:cTn id="32" dur="1" fill="hold">
                                          <p:stCondLst>
                                            <p:cond delay="0"/>
                                          </p:stCondLst>
                                        </p:cTn>
                                        <p:tgtEl>
                                          <p:spTgt spid="505860"/>
                                        </p:tgtEl>
                                        <p:attrNameLst>
                                          <p:attrName>style.visibility</p:attrName>
                                        </p:attrNameLst>
                                      </p:cBhvr>
                                      <p:to>
                                        <p:strVal val="visible"/>
                                      </p:to>
                                    </p:set>
                                    <p:anim calcmode="lin" valueType="num">
                                      <p:cBhvr>
                                        <p:cTn id="33" dur="500" fill="hold"/>
                                        <p:tgtEl>
                                          <p:spTgt spid="505860"/>
                                        </p:tgtEl>
                                        <p:attrNameLst>
                                          <p:attrName>ppt_x</p:attrName>
                                        </p:attrNameLst>
                                      </p:cBhvr>
                                      <p:tavLst>
                                        <p:tav tm="0">
                                          <p:val>
                                            <p:strVal val="#ppt_x"/>
                                          </p:val>
                                        </p:tav>
                                        <p:tav tm="100000">
                                          <p:val>
                                            <p:strVal val="#ppt_x"/>
                                          </p:val>
                                        </p:tav>
                                      </p:tavLst>
                                    </p:anim>
                                    <p:anim calcmode="lin" valueType="num">
                                      <p:cBhvr>
                                        <p:cTn id="34" dur="500" fill="hold"/>
                                        <p:tgtEl>
                                          <p:spTgt spid="505860"/>
                                        </p:tgtEl>
                                        <p:attrNameLst>
                                          <p:attrName>ppt_y</p:attrName>
                                        </p:attrNameLst>
                                      </p:cBhvr>
                                      <p:tavLst>
                                        <p:tav tm="0">
                                          <p:val>
                                            <p:strVal val="#ppt_y+#ppt_h/2"/>
                                          </p:val>
                                        </p:tav>
                                        <p:tav tm="100000">
                                          <p:val>
                                            <p:strVal val="#ppt_y"/>
                                          </p:val>
                                        </p:tav>
                                      </p:tavLst>
                                    </p:anim>
                                    <p:anim calcmode="lin" valueType="num">
                                      <p:cBhvr>
                                        <p:cTn id="35" dur="500" fill="hold"/>
                                        <p:tgtEl>
                                          <p:spTgt spid="505860"/>
                                        </p:tgtEl>
                                        <p:attrNameLst>
                                          <p:attrName>ppt_w</p:attrName>
                                        </p:attrNameLst>
                                      </p:cBhvr>
                                      <p:tavLst>
                                        <p:tav tm="0">
                                          <p:val>
                                            <p:strVal val="#ppt_w"/>
                                          </p:val>
                                        </p:tav>
                                        <p:tav tm="100000">
                                          <p:val>
                                            <p:strVal val="#ppt_w"/>
                                          </p:val>
                                        </p:tav>
                                      </p:tavLst>
                                    </p:anim>
                                    <p:anim calcmode="lin" valueType="num">
                                      <p:cBhvr>
                                        <p:cTn id="36" dur="500" fill="hold"/>
                                        <p:tgtEl>
                                          <p:spTgt spid="50586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05865"/>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505871"/>
                                        </p:tgtEl>
                                        <p:attrNameLst>
                                          <p:attrName>style.visibility</p:attrName>
                                        </p:attrNameLst>
                                      </p:cBhvr>
                                      <p:to>
                                        <p:strVal val="visible"/>
                                      </p:to>
                                    </p:set>
                                  </p:childTnLst>
                                </p:cTn>
                              </p:par>
                            </p:childTnLst>
                          </p:cTn>
                        </p:par>
                        <p:par>
                          <p:cTn id="44" fill="hold" nodeType="afterGroup">
                            <p:stCondLst>
                              <p:cond delay="1000"/>
                            </p:stCondLst>
                            <p:childTnLst>
                              <p:par>
                                <p:cTn id="45" presetID="17" presetClass="entr" presetSubtype="4" fill="hold" grpId="0" nodeType="afterEffect">
                                  <p:stCondLst>
                                    <p:cond delay="0"/>
                                  </p:stCondLst>
                                  <p:childTnLst>
                                    <p:set>
                                      <p:cBhvr>
                                        <p:cTn id="46" dur="1" fill="hold">
                                          <p:stCondLst>
                                            <p:cond delay="0"/>
                                          </p:stCondLst>
                                        </p:cTn>
                                        <p:tgtEl>
                                          <p:spTgt spid="505861"/>
                                        </p:tgtEl>
                                        <p:attrNameLst>
                                          <p:attrName>style.visibility</p:attrName>
                                        </p:attrNameLst>
                                      </p:cBhvr>
                                      <p:to>
                                        <p:strVal val="visible"/>
                                      </p:to>
                                    </p:set>
                                    <p:anim calcmode="lin" valueType="num">
                                      <p:cBhvr>
                                        <p:cTn id="47" dur="500" fill="hold"/>
                                        <p:tgtEl>
                                          <p:spTgt spid="505861"/>
                                        </p:tgtEl>
                                        <p:attrNameLst>
                                          <p:attrName>ppt_x</p:attrName>
                                        </p:attrNameLst>
                                      </p:cBhvr>
                                      <p:tavLst>
                                        <p:tav tm="0">
                                          <p:val>
                                            <p:strVal val="#ppt_x"/>
                                          </p:val>
                                        </p:tav>
                                        <p:tav tm="100000">
                                          <p:val>
                                            <p:strVal val="#ppt_x"/>
                                          </p:val>
                                        </p:tav>
                                      </p:tavLst>
                                    </p:anim>
                                    <p:anim calcmode="lin" valueType="num">
                                      <p:cBhvr>
                                        <p:cTn id="48" dur="500" fill="hold"/>
                                        <p:tgtEl>
                                          <p:spTgt spid="505861"/>
                                        </p:tgtEl>
                                        <p:attrNameLst>
                                          <p:attrName>ppt_y</p:attrName>
                                        </p:attrNameLst>
                                      </p:cBhvr>
                                      <p:tavLst>
                                        <p:tav tm="0">
                                          <p:val>
                                            <p:strVal val="#ppt_y+#ppt_h/2"/>
                                          </p:val>
                                        </p:tav>
                                        <p:tav tm="100000">
                                          <p:val>
                                            <p:strVal val="#ppt_y"/>
                                          </p:val>
                                        </p:tav>
                                      </p:tavLst>
                                    </p:anim>
                                    <p:anim calcmode="lin" valueType="num">
                                      <p:cBhvr>
                                        <p:cTn id="49" dur="500" fill="hold"/>
                                        <p:tgtEl>
                                          <p:spTgt spid="505861"/>
                                        </p:tgtEl>
                                        <p:attrNameLst>
                                          <p:attrName>ppt_w</p:attrName>
                                        </p:attrNameLst>
                                      </p:cBhvr>
                                      <p:tavLst>
                                        <p:tav tm="0">
                                          <p:val>
                                            <p:strVal val="#ppt_w"/>
                                          </p:val>
                                        </p:tav>
                                        <p:tav tm="100000">
                                          <p:val>
                                            <p:strVal val="#ppt_w"/>
                                          </p:val>
                                        </p:tav>
                                      </p:tavLst>
                                    </p:anim>
                                    <p:anim calcmode="lin" valueType="num">
                                      <p:cBhvr>
                                        <p:cTn id="50" dur="500" fill="hold"/>
                                        <p:tgtEl>
                                          <p:spTgt spid="505861"/>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505862"/>
                                        </p:tgtEl>
                                        <p:attrNameLst>
                                          <p:attrName>style.visibility</p:attrName>
                                        </p:attrNameLst>
                                      </p:cBhvr>
                                      <p:to>
                                        <p:strVal val="visible"/>
                                      </p:to>
                                    </p:set>
                                    <p:anim calcmode="lin" valueType="num">
                                      <p:cBhvr>
                                        <p:cTn id="55" dur="500" fill="hold"/>
                                        <p:tgtEl>
                                          <p:spTgt spid="505862"/>
                                        </p:tgtEl>
                                        <p:attrNameLst>
                                          <p:attrName>ppt_x</p:attrName>
                                        </p:attrNameLst>
                                      </p:cBhvr>
                                      <p:tavLst>
                                        <p:tav tm="0">
                                          <p:val>
                                            <p:strVal val="#ppt_x"/>
                                          </p:val>
                                        </p:tav>
                                        <p:tav tm="100000">
                                          <p:val>
                                            <p:strVal val="#ppt_x"/>
                                          </p:val>
                                        </p:tav>
                                      </p:tavLst>
                                    </p:anim>
                                    <p:anim calcmode="lin" valueType="num">
                                      <p:cBhvr>
                                        <p:cTn id="56" dur="500" fill="hold"/>
                                        <p:tgtEl>
                                          <p:spTgt spid="505862"/>
                                        </p:tgtEl>
                                        <p:attrNameLst>
                                          <p:attrName>ppt_y</p:attrName>
                                        </p:attrNameLst>
                                      </p:cBhvr>
                                      <p:tavLst>
                                        <p:tav tm="0">
                                          <p:val>
                                            <p:strVal val="#ppt_y+#ppt_h/2"/>
                                          </p:val>
                                        </p:tav>
                                        <p:tav tm="100000">
                                          <p:val>
                                            <p:strVal val="#ppt_y"/>
                                          </p:val>
                                        </p:tav>
                                      </p:tavLst>
                                    </p:anim>
                                    <p:anim calcmode="lin" valueType="num">
                                      <p:cBhvr>
                                        <p:cTn id="57" dur="500" fill="hold"/>
                                        <p:tgtEl>
                                          <p:spTgt spid="505862"/>
                                        </p:tgtEl>
                                        <p:attrNameLst>
                                          <p:attrName>ppt_w</p:attrName>
                                        </p:attrNameLst>
                                      </p:cBhvr>
                                      <p:tavLst>
                                        <p:tav tm="0">
                                          <p:val>
                                            <p:strVal val="#ppt_w"/>
                                          </p:val>
                                        </p:tav>
                                        <p:tav tm="100000">
                                          <p:val>
                                            <p:strVal val="#ppt_w"/>
                                          </p:val>
                                        </p:tav>
                                      </p:tavLst>
                                    </p:anim>
                                    <p:anim calcmode="lin" valueType="num">
                                      <p:cBhvr>
                                        <p:cTn id="58" dur="500" fill="hold"/>
                                        <p:tgtEl>
                                          <p:spTgt spid="505862"/>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0587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058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0587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058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058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05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nimBg="1" autoUpdateAnimBg="0"/>
      <p:bldP spid="505860" grpId="0" animBg="1" autoUpdateAnimBg="0"/>
      <p:bldP spid="505861" grpId="0" animBg="1" autoUpdateAnimBg="0"/>
      <p:bldP spid="505862" grpId="0" animBg="1" autoUpdateAnimBg="0"/>
      <p:bldP spid="505869" grpId="0" autoUpdateAnimBg="0"/>
      <p:bldP spid="505870" grpId="0" autoUpdateAnimBg="0"/>
      <p:bldP spid="505871" grpId="0" autoUpdateAnimBg="0"/>
      <p:bldP spid="505873" grpId="0" autoUpdateAnimBg="0"/>
      <p:bldP spid="505876" grpId="0" autoUpdateAnimBg="0"/>
      <p:bldP spid="505877" grpId="0" autoUpdateAnimBg="0"/>
      <p:bldP spid="505878" grpId="0" autoUpdateAnimBg="0"/>
      <p:bldP spid="505879" grpId="0" autoUpdateAnimBg="0"/>
      <p:bldP spid="505880" grpId="0" autoUpdateAnimBg="0"/>
      <p:bldP spid="50588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a:t>
            </a:r>
          </a:p>
        </p:txBody>
      </p:sp>
      <p:sp>
        <p:nvSpPr>
          <p:cNvPr id="3" name="Content Placeholder 2"/>
          <p:cNvSpPr>
            <a:spLocks noGrp="1"/>
          </p:cNvSpPr>
          <p:nvPr>
            <p:ph idx="1"/>
          </p:nvPr>
        </p:nvSpPr>
        <p:spPr>
          <a:xfrm>
            <a:off x="840432" y="1417637"/>
            <a:ext cx="7620000" cy="5138805"/>
          </a:xfrm>
        </p:spPr>
        <p:txBody>
          <a:bodyPr>
            <a:normAutofit/>
          </a:bodyPr>
          <a:lstStyle/>
          <a:p>
            <a:r>
              <a:rPr lang="en-US" sz="2400" dirty="0"/>
              <a:t>Formal healthcare sector</a:t>
            </a:r>
          </a:p>
          <a:p>
            <a:pPr lvl="1"/>
            <a:r>
              <a:rPr lang="en-US" sz="2200" dirty="0"/>
              <a:t>Third-party payers</a:t>
            </a:r>
          </a:p>
          <a:p>
            <a:pPr lvl="1"/>
            <a:r>
              <a:rPr lang="en-US" sz="2200" dirty="0"/>
              <a:t>Out-of-pocket by patient</a:t>
            </a:r>
          </a:p>
          <a:p>
            <a:r>
              <a:rPr lang="en-US" sz="2400" dirty="0"/>
              <a:t>Informal healthcare sector</a:t>
            </a:r>
          </a:p>
          <a:p>
            <a:pPr lvl="1"/>
            <a:r>
              <a:rPr lang="en-US" sz="2200" dirty="0"/>
              <a:t>Patient time</a:t>
            </a:r>
          </a:p>
          <a:p>
            <a:pPr lvl="1"/>
            <a:r>
              <a:rPr lang="en-US" sz="2200" dirty="0"/>
              <a:t>Unpaid caregiver</a:t>
            </a:r>
          </a:p>
          <a:p>
            <a:pPr lvl="1"/>
            <a:r>
              <a:rPr lang="en-US" sz="2200" dirty="0"/>
              <a:t>Transportation costs</a:t>
            </a:r>
          </a:p>
          <a:p>
            <a:r>
              <a:rPr lang="en-US" sz="2400" dirty="0"/>
              <a:t>Non-healthcare sectors</a:t>
            </a:r>
          </a:p>
          <a:p>
            <a:pPr lvl="1"/>
            <a:r>
              <a:rPr lang="en-US" sz="2200" dirty="0"/>
              <a:t>Productivity/consumption</a:t>
            </a:r>
          </a:p>
          <a:p>
            <a:pPr lvl="1"/>
            <a:r>
              <a:rPr lang="en-US" sz="2200" dirty="0"/>
              <a:t>Legal or criminal justice</a:t>
            </a:r>
          </a:p>
          <a:p>
            <a:pPr lvl="1"/>
            <a:r>
              <a:rPr lang="en-US" sz="2200" dirty="0"/>
              <a:t>Education/housing</a:t>
            </a:r>
          </a:p>
        </p:txBody>
      </p:sp>
      <p:sp>
        <p:nvSpPr>
          <p:cNvPr id="4" name="Slide Number Placeholder 3"/>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87893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914400" y="457200"/>
            <a:ext cx="73152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Costs vs. Health Effects</a:t>
            </a:r>
          </a:p>
        </p:txBody>
      </p:sp>
      <p:sp>
        <p:nvSpPr>
          <p:cNvPr id="463875" name="Rectangle 3"/>
          <p:cNvSpPr>
            <a:spLocks noChangeArrowheads="1"/>
          </p:cNvSpPr>
          <p:nvPr/>
        </p:nvSpPr>
        <p:spPr bwMode="auto">
          <a:xfrm>
            <a:off x="2603500" y="3109913"/>
            <a:ext cx="45085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en-US" sz="2400" dirty="0">
                <a:latin typeface="Symbol" pitchFamily="2" charset="2"/>
              </a:rPr>
              <a:t>+</a:t>
            </a:r>
          </a:p>
        </p:txBody>
      </p:sp>
      <p:sp>
        <p:nvSpPr>
          <p:cNvPr id="463876" name="Rectangle 4"/>
          <p:cNvSpPr>
            <a:spLocks noChangeArrowheads="1"/>
          </p:cNvSpPr>
          <p:nvPr/>
        </p:nvSpPr>
        <p:spPr bwMode="auto">
          <a:xfrm>
            <a:off x="2603500" y="46720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latin typeface="Symbol" pitchFamily="2" charset="2"/>
              </a:rPr>
              <a:t>-</a:t>
            </a:r>
          </a:p>
        </p:txBody>
      </p:sp>
      <p:sp>
        <p:nvSpPr>
          <p:cNvPr id="463877" name="Rectangle 5"/>
          <p:cNvSpPr>
            <a:spLocks noChangeArrowheads="1"/>
          </p:cNvSpPr>
          <p:nvPr/>
        </p:nvSpPr>
        <p:spPr bwMode="auto">
          <a:xfrm>
            <a:off x="4338638" y="21955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a:latin typeface="Symbol" pitchFamily="2" charset="2"/>
              </a:rPr>
              <a:t>+</a:t>
            </a:r>
          </a:p>
        </p:txBody>
      </p:sp>
      <p:sp>
        <p:nvSpPr>
          <p:cNvPr id="463878" name="Rectangle 6"/>
          <p:cNvSpPr>
            <a:spLocks noChangeArrowheads="1"/>
          </p:cNvSpPr>
          <p:nvPr/>
        </p:nvSpPr>
        <p:spPr bwMode="auto">
          <a:xfrm>
            <a:off x="6853238" y="20812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a:latin typeface="Symbol" pitchFamily="2" charset="2"/>
              </a:rPr>
              <a:t>-</a:t>
            </a:r>
          </a:p>
        </p:txBody>
      </p:sp>
      <p:sp>
        <p:nvSpPr>
          <p:cNvPr id="463879" name="Rectangle 7"/>
          <p:cNvSpPr>
            <a:spLocks noChangeArrowheads="1"/>
          </p:cNvSpPr>
          <p:nvPr/>
        </p:nvSpPr>
        <p:spPr bwMode="auto">
          <a:xfrm>
            <a:off x="682756" y="3933349"/>
            <a:ext cx="2133600"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eaLnBrk="0" hangingPunct="0"/>
            <a:r>
              <a:rPr lang="en-US" altLang="en-US" sz="2400" dirty="0"/>
              <a:t>Incremental</a:t>
            </a:r>
          </a:p>
          <a:p>
            <a:pPr algn="ctr" eaLnBrk="0" hangingPunct="0"/>
            <a:r>
              <a:rPr lang="en-US" altLang="en-US" sz="2400" dirty="0"/>
              <a:t>Health </a:t>
            </a:r>
          </a:p>
          <a:p>
            <a:pPr algn="ctr" eaLnBrk="0" hangingPunct="0"/>
            <a:r>
              <a:rPr lang="en-US" altLang="en-US" sz="2400" dirty="0"/>
              <a:t>Effect</a:t>
            </a:r>
          </a:p>
        </p:txBody>
      </p:sp>
      <p:sp>
        <p:nvSpPr>
          <p:cNvPr id="463880" name="Rectangle 8"/>
          <p:cNvSpPr>
            <a:spLocks noChangeArrowheads="1"/>
          </p:cNvSpPr>
          <p:nvPr/>
        </p:nvSpPr>
        <p:spPr bwMode="auto">
          <a:xfrm>
            <a:off x="4105072" y="1746250"/>
            <a:ext cx="441821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Incremental Cost</a:t>
            </a:r>
          </a:p>
        </p:txBody>
      </p:sp>
      <p:sp>
        <p:nvSpPr>
          <p:cNvPr id="463881" name="Rectangle 9"/>
          <p:cNvSpPr>
            <a:spLocks noChangeArrowheads="1"/>
          </p:cNvSpPr>
          <p:nvPr/>
        </p:nvSpPr>
        <p:spPr bwMode="auto">
          <a:xfrm>
            <a:off x="6667500" y="3243263"/>
            <a:ext cx="69538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solidFill>
                  <a:schemeClr val="accent1"/>
                </a:solidFill>
              </a:rPr>
              <a:t>Yes</a:t>
            </a:r>
          </a:p>
        </p:txBody>
      </p:sp>
      <p:sp>
        <p:nvSpPr>
          <p:cNvPr id="463882" name="Rectangle 10"/>
          <p:cNvSpPr>
            <a:spLocks noChangeArrowheads="1"/>
          </p:cNvSpPr>
          <p:nvPr/>
        </p:nvSpPr>
        <p:spPr bwMode="auto">
          <a:xfrm>
            <a:off x="4197350" y="5045075"/>
            <a:ext cx="6011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solidFill>
                  <a:schemeClr val="accent1"/>
                </a:solidFill>
              </a:rPr>
              <a:t>No</a:t>
            </a:r>
          </a:p>
        </p:txBody>
      </p:sp>
      <p:sp>
        <p:nvSpPr>
          <p:cNvPr id="463883" name="Line 11"/>
          <p:cNvSpPr>
            <a:spLocks noChangeShapeType="1"/>
          </p:cNvSpPr>
          <p:nvPr/>
        </p:nvSpPr>
        <p:spPr bwMode="auto">
          <a:xfrm>
            <a:off x="3289300" y="4572000"/>
            <a:ext cx="49291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884" name="Rectangle 12"/>
          <p:cNvSpPr>
            <a:spLocks noChangeArrowheads="1"/>
          </p:cNvSpPr>
          <p:nvPr/>
        </p:nvSpPr>
        <p:spPr bwMode="auto">
          <a:xfrm>
            <a:off x="6275163" y="4740276"/>
            <a:ext cx="1507208"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dirty="0"/>
              <a:t>Evaluate</a:t>
            </a:r>
          </a:p>
          <a:p>
            <a:pPr eaLnBrk="0" hangingPunct="0"/>
            <a:r>
              <a:rPr lang="en-US" altLang="en-US" sz="2400" dirty="0"/>
              <a:t>C/E</a:t>
            </a:r>
          </a:p>
          <a:p>
            <a:pPr eaLnBrk="0" hangingPunct="0"/>
            <a:r>
              <a:rPr lang="en-US" altLang="en-US" sz="2400" dirty="0"/>
              <a:t>Ratio</a:t>
            </a:r>
          </a:p>
        </p:txBody>
      </p:sp>
      <p:sp>
        <p:nvSpPr>
          <p:cNvPr id="463885" name="Rectangle 13"/>
          <p:cNvSpPr>
            <a:spLocks noChangeArrowheads="1"/>
          </p:cNvSpPr>
          <p:nvPr/>
        </p:nvSpPr>
        <p:spPr bwMode="auto">
          <a:xfrm>
            <a:off x="3869744" y="3014424"/>
            <a:ext cx="1507208"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dirty="0"/>
              <a:t>Evaluate</a:t>
            </a:r>
          </a:p>
          <a:p>
            <a:pPr eaLnBrk="0" hangingPunct="0"/>
            <a:r>
              <a:rPr lang="en-US" altLang="en-US" sz="2400" dirty="0"/>
              <a:t>C/E</a:t>
            </a:r>
          </a:p>
          <a:p>
            <a:pPr eaLnBrk="0" hangingPunct="0"/>
            <a:r>
              <a:rPr lang="en-US" altLang="en-US" sz="2400" dirty="0"/>
              <a:t>Ratio</a:t>
            </a:r>
          </a:p>
        </p:txBody>
      </p:sp>
      <p:sp>
        <p:nvSpPr>
          <p:cNvPr id="463886" name="Line 14"/>
          <p:cNvSpPr>
            <a:spLocks noChangeShapeType="1"/>
          </p:cNvSpPr>
          <p:nvPr/>
        </p:nvSpPr>
        <p:spPr bwMode="auto">
          <a:xfrm>
            <a:off x="5791200" y="2833688"/>
            <a:ext cx="0" cy="33258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9</a:t>
            </a:fld>
            <a:endParaRPr lang="en-US"/>
          </a:p>
        </p:txBody>
      </p:sp>
    </p:spTree>
    <p:extLst>
      <p:ext uri="{BB962C8B-B14F-4D97-AF65-F5344CB8AC3E}">
        <p14:creationId xmlns:p14="http://schemas.microsoft.com/office/powerpoint/2010/main" val="15845640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38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38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3885"/>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463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81" grpId="0" autoUpdateAnimBg="0"/>
      <p:bldP spid="463882" grpId="0" autoUpdateAnimBg="0"/>
      <p:bldP spid="463884" grpId="0" autoUpdateAnimBg="0"/>
      <p:bldP spid="463885"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ThemeDARTH</Template>
  <TotalTime>5891</TotalTime>
  <Words>2359</Words>
  <Application>Microsoft Macintosh PowerPoint</Application>
  <PresentationFormat>On-screen Show (4:3)</PresentationFormat>
  <Paragraphs>679</Paragraphs>
  <Slides>60</Slides>
  <Notes>43</Notes>
  <HiddenSlides>41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0" baseType="lpstr">
      <vt:lpstr>ＭＳ Ｐゴシック</vt:lpstr>
      <vt:lpstr>Arial</vt:lpstr>
      <vt:lpstr>Calibri</vt:lpstr>
      <vt:lpstr>Courier New</vt:lpstr>
      <vt:lpstr>Monotype Sorts</vt:lpstr>
      <vt:lpstr>Symbol</vt:lpstr>
      <vt:lpstr>Times New Roman</vt:lpstr>
      <vt:lpstr>Verdana</vt:lpstr>
      <vt:lpstr>ThemeDARTH</vt:lpstr>
      <vt:lpstr>Chart</vt:lpstr>
      <vt:lpstr>Cost-effectiveness and Decision Modeling</vt:lpstr>
      <vt:lpstr>Building Decision Models in R</vt:lpstr>
      <vt:lpstr>PowerPoint Presentation</vt:lpstr>
      <vt:lpstr>Outline</vt:lpstr>
      <vt:lpstr>CEA Overview</vt:lpstr>
      <vt:lpstr>Health Outcomes (CEA)</vt:lpstr>
      <vt:lpstr>Quality-Adjusted Life Years</vt:lpstr>
      <vt:lpstr>Costs</vt:lpstr>
      <vt:lpstr>Costs vs. Health Effects</vt:lpstr>
      <vt:lpstr>PowerPoint Presentation</vt:lpstr>
      <vt:lpstr>Some CEA Milestones (US)</vt:lpstr>
      <vt:lpstr>Some CEA Milestones (International)</vt:lpstr>
      <vt:lpstr>Decision Analysis</vt:lpstr>
      <vt:lpstr>PowerPoint Presentation</vt:lpstr>
      <vt:lpstr>Decision Tree (a type of model)</vt:lpstr>
      <vt:lpstr>PowerPoint Presentation</vt:lpstr>
      <vt:lpstr>Advantages of modeling</vt:lpstr>
      <vt:lpstr>PowerPoint Presentation</vt:lpstr>
      <vt:lpstr>PowerPoint Presentation</vt:lpstr>
      <vt:lpstr>PowerPoint Presentation</vt:lpstr>
      <vt:lpstr>Incremental Analysis</vt:lpstr>
      <vt:lpstr>“What If” Scenarios</vt:lpstr>
      <vt:lpstr>Disadvantages of modeling</vt:lpstr>
      <vt:lpstr>Simple Decision Tree</vt:lpstr>
      <vt:lpstr>To treat or not to treat</vt:lpstr>
      <vt:lpstr>PowerPoint Presentation</vt:lpstr>
      <vt:lpstr>PowerPoint Presentation</vt:lpstr>
      <vt:lpstr>One-Way Sensitivity Analysis</vt:lpstr>
      <vt:lpstr>Threshold Analysis</vt:lpstr>
      <vt:lpstr>There is a third option</vt:lpstr>
      <vt:lpstr>PowerPoint Presentation</vt:lpstr>
      <vt:lpstr>PowerPoint Presentation</vt:lpstr>
      <vt:lpstr>PowerPoint Presentation</vt:lpstr>
      <vt:lpstr>PowerPoint Presentation</vt:lpstr>
      <vt:lpstr>PowerPoint Presentation</vt:lpstr>
      <vt:lpstr>PowerPoint Presentation</vt:lpstr>
      <vt:lpstr>One-Way Sensitivity Analysis</vt:lpstr>
      <vt:lpstr>A CEA Example</vt:lpstr>
      <vt:lpstr>Herceptin (trastuzumab) for Metastatic Breast Cancer</vt:lpstr>
      <vt:lpstr>Available Tests</vt:lpstr>
      <vt:lpstr>Five Strategies Evaluated</vt:lpstr>
      <vt:lpstr>Herceptin is effective in patients who overexpress HER-2</vt:lpstr>
      <vt:lpstr>Herceptin is not effective in patients who are FISH negative</vt:lpstr>
      <vt:lpstr>Results: Costs and Effects</vt:lpstr>
      <vt:lpstr>Results</vt:lpstr>
      <vt:lpstr>Results</vt:lpstr>
      <vt:lpstr>Net Monetary Benefit (NMB) (WTP threshold)</vt:lpstr>
      <vt:lpstr>Graphical Representations of CEA Output</vt:lpstr>
      <vt:lpstr>Modeling for USPSTF</vt:lpstr>
      <vt:lpstr>PowerPoint Presentation</vt:lpstr>
      <vt:lpstr>CEA of Lumacaftor-Ivacaftor for Cystic Fibrosis</vt:lpstr>
      <vt:lpstr>PowerPoint Presentation</vt:lpstr>
      <vt:lpstr>PowerPoint Presentation</vt:lpstr>
      <vt:lpstr>Example with More Uncertainty</vt:lpstr>
      <vt:lpstr>CE Acceptability Curve</vt:lpstr>
      <vt:lpstr>Decision Tree Example</vt:lpstr>
      <vt:lpstr>Decision Tree Example</vt:lpstr>
      <vt:lpstr>Example Decision Tree</vt:lpstr>
      <vt:lpstr>R Session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105</cp:revision>
  <dcterms:created xsi:type="dcterms:W3CDTF">2018-07-06T17:43:18Z</dcterms:created>
  <dcterms:modified xsi:type="dcterms:W3CDTF">2020-01-31T17:41:04Z</dcterms:modified>
</cp:coreProperties>
</file>