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5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68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44">
          <p15:clr>
            <a:srgbClr val="A4A3A4"/>
          </p15:clr>
        </p15:guide>
        <p15:guide id="7" orient="horz" pos="768">
          <p15:clr>
            <a:srgbClr val="A4A3A4"/>
          </p15:clr>
        </p15:guide>
        <p15:guide id="8" orient="horz" pos="2488">
          <p15:clr>
            <a:srgbClr val="A4A3A4"/>
          </p15:clr>
        </p15:guide>
        <p15:guide id="9" pos="5280">
          <p15:clr>
            <a:srgbClr val="A4A3A4"/>
          </p15:clr>
        </p15:guide>
        <p15:guide id="10" pos="5520">
          <p15:clr>
            <a:srgbClr val="A4A3A4"/>
          </p15:clr>
        </p15:guide>
        <p15:guide id="11" pos="4320">
          <p15:clr>
            <a:srgbClr val="A4A3A4"/>
          </p15:clr>
        </p15:guide>
        <p15:guide id="12" pos="528">
          <p15:clr>
            <a:srgbClr val="A4A3A4"/>
          </p15:clr>
        </p15:guide>
        <p15:guide id="13" pos="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1FF"/>
    <a:srgbClr val="7030A0"/>
    <a:srgbClr val="000000"/>
    <a:srgbClr val="0046AD"/>
    <a:srgbClr val="99CC00"/>
    <a:srgbClr val="A4BCFC"/>
    <a:srgbClr val="0045A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9" y="62"/>
      </p:cViewPr>
      <p:guideLst>
        <p:guide orient="horz" pos="3504"/>
        <p:guide orient="horz" pos="480"/>
        <p:guide orient="horz" pos="3687"/>
        <p:guide orient="horz" pos="4166"/>
        <p:guide orient="horz" pos="4080"/>
        <p:guide orient="horz" pos="144"/>
        <p:guide orient="horz" pos="768"/>
        <p:guide orient="horz" pos="2488"/>
        <p:guide pos="5280"/>
        <p:guide pos="5520"/>
        <p:guide pos="4320"/>
        <p:guide pos="528"/>
        <p:guide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ond" userId="S::elizabeth.bond@sickkids.ca::3fca437e-2720-4576-8bae-406f91417346" providerId="AD" clId="Web-{B7CB8BAA-35FA-669A-B7B4-49F26B74A53C}"/>
    <pc:docChg chg="addSld delSld modSld">
      <pc:chgData name="Elizabeth Bond" userId="S::elizabeth.bond@sickkids.ca::3fca437e-2720-4576-8bae-406f91417346" providerId="AD" clId="Web-{B7CB8BAA-35FA-669A-B7B4-49F26B74A53C}" dt="2020-07-08T17:45:25.961" v="2336"/>
      <pc:docMkLst>
        <pc:docMk/>
      </pc:docMkLst>
      <pc:sldChg chg="modSp del">
        <pc:chgData name="Elizabeth Bond" userId="S::elizabeth.bond@sickkids.ca::3fca437e-2720-4576-8bae-406f91417346" providerId="AD" clId="Web-{B7CB8BAA-35FA-669A-B7B4-49F26B74A53C}" dt="2020-07-08T17:00:31.641" v="1482"/>
        <pc:sldMkLst>
          <pc:docMk/>
          <pc:sldMk cId="0" sldId="264"/>
        </pc:sldMkLst>
        <pc:spChg chg="mod">
          <ac:chgData name="Elizabeth Bond" userId="S::elizabeth.bond@sickkids.ca::3fca437e-2720-4576-8bae-406f91417346" providerId="AD" clId="Web-{B7CB8BAA-35FA-669A-B7B4-49F26B74A53C}" dt="2020-07-08T16:25:54.027" v="967" actId="20577"/>
          <ac:spMkLst>
            <pc:docMk/>
            <pc:sldMk cId="0" sldId="264"/>
            <ac:spMk id="9219" creationId="{4E0295C4-7892-41EB-8767-861232298DB3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6:24:41.589" v="935" actId="20577"/>
          <ac:spMkLst>
            <pc:docMk/>
            <pc:sldMk cId="0" sldId="264"/>
            <ac:spMk id="63490" creationId="{22B25C4B-22F6-4656-8F25-57EFDF3FE375}"/>
          </ac:spMkLst>
        </pc:spChg>
      </pc:sldChg>
      <pc:sldChg chg="modSp">
        <pc:chgData name="Elizabeth Bond" userId="S::elizabeth.bond@sickkids.ca::3fca437e-2720-4576-8bae-406f91417346" providerId="AD" clId="Web-{B7CB8BAA-35FA-669A-B7B4-49F26B74A53C}" dt="2020-07-08T17:04:30.314" v="1511" actId="20577"/>
        <pc:sldMkLst>
          <pc:docMk/>
          <pc:sldMk cId="0" sldId="265"/>
        </pc:sldMkLst>
        <pc:spChg chg="mod">
          <ac:chgData name="Elizabeth Bond" userId="S::elizabeth.bond@sickkids.ca::3fca437e-2720-4576-8bae-406f91417346" providerId="AD" clId="Web-{B7CB8BAA-35FA-669A-B7B4-49F26B74A53C}" dt="2020-07-08T17:04:30.314" v="1511" actId="20577"/>
          <ac:spMkLst>
            <pc:docMk/>
            <pc:sldMk cId="0" sldId="265"/>
            <ac:spMk id="8195" creationId="{99E0484A-C1D2-4017-AB22-0AFB25282605}"/>
          </ac:spMkLst>
        </pc:spChg>
      </pc:sldChg>
      <pc:sldChg chg="addSp delSp modSp add replId">
        <pc:chgData name="Elizabeth Bond" userId="S::elizabeth.bond@sickkids.ca::3fca437e-2720-4576-8bae-406f91417346" providerId="AD" clId="Web-{B7CB8BAA-35FA-669A-B7B4-49F26B74A53C}" dt="2020-07-08T16:23:26.714" v="931" actId="1076"/>
        <pc:sldMkLst>
          <pc:docMk/>
          <pc:sldMk cId="95456607" sldId="274"/>
        </pc:sldMkLst>
        <pc:spChg chg="add mod">
          <ac:chgData name="Elizabeth Bond" userId="S::elizabeth.bond@sickkids.ca::3fca437e-2720-4576-8bae-406f91417346" providerId="AD" clId="Web-{B7CB8BAA-35FA-669A-B7B4-49F26B74A53C}" dt="2020-07-08T15:58:48.571" v="585" actId="20577"/>
          <ac:spMkLst>
            <pc:docMk/>
            <pc:sldMk cId="95456607" sldId="274"/>
            <ac:spMk id="2" creationId="{5C8144C5-2FD6-4E2E-A735-3A0E1FAD3349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6:22:43.136" v="927" actId="1076"/>
          <ac:spMkLst>
            <pc:docMk/>
            <pc:sldMk cId="95456607" sldId="274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5:22:55.661" v="177" actId="20577"/>
          <ac:spMkLst>
            <pc:docMk/>
            <pc:sldMk cId="95456607" sldId="274"/>
            <ac:spMk id="63490" creationId="{22B25C4B-22F6-4656-8F25-57EFDF3FE375}"/>
          </ac:spMkLst>
        </pc:spChg>
        <pc:graphicFrameChg chg="add del mod modGraphic">
          <ac:chgData name="Elizabeth Bond" userId="S::elizabeth.bond@sickkids.ca::3fca437e-2720-4576-8bae-406f91417346" providerId="AD" clId="Web-{B7CB8BAA-35FA-669A-B7B4-49F26B74A53C}" dt="2020-07-08T16:23:08.964" v="929" actId="1076"/>
          <ac:graphicFrameMkLst>
            <pc:docMk/>
            <pc:sldMk cId="95456607" sldId="274"/>
            <ac:graphicFrameMk id="3" creationId="{70E47A2D-8383-4C65-8F5B-E7ED0B9EB29D}"/>
          </ac:graphicFrameMkLst>
        </pc:graphicFrameChg>
        <pc:graphicFrameChg chg="add mod modGraphic">
          <ac:chgData name="Elizabeth Bond" userId="S::elizabeth.bond@sickkids.ca::3fca437e-2720-4576-8bae-406f91417346" providerId="AD" clId="Web-{B7CB8BAA-35FA-669A-B7B4-49F26B74A53C}" dt="2020-07-08T16:23:16.948" v="930" actId="1076"/>
          <ac:graphicFrameMkLst>
            <pc:docMk/>
            <pc:sldMk cId="95456607" sldId="274"/>
            <ac:graphicFrameMk id="5" creationId="{6372267B-263C-459F-983B-35E961CC6858}"/>
          </ac:graphicFrameMkLst>
        </pc:graphicFrameChg>
        <pc:graphicFrameChg chg="add del">
          <ac:chgData name="Elizabeth Bond" userId="S::elizabeth.bond@sickkids.ca::3fca437e-2720-4576-8bae-406f91417346" providerId="AD" clId="Web-{B7CB8BAA-35FA-669A-B7B4-49F26B74A53C}" dt="2020-07-08T15:49:51.101" v="414"/>
          <ac:graphicFrameMkLst>
            <pc:docMk/>
            <pc:sldMk cId="95456607" sldId="274"/>
            <ac:graphicFrameMk id="7" creationId="{CA06538D-92A5-40C3-946C-D0A2A6C9ABDC}"/>
          </ac:graphicFrameMkLst>
        </pc:graphicFrameChg>
        <pc:graphicFrameChg chg="add del mod modGraphic">
          <ac:chgData name="Elizabeth Bond" userId="S::elizabeth.bond@sickkids.ca::3fca437e-2720-4576-8bae-406f91417346" providerId="AD" clId="Web-{B7CB8BAA-35FA-669A-B7B4-49F26B74A53C}" dt="2020-07-08T15:51:43.695" v="445"/>
          <ac:graphicFrameMkLst>
            <pc:docMk/>
            <pc:sldMk cId="95456607" sldId="274"/>
            <ac:graphicFrameMk id="8" creationId="{117A72E3-B87B-4D7D-BEEB-0E14202A4988}"/>
          </ac:graphicFrameMkLst>
        </pc:graphicFrameChg>
        <pc:graphicFrameChg chg="add del mod modGraphic">
          <ac:chgData name="Elizabeth Bond" userId="S::elizabeth.bond@sickkids.ca::3fca437e-2720-4576-8bae-406f91417346" providerId="AD" clId="Web-{B7CB8BAA-35FA-669A-B7B4-49F26B74A53C}" dt="2020-07-08T15:55:16.742" v="478"/>
          <ac:graphicFrameMkLst>
            <pc:docMk/>
            <pc:sldMk cId="95456607" sldId="274"/>
            <ac:graphicFrameMk id="9" creationId="{AAA9C998-1E05-465B-878F-FACE28978944}"/>
          </ac:graphicFrameMkLst>
        </pc:graphicFrameChg>
        <pc:graphicFrameChg chg="add mod modGraphic">
          <ac:chgData name="Elizabeth Bond" userId="S::elizabeth.bond@sickkids.ca::3fca437e-2720-4576-8bae-406f91417346" providerId="AD" clId="Web-{B7CB8BAA-35FA-669A-B7B4-49F26B74A53C}" dt="2020-07-08T16:23:26.714" v="931" actId="1076"/>
          <ac:graphicFrameMkLst>
            <pc:docMk/>
            <pc:sldMk cId="95456607" sldId="274"/>
            <ac:graphicFrameMk id="11" creationId="{84FEE8D5-FD7D-4295-8D3B-4203FA451259}"/>
          </ac:graphicFrameMkLst>
        </pc:graphicFrameChg>
        <pc:graphicFrameChg chg="add del mod modGraphic">
          <ac:chgData name="Elizabeth Bond" userId="S::elizabeth.bond@sickkids.ca::3fca437e-2720-4576-8bae-406f91417346" providerId="AD" clId="Web-{B7CB8BAA-35FA-669A-B7B4-49F26B74A53C}" dt="2020-07-08T16:20:43.073" v="883"/>
          <ac:graphicFrameMkLst>
            <pc:docMk/>
            <pc:sldMk cId="95456607" sldId="274"/>
            <ac:graphicFrameMk id="12" creationId="{87D4B459-B245-4953-892D-F952FB1C293F}"/>
          </ac:graphicFrameMkLst>
        </pc:graphicFrameChg>
        <pc:graphicFrameChg chg="add del mod modGraphic">
          <ac:chgData name="Elizabeth Bond" userId="S::elizabeth.bond@sickkids.ca::3fca437e-2720-4576-8bae-406f91417346" providerId="AD" clId="Web-{B7CB8BAA-35FA-669A-B7B4-49F26B74A53C}" dt="2020-07-08T16:20:41.495" v="882"/>
          <ac:graphicFrameMkLst>
            <pc:docMk/>
            <pc:sldMk cId="95456607" sldId="274"/>
            <ac:graphicFrameMk id="13" creationId="{0236F908-2819-468E-A05B-51B5610780BC}"/>
          </ac:graphicFrameMkLst>
        </pc:graphicFrameChg>
        <pc:graphicFrameChg chg="add del mod">
          <ac:chgData name="Elizabeth Bond" userId="S::elizabeth.bond@sickkids.ca::3fca437e-2720-4576-8bae-406f91417346" providerId="AD" clId="Web-{B7CB8BAA-35FA-669A-B7B4-49F26B74A53C}" dt="2020-07-08T16:20:27.573" v="881"/>
          <ac:graphicFrameMkLst>
            <pc:docMk/>
            <pc:sldMk cId="95456607" sldId="274"/>
            <ac:graphicFrameMk id="14" creationId="{C257739C-F957-4EC5-B880-DD13EB880987}"/>
          </ac:graphicFrameMkLst>
        </pc:graphicFrameChg>
        <pc:graphicFrameChg chg="add mod modGraphic">
          <ac:chgData name="Elizabeth Bond" userId="S::elizabeth.bond@sickkids.ca::3fca437e-2720-4576-8bae-406f91417346" providerId="AD" clId="Web-{B7CB8BAA-35FA-669A-B7B4-49F26B74A53C}" dt="2020-07-08T16:21:37.557" v="917" actId="1076"/>
          <ac:graphicFrameMkLst>
            <pc:docMk/>
            <pc:sldMk cId="95456607" sldId="274"/>
            <ac:graphicFrameMk id="16" creationId="{6DA1A192-D5E5-429B-968F-1855FC1D7A25}"/>
          </ac:graphicFrameMkLst>
        </pc:graphicFrameChg>
        <pc:graphicFrameChg chg="add mod">
          <ac:chgData name="Elizabeth Bond" userId="S::elizabeth.bond@sickkids.ca::3fca437e-2720-4576-8bae-406f91417346" providerId="AD" clId="Web-{B7CB8BAA-35FA-669A-B7B4-49F26B74A53C}" dt="2020-07-08T16:21:40.901" v="918" actId="1076"/>
          <ac:graphicFrameMkLst>
            <pc:docMk/>
            <pc:sldMk cId="95456607" sldId="274"/>
            <ac:graphicFrameMk id="17" creationId="{CF6AF9D8-2BAF-4884-8476-86FE9D7D39F4}"/>
          </ac:graphicFrameMkLst>
        </pc:graphicFrameChg>
        <pc:graphicFrameChg chg="add mod">
          <ac:chgData name="Elizabeth Bond" userId="S::elizabeth.bond@sickkids.ca::3fca437e-2720-4576-8bae-406f91417346" providerId="AD" clId="Web-{B7CB8BAA-35FA-669A-B7B4-49F26B74A53C}" dt="2020-07-08T16:21:45.198" v="919" actId="1076"/>
          <ac:graphicFrameMkLst>
            <pc:docMk/>
            <pc:sldMk cId="95456607" sldId="274"/>
            <ac:graphicFrameMk id="18" creationId="{C2BE0425-E894-43E9-A1E5-BF49B18F53AA}"/>
          </ac:graphicFrameMkLst>
        </pc:graphicFrameChg>
        <pc:picChg chg="add del mod">
          <ac:chgData name="Elizabeth Bond" userId="S::elizabeth.bond@sickkids.ca::3fca437e-2720-4576-8bae-406f91417346" providerId="AD" clId="Web-{B7CB8BAA-35FA-669A-B7B4-49F26B74A53C}" dt="2020-07-08T16:16:39.776" v="678"/>
          <ac:picMkLst>
            <pc:docMk/>
            <pc:sldMk cId="95456607" sldId="274"/>
            <ac:picMk id="6" creationId="{1B220286-FD49-408D-965A-B026A440DC9E}"/>
          </ac:picMkLst>
        </pc:picChg>
      </pc:sldChg>
      <pc:sldChg chg="addSp modSp add del mod replId modClrScheme modShow chgLayout">
        <pc:chgData name="Elizabeth Bond" userId="S::elizabeth.bond@sickkids.ca::3fca437e-2720-4576-8bae-406f91417346" providerId="AD" clId="Web-{B7CB8BAA-35FA-669A-B7B4-49F26B74A53C}" dt="2020-07-08T15:08:47.003" v="81"/>
        <pc:sldMkLst>
          <pc:docMk/>
          <pc:sldMk cId="3355054295" sldId="274"/>
        </pc:sldMkLst>
        <pc:spChg chg="add mod ord">
          <ac:chgData name="Elizabeth Bond" userId="S::elizabeth.bond@sickkids.ca::3fca437e-2720-4576-8bae-406f91417346" providerId="AD" clId="Web-{B7CB8BAA-35FA-669A-B7B4-49F26B74A53C}" dt="2020-07-08T15:06:13.472" v="71"/>
          <ac:spMkLst>
            <pc:docMk/>
            <pc:sldMk cId="3355054295" sldId="274"/>
            <ac:spMk id="2" creationId="{57BF816F-9FEF-4848-9271-6518E17FFC50}"/>
          </ac:spMkLst>
        </pc:spChg>
        <pc:spChg chg="mod ord">
          <ac:chgData name="Elizabeth Bond" userId="S::elizabeth.bond@sickkids.ca::3fca437e-2720-4576-8bae-406f91417346" providerId="AD" clId="Web-{B7CB8BAA-35FA-669A-B7B4-49F26B74A53C}" dt="2020-07-08T15:06:13.472" v="71"/>
          <ac:spMkLst>
            <pc:docMk/>
            <pc:sldMk cId="3355054295" sldId="274"/>
            <ac:spMk id="8195" creationId="{99E0484A-C1D2-4017-AB22-0AFB25282605}"/>
          </ac:spMkLst>
        </pc:spChg>
        <pc:spChg chg="mod ord">
          <ac:chgData name="Elizabeth Bond" userId="S::elizabeth.bond@sickkids.ca::3fca437e-2720-4576-8bae-406f91417346" providerId="AD" clId="Web-{B7CB8BAA-35FA-669A-B7B4-49F26B74A53C}" dt="2020-07-08T15:07:39.567" v="78"/>
          <ac:spMkLst>
            <pc:docMk/>
            <pc:sldMk cId="3355054295" sldId="274"/>
            <ac:spMk id="63490" creationId="{22B25C4B-22F6-4656-8F25-57EFDF3FE375}"/>
          </ac:spMkLst>
        </pc:spChg>
      </pc:sldChg>
      <pc:sldChg chg="addSp delSp modSp add replId">
        <pc:chgData name="Elizabeth Bond" userId="S::elizabeth.bond@sickkids.ca::3fca437e-2720-4576-8bae-406f91417346" providerId="AD" clId="Web-{B7CB8BAA-35FA-669A-B7B4-49F26B74A53C}" dt="2020-07-08T16:59:53.188" v="1481" actId="20577"/>
        <pc:sldMkLst>
          <pc:docMk/>
          <pc:sldMk cId="1298592709" sldId="275"/>
        </pc:sldMkLst>
        <pc:spChg chg="mod">
          <ac:chgData name="Elizabeth Bond" userId="S::elizabeth.bond@sickkids.ca::3fca437e-2720-4576-8bae-406f91417346" providerId="AD" clId="Web-{B7CB8BAA-35FA-669A-B7B4-49F26B74A53C}" dt="2020-07-08T16:59:48.204" v="1480" actId="20577"/>
          <ac:spMkLst>
            <pc:docMk/>
            <pc:sldMk cId="1298592709" sldId="275"/>
            <ac:spMk id="2" creationId="{5C8144C5-2FD6-4E2E-A735-3A0E1FAD3349}"/>
          </ac:spMkLst>
        </pc:spChg>
        <pc:spChg chg="add mod">
          <ac:chgData name="Elizabeth Bond" userId="S::elizabeth.bond@sickkids.ca::3fca437e-2720-4576-8bae-406f91417346" providerId="AD" clId="Web-{B7CB8BAA-35FA-669A-B7B4-49F26B74A53C}" dt="2020-07-08T16:38:03.153" v="1186"/>
          <ac:spMkLst>
            <pc:docMk/>
            <pc:sldMk cId="1298592709" sldId="275"/>
            <ac:spMk id="7" creationId="{FE221810-11BE-4EE8-87DF-06B826C4FFB1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6:39:09.544" v="1200" actId="20577"/>
          <ac:spMkLst>
            <pc:docMk/>
            <pc:sldMk cId="1298592709" sldId="275"/>
            <ac:spMk id="15" creationId="{FCFA1734-27AE-4B87-A3DB-3D85A4AF24DF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6:39:18.653" v="1210" actId="20577"/>
          <ac:spMkLst>
            <pc:docMk/>
            <pc:sldMk cId="1298592709" sldId="275"/>
            <ac:spMk id="20" creationId="{29096529-24CB-43C2-B157-138AAD2CBD6C}"/>
          </ac:spMkLst>
        </pc:spChg>
        <pc:spChg chg="del">
          <ac:chgData name="Elizabeth Bond" userId="S::elizabeth.bond@sickkids.ca::3fca437e-2720-4576-8bae-406f91417346" providerId="AD" clId="Web-{B7CB8BAA-35FA-669A-B7B4-49F26B74A53C}" dt="2020-07-08T16:39:36.497" v="1213"/>
          <ac:spMkLst>
            <pc:docMk/>
            <pc:sldMk cId="1298592709" sldId="275"/>
            <ac:spMk id="23" creationId="{1C3158EF-EA0E-4DC1-87C8-2A2E7EFD918B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6:59:53.188" v="1481" actId="20577"/>
          <ac:spMkLst>
            <pc:docMk/>
            <pc:sldMk cId="1298592709" sldId="275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6:34:50.825" v="1168" actId="14100"/>
          <ac:spMkLst>
            <pc:docMk/>
            <pc:sldMk cId="1298592709" sldId="275"/>
            <ac:spMk id="63490" creationId="{22B25C4B-22F6-4656-8F25-57EFDF3FE375}"/>
          </ac:spMkLst>
        </pc:spChg>
        <pc:grpChg chg="add del mod">
          <ac:chgData name="Elizabeth Bond" userId="S::elizabeth.bond@sickkids.ca::3fca437e-2720-4576-8bae-406f91417346" providerId="AD" clId="Web-{B7CB8BAA-35FA-669A-B7B4-49F26B74A53C}" dt="2020-07-08T16:39:40.622" v="1215"/>
          <ac:grpSpMkLst>
            <pc:docMk/>
            <pc:sldMk cId="1298592709" sldId="275"/>
            <ac:grpSpMk id="8" creationId="{627BF14B-5D56-4B2C-B730-5A1E18B60E7F}"/>
          </ac:grpSpMkLst>
        </pc:grpChg>
        <pc:graphicFrameChg chg="del">
          <ac:chgData name="Elizabeth Bond" userId="S::elizabeth.bond@sickkids.ca::3fca437e-2720-4576-8bae-406f91417346" providerId="AD" clId="Web-{B7CB8BAA-35FA-669A-B7B4-49F26B74A53C}" dt="2020-07-08T16:28:00.277" v="1008"/>
          <ac:graphicFrameMkLst>
            <pc:docMk/>
            <pc:sldMk cId="1298592709" sldId="275"/>
            <ac:graphicFrameMk id="3" creationId="{70E47A2D-8383-4C65-8F5B-E7ED0B9EB29D}"/>
          </ac:graphicFrameMkLst>
        </pc:graphicFrameChg>
        <pc:graphicFrameChg chg="del">
          <ac:chgData name="Elizabeth Bond" userId="S::elizabeth.bond@sickkids.ca::3fca437e-2720-4576-8bae-406f91417346" providerId="AD" clId="Web-{B7CB8BAA-35FA-669A-B7B4-49F26B74A53C}" dt="2020-07-08T16:28:02.214" v="1009"/>
          <ac:graphicFrameMkLst>
            <pc:docMk/>
            <pc:sldMk cId="1298592709" sldId="275"/>
            <ac:graphicFrameMk id="5" creationId="{6372267B-263C-459F-983B-35E961CC6858}"/>
          </ac:graphicFrameMkLst>
        </pc:graphicFrameChg>
        <pc:graphicFrameChg chg="del">
          <ac:chgData name="Elizabeth Bond" userId="S::elizabeth.bond@sickkids.ca::3fca437e-2720-4576-8bae-406f91417346" providerId="AD" clId="Web-{B7CB8BAA-35FA-669A-B7B4-49F26B74A53C}" dt="2020-07-08T16:28:03.574" v="1010"/>
          <ac:graphicFrameMkLst>
            <pc:docMk/>
            <pc:sldMk cId="1298592709" sldId="275"/>
            <ac:graphicFrameMk id="11" creationId="{84FEE8D5-FD7D-4295-8D3B-4203FA451259}"/>
          </ac:graphicFrameMkLst>
        </pc:graphicFrameChg>
        <pc:graphicFrameChg chg="del">
          <ac:chgData name="Elizabeth Bond" userId="S::elizabeth.bond@sickkids.ca::3fca437e-2720-4576-8bae-406f91417346" providerId="AD" clId="Web-{B7CB8BAA-35FA-669A-B7B4-49F26B74A53C}" dt="2020-07-08T16:28:07.871" v="1013"/>
          <ac:graphicFrameMkLst>
            <pc:docMk/>
            <pc:sldMk cId="1298592709" sldId="275"/>
            <ac:graphicFrameMk id="16" creationId="{6DA1A192-D5E5-429B-968F-1855FC1D7A25}"/>
          </ac:graphicFrameMkLst>
        </pc:graphicFrameChg>
        <pc:graphicFrameChg chg="del">
          <ac:chgData name="Elizabeth Bond" userId="S::elizabeth.bond@sickkids.ca::3fca437e-2720-4576-8bae-406f91417346" providerId="AD" clId="Web-{B7CB8BAA-35FA-669A-B7B4-49F26B74A53C}" dt="2020-07-08T16:28:04.871" v="1011"/>
          <ac:graphicFrameMkLst>
            <pc:docMk/>
            <pc:sldMk cId="1298592709" sldId="275"/>
            <ac:graphicFrameMk id="17" creationId="{CF6AF9D8-2BAF-4884-8476-86FE9D7D39F4}"/>
          </ac:graphicFrameMkLst>
        </pc:graphicFrameChg>
        <pc:graphicFrameChg chg="del">
          <ac:chgData name="Elizabeth Bond" userId="S::elizabeth.bond@sickkids.ca::3fca437e-2720-4576-8bae-406f91417346" providerId="AD" clId="Web-{B7CB8BAA-35FA-669A-B7B4-49F26B74A53C}" dt="2020-07-08T16:28:06.417" v="1012"/>
          <ac:graphicFrameMkLst>
            <pc:docMk/>
            <pc:sldMk cId="1298592709" sldId="275"/>
            <ac:graphicFrameMk id="18" creationId="{C2BE0425-E894-43E9-A1E5-BF49B18F53AA}"/>
          </ac:graphicFrameMkLst>
        </pc:graphicFrameChg>
        <pc:picChg chg="add mod">
          <ac:chgData name="Elizabeth Bond" userId="S::elizabeth.bond@sickkids.ca::3fca437e-2720-4576-8bae-406f91417346" providerId="AD" clId="Web-{B7CB8BAA-35FA-669A-B7B4-49F26B74A53C}" dt="2020-07-08T16:35:34.559" v="1171" actId="14100"/>
          <ac:picMkLst>
            <pc:docMk/>
            <pc:sldMk cId="1298592709" sldId="275"/>
            <ac:picMk id="4" creationId="{D2CC08F2-5749-4034-BAE5-4237A6263397}"/>
          </ac:picMkLst>
        </pc:picChg>
        <pc:picChg chg="add del mod">
          <ac:chgData name="Elizabeth Bond" userId="S::elizabeth.bond@sickkids.ca::3fca437e-2720-4576-8bae-406f91417346" providerId="AD" clId="Web-{B7CB8BAA-35FA-669A-B7B4-49F26B74A53C}" dt="2020-07-08T16:37:03.153" v="1179"/>
          <ac:picMkLst>
            <pc:docMk/>
            <pc:sldMk cId="1298592709" sldId="275"/>
            <ac:picMk id="6" creationId="{2409C44F-D68B-4C92-86FD-EE4648AE8CAA}"/>
          </ac:picMkLst>
        </pc:picChg>
        <pc:cxnChg chg="mod">
          <ac:chgData name="Elizabeth Bond" userId="S::elizabeth.bond@sickkids.ca::3fca437e-2720-4576-8bae-406f91417346" providerId="AD" clId="Web-{B7CB8BAA-35FA-669A-B7B4-49F26B74A53C}" dt="2020-07-08T16:39:40.622" v="1215"/>
          <ac:cxnSpMkLst>
            <pc:docMk/>
            <pc:sldMk cId="1298592709" sldId="275"/>
            <ac:cxnSpMk id="22" creationId="{EC90245B-E4BD-42C6-9339-F27D84B71B2E}"/>
          </ac:cxnSpMkLst>
        </pc:cxnChg>
        <pc:cxnChg chg="del mod">
          <ac:chgData name="Elizabeth Bond" userId="S::elizabeth.bond@sickkids.ca::3fca437e-2720-4576-8bae-406f91417346" providerId="AD" clId="Web-{B7CB8BAA-35FA-669A-B7B4-49F26B74A53C}" dt="2020-07-08T16:39:38.887" v="1214"/>
          <ac:cxnSpMkLst>
            <pc:docMk/>
            <pc:sldMk cId="1298592709" sldId="275"/>
            <ac:cxnSpMk id="24" creationId="{FDD79F2D-FA17-49A6-9A09-0C4F605F894D}"/>
          </ac:cxnSpMkLst>
        </pc:cxnChg>
      </pc:sldChg>
      <pc:sldChg chg="add del replId">
        <pc:chgData name="Elizabeth Bond" userId="S::elizabeth.bond@sickkids.ca::3fca437e-2720-4576-8bae-406f91417346" providerId="AD" clId="Web-{B7CB8BAA-35FA-669A-B7B4-49F26B74A53C}" dt="2020-07-08T15:07:54.691" v="80"/>
        <pc:sldMkLst>
          <pc:docMk/>
          <pc:sldMk cId="2503331505" sldId="275"/>
        </pc:sldMkLst>
      </pc:sldChg>
      <pc:sldChg chg="delSp modSp add replId">
        <pc:chgData name="Elizabeth Bond" userId="S::elizabeth.bond@sickkids.ca::3fca437e-2720-4576-8bae-406f91417346" providerId="AD" clId="Web-{B7CB8BAA-35FA-669A-B7B4-49F26B74A53C}" dt="2020-07-08T17:18:56.066" v="1947" actId="20577"/>
        <pc:sldMkLst>
          <pc:docMk/>
          <pc:sldMk cId="402620273" sldId="276"/>
        </pc:sldMkLst>
        <pc:spChg chg="mod">
          <ac:chgData name="Elizabeth Bond" userId="S::elizabeth.bond@sickkids.ca::3fca437e-2720-4576-8bae-406f91417346" providerId="AD" clId="Web-{B7CB8BAA-35FA-669A-B7B4-49F26B74A53C}" dt="2020-07-08T17:18:56.066" v="1947" actId="20577"/>
          <ac:spMkLst>
            <pc:docMk/>
            <pc:sldMk cId="402620273" sldId="276"/>
            <ac:spMk id="2" creationId="{5C8144C5-2FD6-4E2E-A735-3A0E1FAD3349}"/>
          </ac:spMkLst>
        </pc:spChg>
        <pc:spChg chg="del">
          <ac:chgData name="Elizabeth Bond" userId="S::elizabeth.bond@sickkids.ca::3fca437e-2720-4576-8bae-406f91417346" providerId="AD" clId="Web-{B7CB8BAA-35FA-669A-B7B4-49F26B74A53C}" dt="2020-07-08T17:05:10.970" v="1564"/>
          <ac:spMkLst>
            <pc:docMk/>
            <pc:sldMk cId="402620273" sldId="276"/>
            <ac:spMk id="7" creationId="{FE221810-11BE-4EE8-87DF-06B826C4FFB1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7:18:14.175" v="1939" actId="20577"/>
          <ac:spMkLst>
            <pc:docMk/>
            <pc:sldMk cId="402620273" sldId="276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7:04:38.236" v="1514" actId="20577"/>
          <ac:spMkLst>
            <pc:docMk/>
            <pc:sldMk cId="402620273" sldId="276"/>
            <ac:spMk id="63490" creationId="{22B25C4B-22F6-4656-8F25-57EFDF3FE375}"/>
          </ac:spMkLst>
        </pc:spChg>
        <pc:picChg chg="del">
          <ac:chgData name="Elizabeth Bond" userId="S::elizabeth.bond@sickkids.ca::3fca437e-2720-4576-8bae-406f91417346" providerId="AD" clId="Web-{B7CB8BAA-35FA-669A-B7B4-49F26B74A53C}" dt="2020-07-08T17:05:09.720" v="1563"/>
          <ac:picMkLst>
            <pc:docMk/>
            <pc:sldMk cId="402620273" sldId="276"/>
            <ac:picMk id="4" creationId="{D2CC08F2-5749-4034-BAE5-4237A6263397}"/>
          </ac:picMkLst>
        </pc:picChg>
      </pc:sldChg>
      <pc:sldChg chg="addSp delSp modSp add replId">
        <pc:chgData name="Elizabeth Bond" userId="S::elizabeth.bond@sickkids.ca::3fca437e-2720-4576-8bae-406f91417346" providerId="AD" clId="Web-{B7CB8BAA-35FA-669A-B7B4-49F26B74A53C}" dt="2020-07-08T17:45:25.961" v="2336"/>
        <pc:sldMkLst>
          <pc:docMk/>
          <pc:sldMk cId="319623904" sldId="277"/>
        </pc:sldMkLst>
        <pc:spChg chg="mod">
          <ac:chgData name="Elizabeth Bond" userId="S::elizabeth.bond@sickkids.ca::3fca437e-2720-4576-8bae-406f91417346" providerId="AD" clId="Web-{B7CB8BAA-35FA-669A-B7B4-49F26B74A53C}" dt="2020-07-08T17:36:51.366" v="2298" actId="14100"/>
          <ac:spMkLst>
            <pc:docMk/>
            <pc:sldMk cId="319623904" sldId="277"/>
            <ac:spMk id="2" creationId="{5C8144C5-2FD6-4E2E-A735-3A0E1FAD3349}"/>
          </ac:spMkLst>
        </pc:spChg>
        <pc:spChg chg="add mod">
          <ac:chgData name="Elizabeth Bond" userId="S::elizabeth.bond@sickkids.ca::3fca437e-2720-4576-8bae-406f91417346" providerId="AD" clId="Web-{B7CB8BAA-35FA-669A-B7B4-49F26B74A53C}" dt="2020-07-08T17:43:45.914" v="2329"/>
          <ac:spMkLst>
            <pc:docMk/>
            <pc:sldMk cId="319623904" sldId="277"/>
            <ac:spMk id="4" creationId="{47BA2F15-D43F-40E1-ABF8-A9EDF6CF4DB3}"/>
          </ac:spMkLst>
        </pc:spChg>
        <pc:spChg chg="add del mod">
          <ac:chgData name="Elizabeth Bond" userId="S::elizabeth.bond@sickkids.ca::3fca437e-2720-4576-8bae-406f91417346" providerId="AD" clId="Web-{B7CB8BAA-35FA-669A-B7B4-49F26B74A53C}" dt="2020-07-08T17:45:25.961" v="2336"/>
          <ac:spMkLst>
            <pc:docMk/>
            <pc:sldMk cId="319623904" sldId="277"/>
            <ac:spMk id="5" creationId="{C478839B-3E13-42B3-9D31-D296C4640EDE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7:43:56.758" v="2332" actId="20577"/>
          <ac:spMkLst>
            <pc:docMk/>
            <pc:sldMk cId="319623904" sldId="277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B7CB8BAA-35FA-669A-B7B4-49F26B74A53C}" dt="2020-07-08T17:19:23.816" v="1967" actId="20577"/>
          <ac:spMkLst>
            <pc:docMk/>
            <pc:sldMk cId="319623904" sldId="277"/>
            <ac:spMk id="63490" creationId="{22B25C4B-22F6-4656-8F25-57EFDF3FE375}"/>
          </ac:spMkLst>
        </pc:spChg>
        <pc:picChg chg="add mod">
          <ac:chgData name="Elizabeth Bond" userId="S::elizabeth.bond@sickkids.ca::3fca437e-2720-4576-8bae-406f91417346" providerId="AD" clId="Web-{B7CB8BAA-35FA-669A-B7B4-49F26B74A53C}" dt="2020-07-08T17:43:18.680" v="2324" actId="14100"/>
          <ac:picMkLst>
            <pc:docMk/>
            <pc:sldMk cId="319623904" sldId="277"/>
            <ac:picMk id="3" creationId="{6C5E8B90-E469-4FF1-AEFD-92BC73F7F4DE}"/>
          </ac:picMkLst>
        </pc:picChg>
      </pc:sldChg>
    </pc:docChg>
  </pc:docChgLst>
  <pc:docChgLst>
    <pc:chgData name="Elizabeth Bond" userId="S::elizabeth.bond@sickkids.ca::3fca437e-2720-4576-8bae-406f91417346" providerId="AD" clId="Web-{09E96447-346F-1A47-0210-F5FB6B1ADA90}"/>
    <pc:docChg chg="addSld modSld">
      <pc:chgData name="Elizabeth Bond" userId="S::elizabeth.bond@sickkids.ca::3fca437e-2720-4576-8bae-406f91417346" providerId="AD" clId="Web-{09E96447-346F-1A47-0210-F5FB6B1ADA90}" dt="2020-07-09T13:54:31.185" v="787" actId="1076"/>
      <pc:docMkLst>
        <pc:docMk/>
      </pc:docMkLst>
      <pc:sldChg chg="addSp delSp modSp">
        <pc:chgData name="Elizabeth Bond" userId="S::elizabeth.bond@sickkids.ca::3fca437e-2720-4576-8bae-406f91417346" providerId="AD" clId="Web-{09E96447-346F-1A47-0210-F5FB6B1ADA90}" dt="2020-07-09T13:54:31.185" v="787" actId="1076"/>
        <pc:sldMkLst>
          <pc:docMk/>
          <pc:sldMk cId="95456607" sldId="274"/>
        </pc:sldMkLst>
        <pc:spChg chg="mod">
          <ac:chgData name="Elizabeth Bond" userId="S::elizabeth.bond@sickkids.ca::3fca437e-2720-4576-8bae-406f91417346" providerId="AD" clId="Web-{09E96447-346F-1A47-0210-F5FB6B1ADA90}" dt="2020-07-09T13:22:43.710" v="662" actId="20577"/>
          <ac:spMkLst>
            <pc:docMk/>
            <pc:sldMk cId="95456607" sldId="274"/>
            <ac:spMk id="2" creationId="{5C8144C5-2FD6-4E2E-A735-3A0E1FAD3349}"/>
          </ac:spMkLst>
        </pc:spChg>
        <pc:spChg chg="add del mod">
          <ac:chgData name="Elizabeth Bond" userId="S::elizabeth.bond@sickkids.ca::3fca437e-2720-4576-8bae-406f91417346" providerId="AD" clId="Web-{09E96447-346F-1A47-0210-F5FB6B1ADA90}" dt="2020-07-09T13:22:45.366" v="663"/>
          <ac:spMkLst>
            <pc:docMk/>
            <pc:sldMk cId="95456607" sldId="274"/>
            <ac:spMk id="4" creationId="{83EBAB9E-E62D-40E0-A3CC-5F4EE7B5D5A8}"/>
          </ac:spMkLst>
        </pc:spChg>
        <pc:spChg chg="add del mod">
          <ac:chgData name="Elizabeth Bond" userId="S::elizabeth.bond@sickkids.ca::3fca437e-2720-4576-8bae-406f91417346" providerId="AD" clId="Web-{09E96447-346F-1A47-0210-F5FB6B1ADA90}" dt="2020-07-09T13:22:47.569" v="664"/>
          <ac:spMkLst>
            <pc:docMk/>
            <pc:sldMk cId="95456607" sldId="274"/>
            <ac:spMk id="12" creationId="{8FAB5022-BD79-4154-B819-EC9C2A8199DD}"/>
          </ac:spMkLst>
        </pc:spChg>
        <pc:spChg chg="mod">
          <ac:chgData name="Elizabeth Bond" userId="S::elizabeth.bond@sickkids.ca::3fca437e-2720-4576-8bae-406f91417346" providerId="AD" clId="Web-{09E96447-346F-1A47-0210-F5FB6B1ADA90}" dt="2020-07-09T13:08:59.659" v="599" actId="1076"/>
          <ac:spMkLst>
            <pc:docMk/>
            <pc:sldMk cId="95456607" sldId="274"/>
            <ac:spMk id="8195" creationId="{99E0484A-C1D2-4017-AB22-0AFB25282605}"/>
          </ac:spMkLst>
        </pc:spChg>
        <pc:graphicFrameChg chg="mod modGraphic">
          <ac:chgData name="Elizabeth Bond" userId="S::elizabeth.bond@sickkids.ca::3fca437e-2720-4576-8bae-406f91417346" providerId="AD" clId="Web-{09E96447-346F-1A47-0210-F5FB6B1ADA90}" dt="2020-07-09T13:54:31.185" v="787" actId="1076"/>
          <ac:graphicFrameMkLst>
            <pc:docMk/>
            <pc:sldMk cId="95456607" sldId="274"/>
            <ac:graphicFrameMk id="3" creationId="{70E47A2D-8383-4C65-8F5B-E7ED0B9EB29D}"/>
          </ac:graphicFrameMkLst>
        </pc:graphicFrameChg>
        <pc:graphicFrameChg chg="mod modGraphic">
          <ac:chgData name="Elizabeth Bond" userId="S::elizabeth.bond@sickkids.ca::3fca437e-2720-4576-8bae-406f91417346" providerId="AD" clId="Web-{09E96447-346F-1A47-0210-F5FB6B1ADA90}" dt="2020-07-09T13:24:26.741" v="683"/>
          <ac:graphicFrameMkLst>
            <pc:docMk/>
            <pc:sldMk cId="95456607" sldId="274"/>
            <ac:graphicFrameMk id="5" creationId="{6372267B-263C-459F-983B-35E961CC6858}"/>
          </ac:graphicFrameMkLst>
        </pc:graphicFrameChg>
        <pc:graphicFrameChg chg="mod modGraphic">
          <ac:chgData name="Elizabeth Bond" userId="S::elizabeth.bond@sickkids.ca::3fca437e-2720-4576-8bae-406f91417346" providerId="AD" clId="Web-{09E96447-346F-1A47-0210-F5FB6B1ADA90}" dt="2020-07-09T13:27:24.180" v="778"/>
          <ac:graphicFrameMkLst>
            <pc:docMk/>
            <pc:sldMk cId="95456607" sldId="274"/>
            <ac:graphicFrameMk id="11" creationId="{84FEE8D5-FD7D-4295-8D3B-4203FA451259}"/>
          </ac:graphicFrameMkLst>
        </pc:graphicFrameChg>
        <pc:graphicFrameChg chg="modGraphic">
          <ac:chgData name="Elizabeth Bond" userId="S::elizabeth.bond@sickkids.ca::3fca437e-2720-4576-8bae-406f91417346" providerId="AD" clId="Web-{09E96447-346F-1A47-0210-F5FB6B1ADA90}" dt="2020-07-09T13:28:47.571" v="782"/>
          <ac:graphicFrameMkLst>
            <pc:docMk/>
            <pc:sldMk cId="95456607" sldId="274"/>
            <ac:graphicFrameMk id="16" creationId="{6DA1A192-D5E5-429B-968F-1855FC1D7A25}"/>
          </ac:graphicFrameMkLst>
        </pc:graphicFrameChg>
        <pc:graphicFrameChg chg="modGraphic">
          <ac:chgData name="Elizabeth Bond" userId="S::elizabeth.bond@sickkids.ca::3fca437e-2720-4576-8bae-406f91417346" providerId="AD" clId="Web-{09E96447-346F-1A47-0210-F5FB6B1ADA90}" dt="2020-07-09T13:28:35.586" v="780"/>
          <ac:graphicFrameMkLst>
            <pc:docMk/>
            <pc:sldMk cId="95456607" sldId="274"/>
            <ac:graphicFrameMk id="17" creationId="{CF6AF9D8-2BAF-4884-8476-86FE9D7D39F4}"/>
          </ac:graphicFrameMkLst>
        </pc:graphicFrameChg>
        <pc:graphicFrameChg chg="modGraphic">
          <ac:chgData name="Elizabeth Bond" userId="S::elizabeth.bond@sickkids.ca::3fca437e-2720-4576-8bae-406f91417346" providerId="AD" clId="Web-{09E96447-346F-1A47-0210-F5FB6B1ADA90}" dt="2020-07-09T13:28:39.414" v="781"/>
          <ac:graphicFrameMkLst>
            <pc:docMk/>
            <pc:sldMk cId="95456607" sldId="274"/>
            <ac:graphicFrameMk id="18" creationId="{C2BE0425-E894-43E9-A1E5-BF49B18F53AA}"/>
          </ac:graphicFrameMkLst>
        </pc:graphicFrameChg>
      </pc:sldChg>
      <pc:sldChg chg="modSp">
        <pc:chgData name="Elizabeth Bond" userId="S::elizabeth.bond@sickkids.ca::3fca437e-2720-4576-8bae-406f91417346" providerId="AD" clId="Web-{09E96447-346F-1A47-0210-F5FB6B1ADA90}" dt="2020-07-09T13:50:35.245" v="785" actId="20577"/>
        <pc:sldMkLst>
          <pc:docMk/>
          <pc:sldMk cId="1298592709" sldId="275"/>
        </pc:sldMkLst>
        <pc:spChg chg="mod">
          <ac:chgData name="Elizabeth Bond" userId="S::elizabeth.bond@sickkids.ca::3fca437e-2720-4576-8bae-406f91417346" providerId="AD" clId="Web-{09E96447-346F-1A47-0210-F5FB6B1ADA90}" dt="2020-07-09T13:50:35.245" v="785" actId="20577"/>
          <ac:spMkLst>
            <pc:docMk/>
            <pc:sldMk cId="1298592709" sldId="275"/>
            <ac:spMk id="2" creationId="{5C8144C5-2FD6-4E2E-A735-3A0E1FAD3349}"/>
          </ac:spMkLst>
        </pc:spChg>
      </pc:sldChg>
      <pc:sldChg chg="modSp">
        <pc:chgData name="Elizabeth Bond" userId="S::elizabeth.bond@sickkids.ca::3fca437e-2720-4576-8bae-406f91417346" providerId="AD" clId="Web-{09E96447-346F-1A47-0210-F5FB6B1ADA90}" dt="2020-07-09T13:50:49.058" v="786" actId="20577"/>
        <pc:sldMkLst>
          <pc:docMk/>
          <pc:sldMk cId="319623904" sldId="277"/>
        </pc:sldMkLst>
        <pc:spChg chg="mod">
          <ac:chgData name="Elizabeth Bond" userId="S::elizabeth.bond@sickkids.ca::3fca437e-2720-4576-8bae-406f91417346" providerId="AD" clId="Web-{09E96447-346F-1A47-0210-F5FB6B1ADA90}" dt="2020-07-09T13:50:49.058" v="786" actId="20577"/>
          <ac:spMkLst>
            <pc:docMk/>
            <pc:sldMk cId="319623904" sldId="277"/>
            <ac:spMk id="8195" creationId="{99E0484A-C1D2-4017-AB22-0AFB25282605}"/>
          </ac:spMkLst>
        </pc:spChg>
      </pc:sldChg>
      <pc:sldChg chg="addSp delSp modSp">
        <pc:chgData name="Elizabeth Bond" userId="S::elizabeth.bond@sickkids.ca::3fca437e-2720-4576-8bae-406f91417346" providerId="AD" clId="Web-{09E96447-346F-1A47-0210-F5FB6B1ADA90}" dt="2020-07-09T13:31:30.821" v="784" actId="20577"/>
        <pc:sldMkLst>
          <pc:docMk/>
          <pc:sldMk cId="637903195" sldId="278"/>
        </pc:sldMkLst>
        <pc:spChg chg="mod">
          <ac:chgData name="Elizabeth Bond" userId="S::elizabeth.bond@sickkids.ca::3fca437e-2720-4576-8bae-406f91417346" providerId="AD" clId="Web-{09E96447-346F-1A47-0210-F5FB6B1ADA90}" dt="2020-07-09T13:31:30.821" v="784" actId="20577"/>
          <ac:spMkLst>
            <pc:docMk/>
            <pc:sldMk cId="637903195" sldId="278"/>
            <ac:spMk id="2" creationId="{5C8144C5-2FD6-4E2E-A735-3A0E1FAD3349}"/>
          </ac:spMkLst>
        </pc:spChg>
        <pc:spChg chg="mod">
          <ac:chgData name="Elizabeth Bond" userId="S::elizabeth.bond@sickkids.ca::3fca437e-2720-4576-8bae-406f91417346" providerId="AD" clId="Web-{09E96447-346F-1A47-0210-F5FB6B1ADA90}" dt="2020-07-09T12:45:09.496" v="581" actId="20577"/>
          <ac:spMkLst>
            <pc:docMk/>
            <pc:sldMk cId="637903195" sldId="278"/>
            <ac:spMk id="8195" creationId="{99E0484A-C1D2-4017-AB22-0AFB25282605}"/>
          </ac:spMkLst>
        </pc:spChg>
        <pc:graphicFrameChg chg="add del mod modGraphic">
          <ac:chgData name="Elizabeth Bond" userId="S::elizabeth.bond@sickkids.ca::3fca437e-2720-4576-8bae-406f91417346" providerId="AD" clId="Web-{09E96447-346F-1A47-0210-F5FB6B1ADA90}" dt="2020-07-09T12:31:15.102" v="366"/>
          <ac:graphicFrameMkLst>
            <pc:docMk/>
            <pc:sldMk cId="637903195" sldId="278"/>
            <ac:graphicFrameMk id="3" creationId="{63DAE85E-5A1B-46F5-8183-2377BB3EC00F}"/>
          </ac:graphicFrameMkLst>
        </pc:graphicFrameChg>
      </pc:sldChg>
      <pc:sldChg chg="delSp modSp add replId">
        <pc:chgData name="Elizabeth Bond" userId="S::elizabeth.bond@sickkids.ca::3fca437e-2720-4576-8bae-406f91417346" providerId="AD" clId="Web-{09E96447-346F-1A47-0210-F5FB6B1ADA90}" dt="2020-07-09T12:45:26.887" v="585"/>
        <pc:sldMkLst>
          <pc:docMk/>
          <pc:sldMk cId="624047575" sldId="279"/>
        </pc:sldMkLst>
        <pc:spChg chg="del">
          <ac:chgData name="Elizabeth Bond" userId="S::elizabeth.bond@sickkids.ca::3fca437e-2720-4576-8bae-406f91417346" providerId="AD" clId="Web-{09E96447-346F-1A47-0210-F5FB6B1ADA90}" dt="2020-07-09T12:45:25.575" v="584"/>
          <ac:spMkLst>
            <pc:docMk/>
            <pc:sldMk cId="624047575" sldId="279"/>
            <ac:spMk id="2" creationId="{5C8144C5-2FD6-4E2E-A735-3A0E1FAD3349}"/>
          </ac:spMkLst>
        </pc:spChg>
        <pc:spChg chg="del">
          <ac:chgData name="Elizabeth Bond" userId="S::elizabeth.bond@sickkids.ca::3fca437e-2720-4576-8bae-406f91417346" providerId="AD" clId="Web-{09E96447-346F-1A47-0210-F5FB6B1ADA90}" dt="2020-07-09T12:45:26.887" v="585"/>
          <ac:spMkLst>
            <pc:docMk/>
            <pc:sldMk cId="624047575" sldId="279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09E96447-346F-1A47-0210-F5FB6B1ADA90}" dt="2020-07-09T12:45:22.684" v="583" actId="20577"/>
          <ac:spMkLst>
            <pc:docMk/>
            <pc:sldMk cId="624047575" sldId="279"/>
            <ac:spMk id="63490" creationId="{22B25C4B-22F6-4656-8F25-57EFDF3FE375}"/>
          </ac:spMkLst>
        </pc:spChg>
      </pc:sldChg>
    </pc:docChg>
  </pc:docChgLst>
  <pc:docChgLst>
    <pc:chgData name="Elizabeth Bond" userId="S::elizabeth.bond@sickkids.ca::3fca437e-2720-4576-8bae-406f91417346" providerId="AD" clId="Web-{E1F94FF5-7653-1D59-DC7F-06F9ACF9AEF2}"/>
    <pc:docChg chg="addSld modSld sldOrd">
      <pc:chgData name="Elizabeth Bond" userId="S::elizabeth.bond@sickkids.ca::3fca437e-2720-4576-8bae-406f91417346" providerId="AD" clId="Web-{E1F94FF5-7653-1D59-DC7F-06F9ACF9AEF2}" dt="2020-07-08T18:26:02.682" v="25" actId="20577"/>
      <pc:docMkLst>
        <pc:docMk/>
      </pc:docMkLst>
      <pc:sldChg chg="ord">
        <pc:chgData name="Elizabeth Bond" userId="S::elizabeth.bond@sickkids.ca::3fca437e-2720-4576-8bae-406f91417346" providerId="AD" clId="Web-{E1F94FF5-7653-1D59-DC7F-06F9ACF9AEF2}" dt="2020-07-08T18:25:28.088" v="18"/>
        <pc:sldMkLst>
          <pc:docMk/>
          <pc:sldMk cId="0" sldId="269"/>
        </pc:sldMkLst>
      </pc:sldChg>
      <pc:sldChg chg="modSp">
        <pc:chgData name="Elizabeth Bond" userId="S::elizabeth.bond@sickkids.ca::3fca437e-2720-4576-8bae-406f91417346" providerId="AD" clId="Web-{E1F94FF5-7653-1D59-DC7F-06F9ACF9AEF2}" dt="2020-07-08T18:24:53.307" v="17" actId="20577"/>
        <pc:sldMkLst>
          <pc:docMk/>
          <pc:sldMk cId="95456607" sldId="274"/>
        </pc:sldMkLst>
        <pc:spChg chg="mod">
          <ac:chgData name="Elizabeth Bond" userId="S::elizabeth.bond@sickkids.ca::3fca437e-2720-4576-8bae-406f91417346" providerId="AD" clId="Web-{E1F94FF5-7653-1D59-DC7F-06F9ACF9AEF2}" dt="2020-07-08T18:24:53.307" v="17" actId="20577"/>
          <ac:spMkLst>
            <pc:docMk/>
            <pc:sldMk cId="95456607" sldId="274"/>
            <ac:spMk id="2" creationId="{5C8144C5-2FD6-4E2E-A735-3A0E1FAD3349}"/>
          </ac:spMkLst>
        </pc:spChg>
        <pc:graphicFrameChg chg="modGraphic">
          <ac:chgData name="Elizabeth Bond" userId="S::elizabeth.bond@sickkids.ca::3fca437e-2720-4576-8bae-406f91417346" providerId="AD" clId="Web-{E1F94FF5-7653-1D59-DC7F-06F9ACF9AEF2}" dt="2020-07-08T17:58:10.188" v="1"/>
          <ac:graphicFrameMkLst>
            <pc:docMk/>
            <pc:sldMk cId="95456607" sldId="274"/>
            <ac:graphicFrameMk id="5" creationId="{6372267B-263C-459F-983B-35E961CC6858}"/>
          </ac:graphicFrameMkLst>
        </pc:graphicFrameChg>
        <pc:graphicFrameChg chg="modGraphic">
          <ac:chgData name="Elizabeth Bond" userId="S::elizabeth.bond@sickkids.ca::3fca437e-2720-4576-8bae-406f91417346" providerId="AD" clId="Web-{E1F94FF5-7653-1D59-DC7F-06F9ACF9AEF2}" dt="2020-07-08T17:58:30.001" v="3"/>
          <ac:graphicFrameMkLst>
            <pc:docMk/>
            <pc:sldMk cId="95456607" sldId="274"/>
            <ac:graphicFrameMk id="11" creationId="{84FEE8D5-FD7D-4295-8D3B-4203FA451259}"/>
          </ac:graphicFrameMkLst>
        </pc:graphicFrameChg>
        <pc:graphicFrameChg chg="modGraphic">
          <ac:chgData name="Elizabeth Bond" userId="S::elizabeth.bond@sickkids.ca::3fca437e-2720-4576-8bae-406f91417346" providerId="AD" clId="Web-{E1F94FF5-7653-1D59-DC7F-06F9ACF9AEF2}" dt="2020-07-08T17:59:27.376" v="7"/>
          <ac:graphicFrameMkLst>
            <pc:docMk/>
            <pc:sldMk cId="95456607" sldId="274"/>
            <ac:graphicFrameMk id="16" creationId="{6DA1A192-D5E5-429B-968F-1855FC1D7A25}"/>
          </ac:graphicFrameMkLst>
        </pc:graphicFrameChg>
        <pc:graphicFrameChg chg="modGraphic">
          <ac:chgData name="Elizabeth Bond" userId="S::elizabeth.bond@sickkids.ca::3fca437e-2720-4576-8bae-406f91417346" providerId="AD" clId="Web-{E1F94FF5-7653-1D59-DC7F-06F9ACF9AEF2}" dt="2020-07-08T17:59:32.814" v="8"/>
          <ac:graphicFrameMkLst>
            <pc:docMk/>
            <pc:sldMk cId="95456607" sldId="274"/>
            <ac:graphicFrameMk id="17" creationId="{CF6AF9D8-2BAF-4884-8476-86FE9D7D39F4}"/>
          </ac:graphicFrameMkLst>
        </pc:graphicFrameChg>
        <pc:graphicFrameChg chg="modGraphic">
          <ac:chgData name="Elizabeth Bond" userId="S::elizabeth.bond@sickkids.ca::3fca437e-2720-4576-8bae-406f91417346" providerId="AD" clId="Web-{E1F94FF5-7653-1D59-DC7F-06F9ACF9AEF2}" dt="2020-07-08T17:59:37.908" v="9"/>
          <ac:graphicFrameMkLst>
            <pc:docMk/>
            <pc:sldMk cId="95456607" sldId="274"/>
            <ac:graphicFrameMk id="18" creationId="{C2BE0425-E894-43E9-A1E5-BF49B18F53AA}"/>
          </ac:graphicFrameMkLst>
        </pc:graphicFrameChg>
      </pc:sldChg>
      <pc:sldChg chg="modSp">
        <pc:chgData name="Elizabeth Bond" userId="S::elizabeth.bond@sickkids.ca::3fca437e-2720-4576-8bae-406f91417346" providerId="AD" clId="Web-{E1F94FF5-7653-1D59-DC7F-06F9ACF9AEF2}" dt="2020-07-08T18:03:11.347" v="10" actId="20577"/>
        <pc:sldMkLst>
          <pc:docMk/>
          <pc:sldMk cId="1298592709" sldId="275"/>
        </pc:sldMkLst>
        <pc:spChg chg="mod">
          <ac:chgData name="Elizabeth Bond" userId="S::elizabeth.bond@sickkids.ca::3fca437e-2720-4576-8bae-406f91417346" providerId="AD" clId="Web-{E1F94FF5-7653-1D59-DC7F-06F9ACF9AEF2}" dt="2020-07-08T18:03:11.347" v="10" actId="20577"/>
          <ac:spMkLst>
            <pc:docMk/>
            <pc:sldMk cId="1298592709" sldId="275"/>
            <ac:spMk id="8195" creationId="{99E0484A-C1D2-4017-AB22-0AFB25282605}"/>
          </ac:spMkLst>
        </pc:spChg>
      </pc:sldChg>
      <pc:sldChg chg="modSp">
        <pc:chgData name="Elizabeth Bond" userId="S::elizabeth.bond@sickkids.ca::3fca437e-2720-4576-8bae-406f91417346" providerId="AD" clId="Web-{E1F94FF5-7653-1D59-DC7F-06F9ACF9AEF2}" dt="2020-07-08T18:05:24.957" v="15" actId="20577"/>
        <pc:sldMkLst>
          <pc:docMk/>
          <pc:sldMk cId="402620273" sldId="276"/>
        </pc:sldMkLst>
        <pc:spChg chg="mod">
          <ac:chgData name="Elizabeth Bond" userId="S::elizabeth.bond@sickkids.ca::3fca437e-2720-4576-8bae-406f91417346" providerId="AD" clId="Web-{E1F94FF5-7653-1D59-DC7F-06F9ACF9AEF2}" dt="2020-07-08T18:05:24.957" v="15" actId="20577"/>
          <ac:spMkLst>
            <pc:docMk/>
            <pc:sldMk cId="402620273" sldId="276"/>
            <ac:spMk id="2" creationId="{5C8144C5-2FD6-4E2E-A735-3A0E1FAD3349}"/>
          </ac:spMkLst>
        </pc:spChg>
        <pc:spChg chg="mod">
          <ac:chgData name="Elizabeth Bond" userId="S::elizabeth.bond@sickkids.ca::3fca437e-2720-4576-8bae-406f91417346" providerId="AD" clId="Web-{E1F94FF5-7653-1D59-DC7F-06F9ACF9AEF2}" dt="2020-07-08T18:03:27.909" v="11" actId="20577"/>
          <ac:spMkLst>
            <pc:docMk/>
            <pc:sldMk cId="402620273" sldId="276"/>
            <ac:spMk id="8195" creationId="{99E0484A-C1D2-4017-AB22-0AFB25282605}"/>
          </ac:spMkLst>
        </pc:spChg>
      </pc:sldChg>
      <pc:sldChg chg="delSp modSp add replId">
        <pc:chgData name="Elizabeth Bond" userId="S::elizabeth.bond@sickkids.ca::3fca437e-2720-4576-8bae-406f91417346" providerId="AD" clId="Web-{E1F94FF5-7653-1D59-DC7F-06F9ACF9AEF2}" dt="2020-07-08T18:26:02.682" v="25" actId="20577"/>
        <pc:sldMkLst>
          <pc:docMk/>
          <pc:sldMk cId="637903195" sldId="278"/>
        </pc:sldMkLst>
        <pc:spChg chg="mod">
          <ac:chgData name="Elizabeth Bond" userId="S::elizabeth.bond@sickkids.ca::3fca437e-2720-4576-8bae-406f91417346" providerId="AD" clId="Web-{E1F94FF5-7653-1D59-DC7F-06F9ACF9AEF2}" dt="2020-07-08T18:26:02.682" v="25" actId="20577"/>
          <ac:spMkLst>
            <pc:docMk/>
            <pc:sldMk cId="637903195" sldId="278"/>
            <ac:spMk id="2" creationId="{5C8144C5-2FD6-4E2E-A735-3A0E1FAD3349}"/>
          </ac:spMkLst>
        </pc:spChg>
        <pc:spChg chg="del">
          <ac:chgData name="Elizabeth Bond" userId="S::elizabeth.bond@sickkids.ca::3fca437e-2720-4576-8bae-406f91417346" providerId="AD" clId="Web-{E1F94FF5-7653-1D59-DC7F-06F9ACF9AEF2}" dt="2020-07-08T18:25:54.042" v="23"/>
          <ac:spMkLst>
            <pc:docMk/>
            <pc:sldMk cId="637903195" sldId="278"/>
            <ac:spMk id="4" creationId="{47BA2F15-D43F-40E1-ABF8-A9EDF6CF4DB3}"/>
          </ac:spMkLst>
        </pc:spChg>
        <pc:spChg chg="mod">
          <ac:chgData name="Elizabeth Bond" userId="S::elizabeth.bond@sickkids.ca::3fca437e-2720-4576-8bae-406f91417346" providerId="AD" clId="Web-{E1F94FF5-7653-1D59-DC7F-06F9ACF9AEF2}" dt="2020-07-08T18:25:49.229" v="21" actId="20577"/>
          <ac:spMkLst>
            <pc:docMk/>
            <pc:sldMk cId="637903195" sldId="278"/>
            <ac:spMk id="63490" creationId="{22B25C4B-22F6-4656-8F25-57EFDF3FE375}"/>
          </ac:spMkLst>
        </pc:spChg>
        <pc:picChg chg="del">
          <ac:chgData name="Elizabeth Bond" userId="S::elizabeth.bond@sickkids.ca::3fca437e-2720-4576-8bae-406f91417346" providerId="AD" clId="Web-{E1F94FF5-7653-1D59-DC7F-06F9ACF9AEF2}" dt="2020-07-08T18:25:52.760" v="22"/>
          <ac:picMkLst>
            <pc:docMk/>
            <pc:sldMk cId="637903195" sldId="278"/>
            <ac:picMk id="3" creationId="{6C5E8B90-E469-4FF1-AEFD-92BC73F7F4DE}"/>
          </ac:picMkLst>
        </pc:picChg>
      </pc:sldChg>
    </pc:docChg>
  </pc:docChgLst>
  <pc:docChgLst>
    <pc:chgData name="Alan Yang" userId="d60a837f-a1bf-45ee-adc2-1c89e576978e" providerId="ADAL" clId="{62ED7CB0-6F2A-4F68-ABC2-0649F7CA7BE7}"/>
    <pc:docChg chg="delSld modSld">
      <pc:chgData name="Alan Yang" userId="d60a837f-a1bf-45ee-adc2-1c89e576978e" providerId="ADAL" clId="{62ED7CB0-6F2A-4F68-ABC2-0649F7CA7BE7}" dt="2020-10-27T19:38:08.294" v="32" actId="20577"/>
      <pc:docMkLst>
        <pc:docMk/>
      </pc:docMkLst>
      <pc:sldChg chg="modSp">
        <pc:chgData name="Alan Yang" userId="d60a837f-a1bf-45ee-adc2-1c89e576978e" providerId="ADAL" clId="{62ED7CB0-6F2A-4F68-ABC2-0649F7CA7BE7}" dt="2020-10-27T19:38:08.294" v="32" actId="20577"/>
        <pc:sldMkLst>
          <pc:docMk/>
          <pc:sldMk cId="0" sldId="256"/>
        </pc:sldMkLst>
        <pc:spChg chg="mod">
          <ac:chgData name="Alan Yang" userId="d60a837f-a1bf-45ee-adc2-1c89e576978e" providerId="ADAL" clId="{62ED7CB0-6F2A-4F68-ABC2-0649F7CA7BE7}" dt="2020-10-27T19:38:08.294" v="32" actId="20577"/>
          <ac:spMkLst>
            <pc:docMk/>
            <pc:sldMk cId="0" sldId="256"/>
            <ac:spMk id="30722" creationId="{3C72EF7D-D658-40DC-8762-72F59C4D29D0}"/>
          </ac:spMkLst>
        </pc:spChg>
      </pc:sldChg>
      <pc:sldChg chg="modSp">
        <pc:chgData name="Alan Yang" userId="d60a837f-a1bf-45ee-adc2-1c89e576978e" providerId="ADAL" clId="{62ED7CB0-6F2A-4F68-ABC2-0649F7CA7BE7}" dt="2020-10-25T15:54:10.991" v="10" actId="20577"/>
        <pc:sldMkLst>
          <pc:docMk/>
          <pc:sldMk cId="0" sldId="265"/>
        </pc:sldMkLst>
        <pc:spChg chg="mod">
          <ac:chgData name="Alan Yang" userId="d60a837f-a1bf-45ee-adc2-1c89e576978e" providerId="ADAL" clId="{62ED7CB0-6F2A-4F68-ABC2-0649F7CA7BE7}" dt="2020-10-25T15:54:10.991" v="10" actId="20577"/>
          <ac:spMkLst>
            <pc:docMk/>
            <pc:sldMk cId="0" sldId="265"/>
            <ac:spMk id="8195" creationId="{99E0484A-C1D2-4017-AB22-0AFB25282605}"/>
          </ac:spMkLst>
        </pc:spChg>
      </pc:sldChg>
      <pc:sldChg chg="del">
        <pc:chgData name="Alan Yang" userId="d60a837f-a1bf-45ee-adc2-1c89e576978e" providerId="ADAL" clId="{62ED7CB0-6F2A-4F68-ABC2-0649F7CA7BE7}" dt="2020-10-25T15:50:11.792" v="1" actId="2696"/>
        <pc:sldMkLst>
          <pc:docMk/>
          <pc:sldMk cId="624047575" sldId="279"/>
        </pc:sldMkLst>
      </pc:sldChg>
    </pc:docChg>
  </pc:docChgLst>
  <pc:docChgLst>
    <pc:chgData name="Elizabeth Bond" userId="S::elizabeth.bond@sickkids.ca::3fca437e-2720-4576-8bae-406f91417346" providerId="AD" clId="Web-{D6DE98E5-EC57-7AE0-B825-32160C4EC003}"/>
    <pc:docChg chg="delSld modSld">
      <pc:chgData name="Elizabeth Bond" userId="S::elizabeth.bond@sickkids.ca::3fca437e-2720-4576-8bae-406f91417346" providerId="AD" clId="Web-{D6DE98E5-EC57-7AE0-B825-32160C4EC003}" dt="2020-07-09T18:53:18.010" v="42"/>
      <pc:docMkLst>
        <pc:docMk/>
      </pc:docMkLst>
      <pc:sldChg chg="del">
        <pc:chgData name="Elizabeth Bond" userId="S::elizabeth.bond@sickkids.ca::3fca437e-2720-4576-8bae-406f91417346" providerId="AD" clId="Web-{D6DE98E5-EC57-7AE0-B825-32160C4EC003}" dt="2020-07-09T18:48:05.648" v="15"/>
        <pc:sldMkLst>
          <pc:docMk/>
          <pc:sldMk cId="0" sldId="267"/>
        </pc:sldMkLst>
      </pc:sldChg>
      <pc:sldChg chg="del">
        <pc:chgData name="Elizabeth Bond" userId="S::elizabeth.bond@sickkids.ca::3fca437e-2720-4576-8bae-406f91417346" providerId="AD" clId="Web-{D6DE98E5-EC57-7AE0-B825-32160C4EC003}" dt="2020-07-09T18:47:59.210" v="12"/>
        <pc:sldMkLst>
          <pc:docMk/>
          <pc:sldMk cId="0" sldId="269"/>
        </pc:sldMkLst>
      </pc:sldChg>
      <pc:sldChg chg="del">
        <pc:chgData name="Elizabeth Bond" userId="S::elizabeth.bond@sickkids.ca::3fca437e-2720-4576-8bae-406f91417346" providerId="AD" clId="Web-{D6DE98E5-EC57-7AE0-B825-32160C4EC003}" dt="2020-07-09T18:48:00.194" v="13"/>
        <pc:sldMkLst>
          <pc:docMk/>
          <pc:sldMk cId="0" sldId="272"/>
        </pc:sldMkLst>
      </pc:sldChg>
      <pc:sldChg chg="del">
        <pc:chgData name="Elizabeth Bond" userId="S::elizabeth.bond@sickkids.ca::3fca437e-2720-4576-8bae-406f91417346" providerId="AD" clId="Web-{D6DE98E5-EC57-7AE0-B825-32160C4EC003}" dt="2020-07-09T18:48:02.663" v="14"/>
        <pc:sldMkLst>
          <pc:docMk/>
          <pc:sldMk cId="0" sldId="273"/>
        </pc:sldMkLst>
      </pc:sldChg>
      <pc:sldChg chg="modSp">
        <pc:chgData name="Elizabeth Bond" userId="S::elizabeth.bond@sickkids.ca::3fca437e-2720-4576-8bae-406f91417346" providerId="AD" clId="Web-{D6DE98E5-EC57-7AE0-B825-32160C4EC003}" dt="2020-07-09T18:53:18.010" v="42"/>
        <pc:sldMkLst>
          <pc:docMk/>
          <pc:sldMk cId="95456607" sldId="274"/>
        </pc:sldMkLst>
        <pc:graphicFrameChg chg="mod modGraphic">
          <ac:chgData name="Elizabeth Bond" userId="S::elizabeth.bond@sickkids.ca::3fca437e-2720-4576-8bae-406f91417346" providerId="AD" clId="Web-{D6DE98E5-EC57-7AE0-B825-32160C4EC003}" dt="2020-07-09T18:49:00.039" v="32"/>
          <ac:graphicFrameMkLst>
            <pc:docMk/>
            <pc:sldMk cId="95456607" sldId="274"/>
            <ac:graphicFrameMk id="3" creationId="{70E47A2D-8383-4C65-8F5B-E7ED0B9EB29D}"/>
          </ac:graphicFrameMkLst>
        </pc:graphicFrameChg>
        <pc:graphicFrameChg chg="modGraphic">
          <ac:chgData name="Elizabeth Bond" userId="S::elizabeth.bond@sickkids.ca::3fca437e-2720-4576-8bae-406f91417346" providerId="AD" clId="Web-{D6DE98E5-EC57-7AE0-B825-32160C4EC003}" dt="2020-07-09T18:49:14.992" v="33"/>
          <ac:graphicFrameMkLst>
            <pc:docMk/>
            <pc:sldMk cId="95456607" sldId="274"/>
            <ac:graphicFrameMk id="5" creationId="{6372267B-263C-459F-983B-35E961CC6858}"/>
          </ac:graphicFrameMkLst>
        </pc:graphicFrameChg>
        <pc:graphicFrameChg chg="mod modGraphic">
          <ac:chgData name="Elizabeth Bond" userId="S::elizabeth.bond@sickkids.ca::3fca437e-2720-4576-8bae-406f91417346" providerId="AD" clId="Web-{D6DE98E5-EC57-7AE0-B825-32160C4EC003}" dt="2020-07-09T18:53:18.010" v="42"/>
          <ac:graphicFrameMkLst>
            <pc:docMk/>
            <pc:sldMk cId="95456607" sldId="274"/>
            <ac:graphicFrameMk id="11" creationId="{84FEE8D5-FD7D-4295-8D3B-4203FA451259}"/>
          </ac:graphicFrameMkLst>
        </pc:graphicFrameChg>
        <pc:graphicFrameChg chg="modGraphic">
          <ac:chgData name="Elizabeth Bond" userId="S::elizabeth.bond@sickkids.ca::3fca437e-2720-4576-8bae-406f91417346" providerId="AD" clId="Web-{D6DE98E5-EC57-7AE0-B825-32160C4EC003}" dt="2020-07-09T18:48:47.601" v="29"/>
          <ac:graphicFrameMkLst>
            <pc:docMk/>
            <pc:sldMk cId="95456607" sldId="274"/>
            <ac:graphicFrameMk id="16" creationId="{6DA1A192-D5E5-429B-968F-1855FC1D7A25}"/>
          </ac:graphicFrameMkLst>
        </pc:graphicFrameChg>
        <pc:graphicFrameChg chg="modGraphic">
          <ac:chgData name="Elizabeth Bond" userId="S::elizabeth.bond@sickkids.ca::3fca437e-2720-4576-8bae-406f91417346" providerId="AD" clId="Web-{D6DE98E5-EC57-7AE0-B825-32160C4EC003}" dt="2020-07-09T18:48:50.664" v="30"/>
          <ac:graphicFrameMkLst>
            <pc:docMk/>
            <pc:sldMk cId="95456607" sldId="274"/>
            <ac:graphicFrameMk id="17" creationId="{CF6AF9D8-2BAF-4884-8476-86FE9D7D39F4}"/>
          </ac:graphicFrameMkLst>
        </pc:graphicFrameChg>
        <pc:graphicFrameChg chg="modGraphic">
          <ac:chgData name="Elizabeth Bond" userId="S::elizabeth.bond@sickkids.ca::3fca437e-2720-4576-8bae-406f91417346" providerId="AD" clId="Web-{D6DE98E5-EC57-7AE0-B825-32160C4EC003}" dt="2020-07-09T18:48:52.351" v="31"/>
          <ac:graphicFrameMkLst>
            <pc:docMk/>
            <pc:sldMk cId="95456607" sldId="274"/>
            <ac:graphicFrameMk id="18" creationId="{C2BE0425-E894-43E9-A1E5-BF49B18F53AA}"/>
          </ac:graphicFrameMkLst>
        </pc:graphicFrameChg>
      </pc:sldChg>
      <pc:sldChg chg="modSp">
        <pc:chgData name="Elizabeth Bond" userId="S::elizabeth.bond@sickkids.ca::3fca437e-2720-4576-8bae-406f91417346" providerId="AD" clId="Web-{D6DE98E5-EC57-7AE0-B825-32160C4EC003}" dt="2020-07-09T18:40:16.377" v="9" actId="20577"/>
        <pc:sldMkLst>
          <pc:docMk/>
          <pc:sldMk cId="402620273" sldId="276"/>
        </pc:sldMkLst>
        <pc:spChg chg="mod">
          <ac:chgData name="Elizabeth Bond" userId="S::elizabeth.bond@sickkids.ca::3fca437e-2720-4576-8bae-406f91417346" providerId="AD" clId="Web-{D6DE98E5-EC57-7AE0-B825-32160C4EC003}" dt="2020-07-09T18:40:16.377" v="9" actId="20577"/>
          <ac:spMkLst>
            <pc:docMk/>
            <pc:sldMk cId="402620273" sldId="276"/>
            <ac:spMk id="2" creationId="{5C8144C5-2FD6-4E2E-A735-3A0E1FAD3349}"/>
          </ac:spMkLst>
        </pc:spChg>
      </pc:sldChg>
      <pc:sldChg chg="modSp">
        <pc:chgData name="Elizabeth Bond" userId="S::elizabeth.bond@sickkids.ca::3fca437e-2720-4576-8bae-406f91417346" providerId="AD" clId="Web-{D6DE98E5-EC57-7AE0-B825-32160C4EC003}" dt="2020-07-09T18:47:41.913" v="11" actId="20577"/>
        <pc:sldMkLst>
          <pc:docMk/>
          <pc:sldMk cId="319623904" sldId="277"/>
        </pc:sldMkLst>
        <pc:spChg chg="mod">
          <ac:chgData name="Elizabeth Bond" userId="S::elizabeth.bond@sickkids.ca::3fca437e-2720-4576-8bae-406f91417346" providerId="AD" clId="Web-{D6DE98E5-EC57-7AE0-B825-32160C4EC003}" dt="2020-07-09T18:47:41.913" v="11" actId="20577"/>
          <ac:spMkLst>
            <pc:docMk/>
            <pc:sldMk cId="319623904" sldId="277"/>
            <ac:spMk id="2" creationId="{5C8144C5-2FD6-4E2E-A735-3A0E1FAD33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9B0BA5-DBD2-40FF-BE5E-49056A7A0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19C5DC6-91A1-4674-B2DB-CF76A56765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C5A8548-DBCF-4CD0-9AB9-EE39015CC2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D8595BB-04FB-470A-B616-AB872BBCCB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6D0405-E0ED-4E0C-9002-7D0378BC0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4553E2-B8A2-4E67-B320-C83279028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3E773A-5CD7-48CA-AE75-6B88CE32F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6F82EC8-45D6-4060-A08F-B20E2A99A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90B6280-691E-42D8-BFD8-DA70825C58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A4728DEE-6FC8-4CF2-8859-BB3ED92318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AFF4E4D-AE47-40DA-A2CF-1B33EB67B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4EB2AF-97C6-4301-81FB-AC786A199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1668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5D433500-DD8E-487E-B233-776771C41A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A1F8C9AB-4567-4047-93D0-B4885F12C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C46F7A6-351D-43AA-B82E-F2B485A181C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D5DA3D6B-4D8C-4560-8262-EEB38D209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F4EA9C-9D03-46ED-9F53-E35F6E6B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3.jpg">
            <a:extLst>
              <a:ext uri="{FF2B5EF4-FFF2-40B4-BE49-F238E27FC236}">
                <a16:creationId xmlns:a16="http://schemas.microsoft.com/office/drawing/2014/main" id="{A42FBF2C-66DC-4319-8A79-F7F7DDA96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381000"/>
            <a:ext cx="2095500" cy="4876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7275" cy="4876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4.jpg">
            <a:extLst>
              <a:ext uri="{FF2B5EF4-FFF2-40B4-BE49-F238E27FC236}">
                <a16:creationId xmlns:a16="http://schemas.microsoft.com/office/drawing/2014/main" id="{446AD063-E2CE-4C8C-B758-DA19775743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38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85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6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B3432095-5CC1-4EFF-8F6A-92EC523928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81000" y="381000"/>
            <a:ext cx="8385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34E741F-92EB-42FA-A619-A20CA0CBD76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1400">
          <a:solidFill>
            <a:srgbClr val="000000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C72EF7D-D658-40DC-8762-72F59C4D29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019800" y="3505200"/>
            <a:ext cx="2971800" cy="1981200"/>
          </a:xfrm>
        </p:spPr>
        <p:txBody>
          <a:bodyPr/>
          <a:lstStyle/>
          <a:p>
            <a:pPr algn="ctr" eaLnBrk="1" hangingPunct="1">
              <a:defRPr/>
            </a:pP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Introduction to R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000">
                <a:solidFill>
                  <a:schemeClr val="tx1"/>
                </a:solidFill>
                <a:cs typeface="+mj-cs"/>
              </a:rPr>
            </a:br>
            <a:r>
              <a:rPr lang="en-US" sz="1600">
                <a:solidFill>
                  <a:schemeClr val="tx1"/>
                </a:solidFill>
              </a:rPr>
              <a:t>Intro to R</a:t>
            </a:r>
            <a:br>
              <a:rPr lang="en-US" sz="3000" dirty="0">
                <a:solidFill>
                  <a:schemeClr val="tx1"/>
                </a:solidFill>
                <a:cs typeface="+mj-cs"/>
              </a:rPr>
            </a:br>
            <a:br>
              <a:rPr lang="en-CA" sz="32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2BC93C13-B957-493F-94E7-0B74AEE6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5791200"/>
            <a:ext cx="6905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47700" y="1752600"/>
            <a:ext cx="78486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500" dirty="0">
                <a:cs typeface="ヒラギノ角ゴ Pro W3"/>
              </a:rPr>
              <a:t>Data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500" dirty="0">
                <a:cs typeface="ヒラギノ角ゴ Pro W3"/>
              </a:rPr>
              <a:t>Assigning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500" dirty="0">
                <a:cs typeface="ヒラギノ角ゴ Pro W3"/>
              </a:rPr>
              <a:t>Using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500" dirty="0">
                <a:cs typeface="ヒラギノ角ゴ Pro W3"/>
              </a:rPr>
              <a:t>Packages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dirty="0"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500" dirty="0">
                <a:cs typeface="ヒラギノ角ゴ Pro W3"/>
              </a:rPr>
              <a:t>Using worksheet </a:t>
            </a:r>
            <a:r>
              <a:rPr lang="en-US" altLang="en-US" sz="2500" b="1" dirty="0">
                <a:cs typeface="ヒラギノ角ゴ Pro W3"/>
              </a:rPr>
              <a:t>02</a:t>
            </a:r>
            <a:r>
              <a:rPr lang="en-US" altLang="en-US" sz="2500" b="1">
                <a:cs typeface="ヒラギノ角ゴ Pro W3"/>
              </a:rPr>
              <a:t>_introduction_template.</a:t>
            </a:r>
            <a:r>
              <a:rPr lang="en-US" altLang="en-US" sz="2500" b="1" dirty="0">
                <a:cs typeface="ヒラギノ角ゴ Pro W3"/>
              </a:rPr>
              <a:t>Rmd</a:t>
            </a:r>
            <a:endParaRPr lang="en-US" altLang="en-US" sz="2500"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dirty="0">
              <a:cs typeface="ヒラギノ角ゴ Pro W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3591299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Formats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0646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>
              <a:buFont typeface="Arial" panose="020B0604020202020204" pitchFamily="34" charset="0"/>
              <a:buChar char="•"/>
            </a:pPr>
            <a:endParaRPr lang="en-US" altLang="en-US" sz="2500" dirty="0"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dirty="0">
              <a:cs typeface="ヒラギノ角ゴ Pro W3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69678"/>
            <a:ext cx="4574242" cy="51950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Vector</a:t>
            </a: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kern="0" dirty="0">
                <a:ea typeface="+mn-lt"/>
                <a:cs typeface="+mn-lt"/>
              </a:rPr>
              <a:t>A collection of elements of the same </a:t>
            </a:r>
            <a:r>
              <a:rPr lang="en-US" sz="1800" i="1" kern="0" dirty="0">
                <a:ea typeface="+mn-lt"/>
                <a:cs typeface="+mn-lt"/>
              </a:rPr>
              <a:t>type*</a:t>
            </a:r>
            <a:endParaRPr lang="en-US" altLang="en-US" sz="1800" i="1" kern="0" dirty="0"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Matrix</a:t>
            </a: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800" kern="0" dirty="0">
                <a:ea typeface="+mn-lt"/>
                <a:cs typeface="+mn-lt"/>
              </a:rPr>
              <a:t>A two-dimensional collection of elements</a:t>
            </a:r>
            <a:r>
              <a:rPr lang="en-US" sz="2300" kern="0" dirty="0">
                <a:ea typeface="+mn-lt"/>
                <a:cs typeface="+mn-lt"/>
              </a:rPr>
              <a:t> </a:t>
            </a:r>
            <a:r>
              <a:rPr lang="en-US" sz="1800" kern="0" dirty="0">
                <a:ea typeface="+mn-lt"/>
                <a:cs typeface="+mn-lt"/>
              </a:rPr>
              <a:t>of the same type*</a:t>
            </a:r>
            <a:endParaRPr lang="en-US" altLang="en-US" sz="1800" kern="0" dirty="0"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Data frame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kern="0" dirty="0">
                <a:cs typeface="Arial"/>
              </a:rPr>
              <a:t>A two-dimensional collection of elements of the same or different types.* </a:t>
            </a:r>
            <a:endParaRPr lang="en-US" altLang="en-US" sz="1800" kern="0" dirty="0"/>
          </a:p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List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en-US" sz="1800" kern="0" dirty="0"/>
              <a:t>A collection of vectors, matrices, data frames, or lists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1800" kern="0" dirty="0"/>
          </a:p>
          <a:p>
            <a:pPr marL="400050" lvl="1"/>
            <a:r>
              <a:rPr lang="en-US" altLang="en-US" sz="1400" kern="0" dirty="0">
                <a:solidFill>
                  <a:srgbClr val="000000"/>
                </a:solidFill>
              </a:rPr>
              <a:t>*Types of data include numeric, character, logical, and factor </a:t>
            </a:r>
            <a:endParaRPr lang="en-US" altLang="en-US" sz="1400" kern="0" dirty="0"/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>
              <a:cs typeface="ヒラギノ角ゴ Pro W3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0E47A2D-8383-4C65-8F5B-E7ED0B9E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8817"/>
              </p:ext>
            </p:extLst>
          </p:nvPr>
        </p:nvGraphicFramePr>
        <p:xfrm>
          <a:off x="6445333" y="1893012"/>
          <a:ext cx="9144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14144281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724046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752006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24610121"/>
                    </a:ext>
                  </a:extLst>
                </a:gridCol>
              </a:tblGrid>
              <a:tr h="24096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5661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72267B-263C-459F-983B-35E961CC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9224"/>
              </p:ext>
            </p:extLst>
          </p:nvPr>
        </p:nvGraphicFramePr>
        <p:xfrm>
          <a:off x="6223456" y="2556129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31476287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486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958797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104588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899219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964504"/>
                    </a:ext>
                  </a:extLst>
                </a:gridCol>
              </a:tblGrid>
              <a:tr h="22671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9104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13708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402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510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4FEE8D5-FD7D-4295-8D3B-4203FA45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6980"/>
              </p:ext>
            </p:extLst>
          </p:nvPr>
        </p:nvGraphicFramePr>
        <p:xfrm>
          <a:off x="6216733" y="4000084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31476287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486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958797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104588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899219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964504"/>
                    </a:ext>
                  </a:extLst>
                </a:gridCol>
              </a:tblGrid>
              <a:tr h="2267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9104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13708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402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D6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510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DA1A192-D5E5-429B-968F-1855FC1D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85474"/>
              </p:ext>
            </p:extLst>
          </p:nvPr>
        </p:nvGraphicFramePr>
        <p:xfrm>
          <a:off x="4690492" y="5465813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31476287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486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958797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104588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899219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964504"/>
                    </a:ext>
                  </a:extLst>
                </a:gridCol>
              </a:tblGrid>
              <a:tr h="22671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9104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13708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402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510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CF6AF9D8-2BAF-4884-8476-86FE9D7D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7681"/>
              </p:ext>
            </p:extLst>
          </p:nvPr>
        </p:nvGraphicFramePr>
        <p:xfrm>
          <a:off x="6196562" y="5472536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31476287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486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958797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104588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899219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964504"/>
                    </a:ext>
                  </a:extLst>
                </a:gridCol>
              </a:tblGrid>
              <a:tr h="22671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9104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13708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402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5107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C2BE0425-E894-43E9-A1E5-BF49B18F5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74279"/>
              </p:ext>
            </p:extLst>
          </p:nvPr>
        </p:nvGraphicFramePr>
        <p:xfrm>
          <a:off x="7695909" y="5472536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31476287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486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958797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104588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899219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964504"/>
                    </a:ext>
                  </a:extLst>
                </a:gridCol>
              </a:tblGrid>
              <a:tr h="22671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9104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13708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4022"/>
                  </a:ext>
                </a:extLst>
              </a:tr>
              <a:tr h="2045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665050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Assigning [or Saving] Variables or Objects 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0646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 marL="0" indent="0" algn="ctr"/>
            <a:r>
              <a:rPr lang="en-US" altLang="en-US" sz="1800" dirty="0">
                <a:cs typeface="ヒラギノ角ゴ Pro W3"/>
              </a:rPr>
              <a:t>Create an object named </a:t>
            </a:r>
            <a:r>
              <a:rPr lang="en-US" altLang="en-US" sz="1800" i="1" dirty="0" err="1">
                <a:cs typeface="ヒラギノ角ゴ Pro W3"/>
              </a:rPr>
              <a:t>num_observations</a:t>
            </a:r>
            <a:r>
              <a:rPr lang="en-US" altLang="en-US" sz="1800" dirty="0">
                <a:cs typeface="ヒラギノ角ゴ Pro W3"/>
              </a:rPr>
              <a:t> with a value of </a:t>
            </a:r>
            <a:endParaRPr lang="en-US" dirty="0"/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</a:t>
            </a:r>
            <a:r>
              <a:rPr lang="en-US" sz="1800" dirty="0" err="1">
                <a:solidFill>
                  <a:srgbClr val="0046AD"/>
                </a:solidFill>
                <a:latin typeface="Consolas"/>
                <a:cs typeface="ヒラギノ角ゴ Pro W3"/>
              </a:rPr>
              <a:t>num_observations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&lt;- 336</a:t>
            </a: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r>
              <a:rPr lang="en-US" sz="1800" dirty="0">
                <a:ea typeface="+mn-lt"/>
                <a:cs typeface="+mn-lt"/>
              </a:rPr>
              <a:t>Create a vector named </a:t>
            </a:r>
            <a:r>
              <a:rPr lang="en-US" sz="1800" i="1" dirty="0">
                <a:ea typeface="+mn-lt"/>
                <a:cs typeface="+mn-lt"/>
              </a:rPr>
              <a:t>x </a:t>
            </a:r>
            <a:r>
              <a:rPr lang="en-US" sz="1800" dirty="0">
                <a:ea typeface="+mn-lt"/>
                <a:cs typeface="+mn-lt"/>
              </a:rPr>
              <a:t>with a value of letters A to E</a:t>
            </a: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 x &lt;- c("A", "B", "C", "D", "E")</a:t>
            </a:r>
            <a:endParaRPr lang="en-US" dirty="0"/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r>
              <a:rPr lang="en-US" sz="1800" dirty="0">
                <a:latin typeface="Arial"/>
                <a:cs typeface="Arial"/>
              </a:rPr>
              <a:t>Create a 6 x 6 matrix named </a:t>
            </a:r>
            <a:r>
              <a:rPr lang="en-US" sz="1800" i="1" dirty="0">
                <a:latin typeface="Arial"/>
                <a:cs typeface="Arial"/>
              </a:rPr>
              <a:t>lucky </a:t>
            </a:r>
            <a:r>
              <a:rPr lang="en-US" sz="1800" dirty="0">
                <a:latin typeface="Arial"/>
                <a:cs typeface="Arial"/>
              </a:rPr>
              <a:t>filled with a 7's</a:t>
            </a:r>
            <a:endParaRPr lang="en-US" sz="1800" dirty="0"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 lucky &lt;- </a:t>
            </a:r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matrix(7, </a:t>
            </a:r>
            <a:r>
              <a:rPr lang="en-US" sz="1800" dirty="0" err="1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nrow</a:t>
            </a:r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 = 6, </a:t>
            </a:r>
            <a:endParaRPr lang="en-US" dirty="0">
              <a:solidFill>
                <a:srgbClr val="0046AD"/>
              </a:solidFill>
              <a:latin typeface="Consolas"/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                   </a:t>
            </a:r>
            <a:r>
              <a:rPr lang="en-US" sz="1800" dirty="0" err="1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ncol</a:t>
            </a:r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 = 6)</a:t>
            </a:r>
          </a:p>
          <a:p>
            <a:pPr marL="0" indent="0" algn="ctr"/>
            <a:endParaRPr lang="en-US" sz="1800" dirty="0">
              <a:latin typeface="Consolas"/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latin typeface="Arial"/>
                <a:ea typeface="+mn-lt"/>
                <a:cs typeface="+mn-lt"/>
              </a:rPr>
              <a:t>Type the name of each object and then hit enter to display its value</a:t>
            </a:r>
          </a:p>
          <a:p>
            <a:pPr marL="0" indent="0" algn="ctr"/>
            <a:endParaRPr lang="en-US" sz="1800" dirty="0">
              <a:latin typeface="Consolas"/>
              <a:ea typeface="+mn-lt"/>
              <a:cs typeface="+mn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69678"/>
            <a:ext cx="4574242" cy="51950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To assign a variable or save it to </a:t>
            </a:r>
            <a:endParaRPr lang="en-US" sz="1800" dirty="0"/>
          </a:p>
          <a:p>
            <a:pPr marL="0" indent="0"/>
            <a:r>
              <a:rPr lang="en-US" altLang="en-US" sz="2000" kern="0" dirty="0"/>
              <a:t>     your </a:t>
            </a:r>
            <a:r>
              <a:rPr lang="en-US" altLang="en-US" sz="2000" kern="0" dirty="0">
                <a:solidFill>
                  <a:srgbClr val="92D050"/>
                </a:solidFill>
              </a:rPr>
              <a:t>Global Environment</a:t>
            </a:r>
            <a:r>
              <a:rPr lang="en-US" altLang="en-US" sz="2000" kern="0" dirty="0"/>
              <a:t>, use </a:t>
            </a:r>
            <a:endParaRPr lang="en-US" sz="2000" dirty="0"/>
          </a:p>
          <a:p>
            <a:pPr marL="0" indent="0" algn="ctr"/>
            <a:r>
              <a:rPr lang="en-US" altLang="en-US" sz="2400" b="1" kern="0" dirty="0">
                <a:latin typeface="Consolas"/>
              </a:rPr>
              <a:t>&lt;- </a:t>
            </a:r>
            <a:endParaRPr lang="en-US" sz="2400" b="1" dirty="0">
              <a:latin typeface="Consolas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2000" kern="0" dirty="0">
                <a:ea typeface="+mn-lt"/>
                <a:cs typeface="+mn-lt"/>
              </a:rPr>
              <a:t>This will save the element so that it can be used later 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2000" kern="0" dirty="0">
                <a:ea typeface="+mn-lt"/>
                <a:cs typeface="+mn-lt"/>
              </a:rPr>
              <a:t>Be careful not to accidentally overwrite an object </a:t>
            </a: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400050" lvl="1"/>
            <a:endParaRPr lang="en-US" altLang="en-US" sz="1400" kern="0" dirty="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/>
          </a:p>
        </p:txBody>
      </p:sp>
      <p:pic>
        <p:nvPicPr>
          <p:cNvPr id="4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CC08F2-5749-4034-BAE5-4237A62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4358780"/>
            <a:ext cx="4457700" cy="2423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221810-11BE-4EE8-87DF-06B826C4FFB1}"/>
              </a:ext>
            </a:extLst>
          </p:cNvPr>
          <p:cNvSpPr/>
          <p:nvPr/>
        </p:nvSpPr>
        <p:spPr bwMode="auto">
          <a:xfrm>
            <a:off x="2844053" y="4625788"/>
            <a:ext cx="1640541" cy="948018"/>
          </a:xfrm>
          <a:prstGeom prst="rect">
            <a:avLst/>
          </a:prstGeom>
          <a:solidFill>
            <a:srgbClr val="99CC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665050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Functions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0646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 marL="0" indent="0" algn="ctr"/>
            <a:r>
              <a:rPr lang="en-US" altLang="en-US" sz="1800" dirty="0">
                <a:cs typeface="ヒラギノ角ゴ Pro W3"/>
              </a:rPr>
              <a:t>Create a vector named </a:t>
            </a:r>
            <a:r>
              <a:rPr lang="en-US" altLang="en-US" sz="1800" i="1" dirty="0">
                <a:cs typeface="ヒラギノ角ゴ Pro W3"/>
              </a:rPr>
              <a:t>yay</a:t>
            </a:r>
            <a:r>
              <a:rPr lang="en-US" altLang="en-US" sz="1800" dirty="0">
                <a:cs typeface="ヒラギノ角ゴ Pro W3"/>
              </a:rPr>
              <a:t> with a value of numbers 1 to 6</a:t>
            </a:r>
            <a:endParaRPr lang="en-US" dirty="0"/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       yay &lt;- c(1:6)   </a:t>
            </a:r>
            <a:r>
              <a:rPr lang="en-US" dirty="0">
                <a:solidFill>
                  <a:srgbClr val="0046AD"/>
                </a:solidFill>
                <a:latin typeface="Consolas"/>
                <a:cs typeface="ヒラギノ角ゴ Pro W3"/>
              </a:rPr>
              <a:t> *note the :</a:t>
            </a: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r>
              <a:rPr lang="en-US" sz="1800" dirty="0">
                <a:ea typeface="+mn-lt"/>
                <a:cs typeface="+mn-lt"/>
              </a:rPr>
              <a:t>Find the length of </a:t>
            </a:r>
            <a:r>
              <a:rPr lang="en-US" sz="1800" i="1" dirty="0">
                <a:ea typeface="+mn-lt"/>
                <a:cs typeface="+mn-lt"/>
              </a:rPr>
              <a:t>yay</a:t>
            </a: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 length(yay)</a:t>
            </a:r>
            <a:endParaRPr lang="en-US" dirty="0"/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r>
              <a:rPr lang="en-US" sz="1800" dirty="0">
                <a:latin typeface="Arial"/>
                <a:cs typeface="Arial"/>
              </a:rPr>
              <a:t>Find the dimensions of the matrix named </a:t>
            </a:r>
            <a:r>
              <a:rPr lang="en-US" sz="1800" i="1" dirty="0">
                <a:latin typeface="Arial"/>
                <a:cs typeface="Arial"/>
              </a:rPr>
              <a:t>lucky </a:t>
            </a:r>
            <a:endParaRPr lang="en-US" sz="1800" dirty="0"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 dim(lucky)</a:t>
            </a:r>
            <a:endParaRPr lang="en-US" sz="1800" dirty="0">
              <a:solidFill>
                <a:srgbClr val="0046AD"/>
              </a:solidFill>
              <a:latin typeface="Consolas"/>
              <a:ea typeface="+mn-lt"/>
              <a:cs typeface="+mn-lt"/>
            </a:endParaRPr>
          </a:p>
          <a:p>
            <a:pPr marL="0" indent="0" algn="ctr"/>
            <a:endParaRPr lang="en-US" sz="1800" dirty="0">
              <a:latin typeface="Consolas"/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latin typeface="Arial"/>
                <a:ea typeface="+mn-lt"/>
                <a:cs typeface="+mn-lt"/>
              </a:rPr>
              <a:t>Find the mean and median of </a:t>
            </a:r>
            <a:r>
              <a:rPr lang="en-US" sz="1800" i="1" dirty="0">
                <a:latin typeface="Arial"/>
                <a:ea typeface="+mn-lt"/>
                <a:cs typeface="+mn-lt"/>
              </a:rPr>
              <a:t>yay</a:t>
            </a: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mean(yay)</a:t>
            </a:r>
            <a:endParaRPr lang="en-US" dirty="0"/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median(yay)</a:t>
            </a:r>
          </a:p>
          <a:p>
            <a:pPr marL="0" indent="0" algn="ctr"/>
            <a:endParaRPr lang="en-US" sz="1800" dirty="0">
              <a:latin typeface="Consolas"/>
              <a:ea typeface="+mn-lt"/>
              <a:cs typeface="+mn-lt"/>
            </a:endParaRPr>
          </a:p>
          <a:p>
            <a:pPr marL="0" indent="0" algn="ctr"/>
            <a:endParaRPr lang="en-US" sz="1800" i="1" dirty="0"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69678"/>
            <a:ext cx="4574242" cy="51950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100000"/>
              </a:lnSpc>
              <a:buFont typeface="Courier New,monospace"/>
              <a:buChar char="o"/>
            </a:pPr>
            <a:r>
              <a:rPr lang="en-US" sz="2000" kern="0" dirty="0">
                <a:ea typeface="+mn-lt"/>
                <a:cs typeface="+mn-lt"/>
              </a:rPr>
              <a:t>Functions can be help you with data management and data analysis</a:t>
            </a: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lnSpc>
                <a:spcPct val="100000"/>
              </a:lnSpc>
              <a:buFont typeface="Courier New,monospace"/>
              <a:buChar char="o"/>
            </a:pPr>
            <a:r>
              <a:rPr lang="en-US" sz="2000" kern="0" dirty="0">
                <a:cs typeface="Arial"/>
              </a:rPr>
              <a:t>Each function has a </a:t>
            </a:r>
            <a:r>
              <a:rPr lang="en-US" sz="2000" kern="0" dirty="0">
                <a:solidFill>
                  <a:srgbClr val="7030A0"/>
                </a:solidFill>
                <a:cs typeface="Arial"/>
              </a:rPr>
              <a:t>name </a:t>
            </a:r>
            <a:r>
              <a:rPr lang="en-US" sz="2000" kern="0" dirty="0">
                <a:cs typeface="Arial"/>
              </a:rPr>
              <a:t>and one or more </a:t>
            </a:r>
            <a:r>
              <a:rPr lang="en-US" sz="2000" kern="0" dirty="0">
                <a:solidFill>
                  <a:schemeClr val="accent2">
                    <a:lumMod val="50000"/>
                  </a:schemeClr>
                </a:solidFill>
                <a:cs typeface="Arial"/>
              </a:rPr>
              <a:t>arguments</a:t>
            </a:r>
            <a:r>
              <a:rPr lang="en-US" sz="2000" kern="0" dirty="0">
                <a:cs typeface="Arial"/>
              </a:rPr>
              <a:t>, formatted as such </a:t>
            </a:r>
            <a:endParaRPr lang="en-US" sz="2000" kern="0" dirty="0">
              <a:ea typeface="+mn-lt"/>
              <a:cs typeface="+mn-lt"/>
            </a:endParaRPr>
          </a:p>
          <a:p>
            <a:pPr lvl="1">
              <a:buFont typeface="Courier New,monospace"/>
              <a:buChar char="o"/>
            </a:pPr>
            <a:r>
              <a:rPr lang="en-US" sz="1600" kern="0" dirty="0" err="1">
                <a:solidFill>
                  <a:srgbClr val="7030A0"/>
                </a:solidFill>
                <a:ea typeface="+mn-lt"/>
                <a:cs typeface="+mn-lt"/>
              </a:rPr>
              <a:t>Function_name</a:t>
            </a:r>
            <a:r>
              <a:rPr lang="en-US" sz="1600" kern="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arg1 = …, arg2 = …</a:t>
            </a:r>
            <a:r>
              <a:rPr lang="en-US" sz="1600" kern="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16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,monospace"/>
              <a:buChar char="o"/>
            </a:pPr>
            <a:endParaRPr lang="en-US" sz="1600" kern="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Courier New,monospace"/>
              <a:buChar char="o"/>
            </a:pPr>
            <a:r>
              <a:rPr lang="en-US" sz="2000" kern="0" dirty="0">
                <a:ea typeface="+mn-lt"/>
                <a:cs typeface="+mn-lt"/>
              </a:rPr>
              <a:t>Some useful functions include:</a:t>
            </a:r>
            <a:endParaRPr lang="en-US" sz="2000" kern="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,monospace"/>
              <a:buChar char="o"/>
            </a:pPr>
            <a:r>
              <a:rPr lang="en-US" sz="1600" kern="0" dirty="0">
                <a:solidFill>
                  <a:srgbClr val="7030A0"/>
                </a:solidFill>
                <a:ea typeface="+mn-lt"/>
                <a:cs typeface="+mn-lt"/>
              </a:rPr>
              <a:t>c()</a:t>
            </a:r>
            <a:endParaRPr lang="en-US" sz="1600">
              <a:ea typeface="+mn-lt"/>
              <a:cs typeface="+mn-lt"/>
            </a:endParaRPr>
          </a:p>
          <a:p>
            <a:pPr lvl="1">
              <a:buFont typeface="Courier New,monospace"/>
              <a:buChar char="o"/>
            </a:pPr>
            <a:r>
              <a:rPr lang="en-US" sz="1600" dirty="0">
                <a:solidFill>
                  <a:srgbClr val="7030A0"/>
                </a:solidFill>
              </a:rPr>
              <a:t>length()</a:t>
            </a:r>
          </a:p>
          <a:p>
            <a:pPr lvl="1">
              <a:buFont typeface="Courier New,monospace"/>
              <a:buChar char="o"/>
            </a:pPr>
            <a:r>
              <a:rPr lang="en-US" sz="1600" dirty="0">
                <a:solidFill>
                  <a:srgbClr val="7030A0"/>
                </a:solidFill>
                <a:cs typeface="Arial"/>
              </a:rPr>
              <a:t>dim()</a:t>
            </a:r>
          </a:p>
          <a:p>
            <a:pPr lvl="1" indent="-285750">
              <a:buFont typeface="Courier New,monospace"/>
              <a:buChar char="o"/>
            </a:pPr>
            <a:r>
              <a:rPr lang="en-US" sz="1600" dirty="0">
                <a:solidFill>
                  <a:srgbClr val="7030A0"/>
                </a:solidFill>
                <a:cs typeface="Arial"/>
              </a:rPr>
              <a:t>mean()</a:t>
            </a:r>
          </a:p>
          <a:p>
            <a:pPr lvl="1">
              <a:buFont typeface="Courier New,monospace"/>
              <a:buChar char="o"/>
            </a:pPr>
            <a:r>
              <a:rPr lang="en-US" sz="1600" dirty="0">
                <a:solidFill>
                  <a:srgbClr val="7030A0"/>
                </a:solidFill>
                <a:cs typeface="Arial"/>
              </a:rPr>
              <a:t>median()</a:t>
            </a:r>
          </a:p>
          <a:p>
            <a:pPr lvl="1">
              <a:buFont typeface="Courier New,monospace"/>
              <a:buChar char="o"/>
            </a:pPr>
            <a:r>
              <a:rPr lang="en-US" sz="1600" dirty="0">
                <a:solidFill>
                  <a:srgbClr val="7030A0"/>
                </a:solidFill>
                <a:cs typeface="Arial"/>
              </a:rPr>
              <a:t>min(), max()</a:t>
            </a:r>
          </a:p>
          <a:p>
            <a:pPr lvl="1" indent="-285750">
              <a:buFont typeface="Courier New,monospace"/>
              <a:buChar char="o"/>
            </a:pPr>
            <a:r>
              <a:rPr lang="en-US" sz="1600" dirty="0">
                <a:solidFill>
                  <a:srgbClr val="7030A0"/>
                </a:solidFill>
                <a:cs typeface="Arial"/>
              </a:rPr>
              <a:t>round()</a:t>
            </a:r>
          </a:p>
          <a:p>
            <a:pPr lvl="1">
              <a:lnSpc>
                <a:spcPct val="100000"/>
              </a:lnSpc>
              <a:buFont typeface="Courier New,monospace"/>
              <a:buChar char="o"/>
            </a:pPr>
            <a:endParaRPr lang="en-US" sz="1600" dirty="0">
              <a:solidFill>
                <a:srgbClr val="7030A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Courier New,monospace"/>
              <a:buChar char="o"/>
            </a:pPr>
            <a:r>
              <a:rPr lang="en-US" sz="2000" dirty="0">
                <a:ea typeface="+mn-lt"/>
                <a:cs typeface="+mn-lt"/>
              </a:rPr>
              <a:t>Note: R is case sensitive </a:t>
            </a:r>
            <a:endParaRPr lang="en-US" sz="2000" dirty="0">
              <a:solidFill>
                <a:srgbClr val="7030A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665050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 with Functions 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0646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 marL="0" indent="0" algn="ctr"/>
            <a:endParaRPr lang="en-US" altLang="en-US" sz="1800" dirty="0"/>
          </a:p>
          <a:p>
            <a:pPr marL="0" indent="0" algn="ctr"/>
            <a:endParaRPr lang="en-US" altLang="en-US" sz="1800" dirty="0"/>
          </a:p>
          <a:p>
            <a:pPr marL="0" indent="0" algn="ctr"/>
            <a:r>
              <a:rPr lang="en-US" altLang="en-US" sz="1800" dirty="0"/>
              <a:t>Ask R for help using the matrix function</a:t>
            </a:r>
            <a:endParaRPr lang="en-US" dirty="0"/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 </a:t>
            </a:r>
            <a:r>
              <a:rPr lang="en-US" sz="1800" dirty="0">
                <a:solidFill>
                  <a:srgbClr val="7030A0"/>
                </a:solidFill>
                <a:latin typeface="Consolas"/>
                <a:cs typeface="ヒラギノ角ゴ Pro W3"/>
              </a:rPr>
              <a:t>?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matrix  </a:t>
            </a:r>
            <a:r>
              <a:rPr lang="en-US" dirty="0">
                <a:solidFill>
                  <a:srgbClr val="0046AD"/>
                </a:solidFill>
                <a:latin typeface="Consolas"/>
                <a:cs typeface="ヒラギノ角ゴ Pro W3"/>
              </a:rPr>
              <a:t> </a:t>
            </a: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endParaRPr lang="en-US" sz="1800" i="1" dirty="0">
              <a:latin typeface="Arial"/>
              <a:ea typeface="+mn-lt"/>
              <a:cs typeface="+mn-lt"/>
            </a:endParaRPr>
          </a:p>
          <a:p>
            <a:pPr marL="0" indent="0" algn="ctr"/>
            <a:endParaRPr lang="en-US" sz="1800" dirty="0">
              <a:latin typeface="Consolas"/>
              <a:ea typeface="+mn-lt"/>
              <a:cs typeface="+mn-lt"/>
            </a:endParaRPr>
          </a:p>
          <a:p>
            <a:pPr marL="0" indent="0" algn="ctr"/>
            <a:endParaRPr lang="en-US" sz="1800" i="1" dirty="0"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56231"/>
            <a:ext cx="4574242" cy="5201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ea typeface="+mn-lt"/>
                <a:cs typeface="+mn-lt"/>
              </a:rPr>
              <a:t>What do you do when you have a problem in R (or in life)? </a:t>
            </a:r>
            <a:endParaRPr lang="en-US" sz="1800" kern="0" dirty="0">
              <a:cs typeface="Arial"/>
            </a:endParaRPr>
          </a:p>
          <a:p>
            <a:pPr marL="800100" lvl="1" indent="-342900">
              <a:buAutoNum type="alphaUcPeriod"/>
            </a:pPr>
            <a:r>
              <a:rPr lang="en-US" sz="1600" kern="0" dirty="0">
                <a:solidFill>
                  <a:srgbClr val="000000"/>
                </a:solidFill>
                <a:cs typeface="Arial"/>
              </a:rPr>
              <a:t>Ask R for help</a:t>
            </a:r>
          </a:p>
          <a:p>
            <a:pPr marL="800100" lvl="1" indent="-342900">
              <a:buAutoNum type="alphaUcPeriod"/>
            </a:pPr>
            <a:r>
              <a:rPr lang="en-US" sz="1600" kern="0" dirty="0">
                <a:solidFill>
                  <a:srgbClr val="000000"/>
                </a:solidFill>
                <a:cs typeface="Arial"/>
              </a:rPr>
              <a:t>Google it </a:t>
            </a:r>
          </a:p>
          <a:p>
            <a:pPr marL="800100" lvl="1" indent="-342900">
              <a:buAutoNum type="alphaUcPeriod"/>
            </a:pPr>
            <a:r>
              <a:rPr lang="en-US" sz="1600" kern="0" dirty="0">
                <a:solidFill>
                  <a:srgbClr val="000000"/>
                </a:solidFill>
                <a:cs typeface="Arial"/>
              </a:rPr>
              <a:t>A and B</a:t>
            </a:r>
          </a:p>
          <a:p>
            <a:pPr marL="800100" lvl="1" indent="-342900">
              <a:buAutoNum type="alphaUcPeriod"/>
            </a:pPr>
            <a:r>
              <a:rPr lang="en-US" sz="1600" kern="0" dirty="0">
                <a:solidFill>
                  <a:srgbClr val="000000"/>
                </a:solidFill>
                <a:cs typeface="Arial"/>
              </a:rPr>
              <a:t>None of the above</a:t>
            </a:r>
          </a:p>
          <a:p>
            <a:pPr marL="457200" lvl="1" indent="0" algn="r"/>
            <a:r>
              <a:rPr lang="en-US" sz="1600" i="1" kern="0" dirty="0">
                <a:solidFill>
                  <a:srgbClr val="000000"/>
                </a:solidFill>
                <a:cs typeface="Arial"/>
              </a:rPr>
              <a:t>Answer: C</a:t>
            </a:r>
          </a:p>
          <a:p>
            <a:pPr marL="457200" lvl="1" indent="0"/>
            <a:endParaRPr lang="en-US" sz="1600" i="1" kern="0" dirty="0">
              <a:ea typeface="+mn-lt"/>
              <a:cs typeface="+mn-lt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ea typeface="+mn-lt"/>
                <a:cs typeface="+mn-lt"/>
              </a:rPr>
              <a:t>To ask R for help, use a ? followed by the function name (ex. ?</a:t>
            </a:r>
            <a:r>
              <a:rPr lang="en-US" sz="1800" kern="0" dirty="0">
                <a:solidFill>
                  <a:srgbClr val="7030A0"/>
                </a:solidFill>
                <a:ea typeface="+mn-lt"/>
                <a:cs typeface="+mn-lt"/>
              </a:rPr>
              <a:t>mean</a:t>
            </a:r>
            <a:r>
              <a:rPr lang="en-US" sz="1800" kern="0" dirty="0">
                <a:ea typeface="+mn-lt"/>
                <a:cs typeface="+mn-lt"/>
              </a:rPr>
              <a:t>) </a:t>
            </a:r>
            <a:endParaRPr lang="en-US" sz="1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cs typeface="Arial"/>
              </a:rPr>
              <a:t>Google is an excellent resource. If you have a question or problem, the answer or solution can almost always be found online</a:t>
            </a: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457200" lvl="1" indent="0"/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AutoNum type="alphaUcPeriod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AutoNum type="alphaUcPeriod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lvl="1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400050" lvl="1"/>
            <a:endParaRPr lang="en-US" altLang="en-US" sz="1400" kern="0" dirty="0">
              <a:solidFill>
                <a:srgbClr val="000000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>
              <a:cs typeface="Arial"/>
            </a:endParaRPr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5E8B90-E469-4FF1-AEFD-92BC73F7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35" y="3556184"/>
            <a:ext cx="4491317" cy="26972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BA2F15-D43F-40E1-ABF8-A9EDF6CF4DB3}"/>
              </a:ext>
            </a:extLst>
          </p:cNvPr>
          <p:cNvSpPr/>
          <p:nvPr/>
        </p:nvSpPr>
        <p:spPr bwMode="auto">
          <a:xfrm>
            <a:off x="7380556" y="5165341"/>
            <a:ext cx="1747031" cy="1090005"/>
          </a:xfrm>
          <a:prstGeom prst="rect">
            <a:avLst/>
          </a:prstGeom>
          <a:solidFill>
            <a:srgbClr val="7030A0">
              <a:alpha val="4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665050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 Packages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0646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 marL="0" indent="0" algn="ctr"/>
            <a:endParaRPr lang="en-US" altLang="en-US" sz="1800" dirty="0"/>
          </a:p>
          <a:p>
            <a:pPr marL="0" indent="0" algn="ctr"/>
            <a:endParaRPr lang="en-US" altLang="en-US" sz="1800" dirty="0"/>
          </a:p>
          <a:p>
            <a:pPr marL="0" indent="0" algn="ctr"/>
            <a:r>
              <a:rPr lang="en-US" altLang="en-US" sz="1800" dirty="0"/>
              <a:t>Install </a:t>
            </a:r>
            <a:r>
              <a:rPr lang="en-US" altLang="en-US" sz="1800" dirty="0" err="1"/>
              <a:t>dplyr</a:t>
            </a:r>
            <a:r>
              <a:rPr lang="en-US" altLang="en-US" sz="1800" dirty="0"/>
              <a:t> </a:t>
            </a:r>
            <a:endParaRPr lang="en-US" dirty="0"/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 </a:t>
            </a:r>
            <a:r>
              <a:rPr lang="en-US" sz="1800" dirty="0" err="1">
                <a:solidFill>
                  <a:srgbClr val="0046AD"/>
                </a:solidFill>
                <a:latin typeface="Consolas"/>
                <a:cs typeface="ヒラギノ角ゴ Pro W3"/>
              </a:rPr>
              <a:t>install.packages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("</a:t>
            </a:r>
            <a:r>
              <a:rPr lang="en-US" sz="1800" dirty="0" err="1">
                <a:solidFill>
                  <a:srgbClr val="0046AD"/>
                </a:solidFill>
                <a:latin typeface="Consolas"/>
                <a:cs typeface="ヒラギノ角ゴ Pro W3"/>
              </a:rPr>
              <a:t>dplyr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")</a:t>
            </a:r>
            <a:endParaRPr lang="en-US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ea typeface="+mn-lt"/>
                <a:cs typeface="+mn-lt"/>
              </a:rPr>
              <a:t>Load </a:t>
            </a:r>
            <a:r>
              <a:rPr lang="en-US" sz="1800" dirty="0" err="1">
                <a:ea typeface="+mn-lt"/>
                <a:cs typeface="+mn-lt"/>
              </a:rPr>
              <a:t>dplyr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 library("</a:t>
            </a:r>
            <a:r>
              <a:rPr lang="en-US" sz="1800" dirty="0" err="1">
                <a:solidFill>
                  <a:srgbClr val="0046AD"/>
                </a:solidFill>
                <a:latin typeface="Consolas"/>
                <a:cs typeface="ヒラギノ角ゴ Pro W3"/>
              </a:rPr>
              <a:t>dplyr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")</a:t>
            </a:r>
            <a:endParaRPr lang="en-US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cs typeface="ヒラギノ角ゴ Pro W3"/>
              </a:rPr>
              <a:t>  </a:t>
            </a:r>
            <a:r>
              <a:rPr lang="en-US" dirty="0">
                <a:solidFill>
                  <a:srgbClr val="0046AD"/>
                </a:solidFill>
                <a:latin typeface="Consolas"/>
                <a:cs typeface="ヒラギノ角ゴ Pro W3"/>
              </a:rPr>
              <a:t> </a:t>
            </a:r>
            <a:endParaRPr lang="en-US">
              <a:solidFill>
                <a:srgbClr val="0046AD"/>
              </a:solidFill>
              <a:latin typeface="Consolas"/>
            </a:endParaRP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r>
              <a:rPr lang="en-US" sz="1800" dirty="0">
                <a:latin typeface="Arial"/>
                <a:ea typeface="+mn-lt"/>
                <a:cs typeface="+mn-lt"/>
              </a:rPr>
              <a:t>Open the help file for the mutate function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  <a:ea typeface="+mn-lt"/>
                <a:cs typeface="+mn-lt"/>
              </a:rPr>
              <a:t>?mutate </a:t>
            </a:r>
            <a:endParaRPr lang="en-US" dirty="0"/>
          </a:p>
          <a:p>
            <a:pPr marL="0" indent="0" algn="ctr"/>
            <a:endParaRPr lang="en-US" sz="1800" dirty="0">
              <a:latin typeface="Consolas"/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56231"/>
            <a:ext cx="4574242" cy="5201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ea typeface="+mn-lt"/>
                <a:cs typeface="+mn-lt"/>
              </a:rPr>
              <a:t>R comes preloaded some functions, but you can also find additional functions in other ‘packages’</a:t>
            </a: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cs typeface="Arial"/>
              </a:rPr>
              <a:t>To install a new package, use the function </a:t>
            </a:r>
            <a:r>
              <a:rPr lang="en-US" sz="1800" kern="0" dirty="0" err="1">
                <a:solidFill>
                  <a:srgbClr val="7030A0"/>
                </a:solidFill>
                <a:cs typeface="Arial"/>
              </a:rPr>
              <a:t>install.packages</a:t>
            </a:r>
            <a:r>
              <a:rPr lang="en-US" sz="1800" kern="0" dirty="0">
                <a:cs typeface="Arial"/>
              </a:rPr>
              <a:t>("example")</a:t>
            </a: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cs typeface="Arial"/>
              </a:rPr>
              <a:t>To load the library after installation, use the function </a:t>
            </a:r>
            <a:r>
              <a:rPr lang="en-US" sz="1800" kern="0" dirty="0">
                <a:solidFill>
                  <a:srgbClr val="7030A0"/>
                </a:solidFill>
                <a:cs typeface="Arial"/>
              </a:rPr>
              <a:t>library</a:t>
            </a:r>
            <a:r>
              <a:rPr lang="en-US" sz="1800" kern="0" dirty="0">
                <a:cs typeface="Arial"/>
              </a:rPr>
              <a:t>("example")</a:t>
            </a:r>
          </a:p>
          <a:p>
            <a:pPr marL="285750" indent="-285750">
              <a:buFont typeface="Courier New,monospace"/>
              <a:buChar char="o"/>
            </a:pPr>
            <a:r>
              <a:rPr lang="en-US" sz="1800" kern="0" dirty="0">
                <a:cs typeface="Arial"/>
              </a:rPr>
              <a:t>Some useful packages</a:t>
            </a:r>
          </a:p>
          <a:p>
            <a:pPr lvl="1">
              <a:buFont typeface="Courier New,monospace"/>
              <a:buChar char="o"/>
            </a:pPr>
            <a:r>
              <a:rPr lang="en-US" sz="1600" i="1" kern="0" dirty="0" err="1">
                <a:solidFill>
                  <a:srgbClr val="000000"/>
                </a:solidFill>
                <a:cs typeface="Arial"/>
              </a:rPr>
              <a:t>dplyr</a:t>
            </a:r>
            <a:r>
              <a:rPr lang="en-US" sz="1600" i="1" kern="0" dirty="0">
                <a:solidFill>
                  <a:srgbClr val="000000"/>
                </a:solidFill>
                <a:cs typeface="Arial"/>
              </a:rPr>
              <a:t> </a:t>
            </a:r>
            <a:r>
              <a:rPr lang="en-US" sz="1600" kern="0" dirty="0">
                <a:solidFill>
                  <a:srgbClr val="000000"/>
                </a:solidFill>
                <a:cs typeface="Arial"/>
              </a:rPr>
              <a:t>for data manipulation</a:t>
            </a:r>
          </a:p>
          <a:p>
            <a:pPr lvl="1">
              <a:buFont typeface="Courier New,monospace"/>
              <a:buChar char="o"/>
            </a:pPr>
            <a:r>
              <a:rPr lang="en-US" sz="1600" i="1" kern="0" dirty="0" err="1">
                <a:solidFill>
                  <a:srgbClr val="000000"/>
                </a:solidFill>
                <a:cs typeface="Arial"/>
              </a:rPr>
              <a:t>data.table</a:t>
            </a:r>
            <a:r>
              <a:rPr lang="en-US" sz="1600" kern="0" dirty="0">
                <a:solidFill>
                  <a:srgbClr val="000000"/>
                </a:solidFill>
                <a:cs typeface="Arial"/>
              </a:rPr>
              <a:t> for data </a:t>
            </a:r>
            <a:r>
              <a:rPr lang="en-US" sz="1600" kern="0" dirty="0">
                <a:solidFill>
                  <a:srgbClr val="000000"/>
                </a:solidFill>
                <a:ea typeface="+mn-lt"/>
                <a:cs typeface="+mn-lt"/>
              </a:rPr>
              <a:t>manipulation</a:t>
            </a:r>
          </a:p>
          <a:p>
            <a:pPr lvl="1">
              <a:buFont typeface="Courier New,monospace"/>
              <a:buChar char="o"/>
            </a:pPr>
            <a:r>
              <a:rPr lang="en-US" sz="1600" i="1" kern="0" dirty="0">
                <a:solidFill>
                  <a:srgbClr val="000000"/>
                </a:solidFill>
                <a:cs typeface="Arial"/>
              </a:rPr>
              <a:t>ggplot2 </a:t>
            </a:r>
            <a:r>
              <a:rPr lang="en-US" sz="1600" kern="0" dirty="0">
                <a:solidFill>
                  <a:srgbClr val="000000"/>
                </a:solidFill>
                <a:cs typeface="Arial"/>
              </a:rPr>
              <a:t>for plotting</a:t>
            </a:r>
          </a:p>
          <a:p>
            <a:pPr lvl="1">
              <a:buFont typeface="Courier New,monospace"/>
              <a:buChar char="o"/>
            </a:pPr>
            <a:r>
              <a:rPr lang="en-US" sz="1600" i="1" kern="0" dirty="0" err="1">
                <a:solidFill>
                  <a:srgbClr val="000000"/>
                </a:solidFill>
                <a:cs typeface="Arial"/>
              </a:rPr>
              <a:t>tidyr</a:t>
            </a:r>
            <a:r>
              <a:rPr lang="en-US" sz="1600" i="1" kern="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kern="0" dirty="0">
                <a:solidFill>
                  <a:srgbClr val="000000"/>
                </a:solidFill>
                <a:cs typeface="Arial"/>
              </a:rPr>
              <a:t>for data </a:t>
            </a:r>
            <a:r>
              <a:rPr lang="en-US" sz="1600" kern="0" dirty="0">
                <a:solidFill>
                  <a:srgbClr val="000000"/>
                </a:solidFill>
                <a:ea typeface="+mn-lt"/>
                <a:cs typeface="+mn-lt"/>
              </a:rPr>
              <a:t>manipulation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600" kern="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800" kern="0" dirty="0">
                <a:ea typeface="+mn-lt"/>
                <a:cs typeface="+mn-lt"/>
              </a:rPr>
              <a:t>Note: Misspellings create this error message = ‘</a:t>
            </a:r>
            <a:r>
              <a:rPr lang="en-US" sz="1800" kern="0" dirty="0">
                <a:latin typeface="Arial"/>
                <a:cs typeface="Arial"/>
              </a:rPr>
              <a:t>is not available (for R version 3.6.1)</a:t>
            </a:r>
            <a:r>
              <a:rPr lang="en-US" sz="1800" kern="0" dirty="0">
                <a:ea typeface="+mn-lt"/>
                <a:cs typeface="+mn-lt"/>
              </a:rPr>
              <a:t>’</a:t>
            </a:r>
            <a:endParaRPr lang="en-US" sz="1800" dirty="0"/>
          </a:p>
          <a:p>
            <a:pPr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lvl="1" indent="-285750">
              <a:buFont typeface="Courier New,monospace"/>
              <a:buChar char="o"/>
            </a:pPr>
            <a:endParaRPr lang="en-US" sz="16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457200" lvl="1" indent="0"/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AutoNum type="alphaUcPeriod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AutoNum type="alphaUcPeriod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lvl="1">
              <a:buFont typeface="Courier New,monospace"/>
              <a:buChar char="o"/>
            </a:pPr>
            <a:endParaRPr lang="en-US" sz="1800" kern="0" dirty="0">
              <a:solidFill>
                <a:srgbClr val="000000"/>
              </a:solidFill>
              <a:cs typeface="Arial"/>
            </a:endParaRPr>
          </a:p>
          <a:p>
            <a:pPr marL="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285750">
              <a:buFont typeface="Courier New,monospace"/>
              <a:buChar char="o"/>
            </a:pPr>
            <a:endParaRPr lang="en-US" sz="2000" kern="0" dirty="0">
              <a:solidFill>
                <a:srgbClr val="000000"/>
              </a:solidFill>
              <a:cs typeface="Arial"/>
            </a:endParaRPr>
          </a:p>
          <a:p>
            <a:pPr marL="400050" lvl="1"/>
            <a:endParaRPr lang="en-US" altLang="en-US" sz="1400" kern="0" dirty="0">
              <a:solidFill>
                <a:srgbClr val="000000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903195"/>
      </p:ext>
    </p:extLst>
  </p:cSld>
  <p:clrMapOvr>
    <a:masterClrMapping/>
  </p:clrMapOvr>
</p:sld>
</file>

<file path=ppt/theme/theme1.xml><?xml version="1.0" encoding="utf-8"?>
<a:theme xmlns:a="http://schemas.openxmlformats.org/drawingml/2006/main" name="newstrat">
  <a:themeElements>
    <a:clrScheme name="newstrat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newstra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</a:objectDefaults>
  <a:extraClrSchemeLst>
    <a:extraClrScheme>
      <a:clrScheme name="newstrat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rat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79462216E8B479519BEC94E0999AF" ma:contentTypeVersion="10" ma:contentTypeDescription="Create a new document." ma:contentTypeScope="" ma:versionID="ceb96405dae41928eb90bcef6b565578">
  <xsd:schema xmlns:xsd="http://www.w3.org/2001/XMLSchema" xmlns:xs="http://www.w3.org/2001/XMLSchema" xmlns:p="http://schemas.microsoft.com/office/2006/metadata/properties" xmlns:ns3="81fdd8e0-6b96-4ddf-a85a-2e931d037e54" xmlns:ns4="dbbb6443-9fab-42cd-bf6c-cadfbf742763" targetNamespace="http://schemas.microsoft.com/office/2006/metadata/properties" ma:root="true" ma:fieldsID="32886afb67755c4ac7ab8bddb366d3a1" ns3:_="" ns4:_="">
    <xsd:import namespace="81fdd8e0-6b96-4ddf-a85a-2e931d037e54"/>
    <xsd:import namespace="dbbb6443-9fab-42cd-bf6c-cadfbf7427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dd8e0-6b96-4ddf-a85a-2e931d037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b6443-9fab-42cd-bf6c-cadfbf7427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LongProperties xmlns="http://schemas.microsoft.com/office/2006/metadata/longProperties">
  <LongProp xmlns="" name="TaxCatchAll"><![CDATA[882;#powerpoint|c244c997-50c6-499e-b442-2b83b4ec3c82;#1391;#template|7d36bbcc-e102-42f9-a4ff-f534383972f8;#369;#Creative Services Studio|93291967-9577-4a04-b1b0-0be013a68b3c;#45;#Office Document|c785f37c-b2a8-415c-9b52-b73624a14902;#960;#care|0c357417-421f-4687-92d1-0fc1252f2463;#5;#Staff Support Resources|d8919b47-c6be-4a56-96e4-2ff0d31d204e]]></LongProp>
</LongProperties>
</file>

<file path=customXml/itemProps1.xml><?xml version="1.0" encoding="utf-8"?>
<ds:datastoreItem xmlns:ds="http://schemas.openxmlformats.org/officeDocument/2006/customXml" ds:itemID="{F46C70D9-2E00-43DA-92C8-330788338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DE6BD6-E616-4632-A75C-516116200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dd8e0-6b96-4ddf-a85a-2e931d037e54"/>
    <ds:schemaRef ds:uri="dbbb6443-9fab-42cd-bf6c-cadfbf7427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1AC56-0DBF-4747-B0A2-52BC67F4D9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7DCE024-DAEC-43C9-86F0-C0AAD7CCBE77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643</Words>
  <Application>Microsoft Office PowerPoint</Application>
  <PresentationFormat>On-screen Show (4:3)</PresentationFormat>
  <Paragraphs>188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New,monospace</vt:lpstr>
      <vt:lpstr>Arial</vt:lpstr>
      <vt:lpstr>Consolas</vt:lpstr>
      <vt:lpstr>Courier New</vt:lpstr>
      <vt:lpstr>Wingdings</vt:lpstr>
      <vt:lpstr>newstrat</vt:lpstr>
      <vt:lpstr> Introduction to R  Intro to R  </vt:lpstr>
      <vt:lpstr>Outline</vt:lpstr>
      <vt:lpstr>Data Formats</vt:lpstr>
      <vt:lpstr>Assigning [or Saving] Variables or Objects </vt:lpstr>
      <vt:lpstr>Using Functions</vt:lpstr>
      <vt:lpstr>Help with Functions </vt:lpstr>
      <vt:lpstr>R Packages</vt:lpstr>
    </vt:vector>
  </TitlesOfParts>
  <Company>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Research2016</dc:title>
  <dc:creator>HSC</dc:creator>
  <cp:keywords>care; template; powerpoint</cp:keywords>
  <cp:lastModifiedBy>Alan Yang</cp:lastModifiedBy>
  <cp:revision>1224</cp:revision>
  <dcterms:created xsi:type="dcterms:W3CDTF">2006-01-26T15:11:59Z</dcterms:created>
  <dcterms:modified xsi:type="dcterms:W3CDTF">2020-10-27T19:38:08Z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Pillar">
    <vt:lpwstr>5;#Staff Support Resources|d8919b47-c6be-4a56-96e4-2ff0d31d204e</vt:lpwstr>
  </property>
  <property fmtid="{D5CDD505-2E9C-101B-9397-08002B2CF9AE}" pid="3" name="DocumentType">
    <vt:lpwstr>45;#Office Document|c785f37c-b2a8-415c-9b52-b73624a14902</vt:lpwstr>
  </property>
  <property fmtid="{D5CDD505-2E9C-101B-9397-08002B2CF9AE}" pid="4" name="TaxKeywordTaxHTField">
    <vt:lpwstr>template|7d36bbcc-e102-42f9-a4ff-f534383972f8;care|0c357417-421f-4687-92d1-0fc1252f2463;powerpoint|c244c997-50c6-499e-b442-2b83b4ec3c82</vt:lpwstr>
  </property>
  <property fmtid="{D5CDD505-2E9C-101B-9397-08002B2CF9AE}" pid="5" name="PillarTaxHTField0">
    <vt:lpwstr>Staff Support Resources|d8919b47-c6be-4a56-96e4-2ff0d31d204e</vt:lpwstr>
  </property>
  <property fmtid="{D5CDD505-2E9C-101B-9397-08002B2CF9AE}" pid="6" name="SCDepartment">
    <vt:lpwstr>369;#Creative Services Studio|93291967-9577-4a04-b1b0-0be013a68b3c</vt:lpwstr>
  </property>
  <property fmtid="{D5CDD505-2E9C-101B-9397-08002B2CF9AE}" pid="7" name="TaxKeyword">
    <vt:lpwstr>1391;#template|7d36bbcc-e102-42f9-a4ff-f534383972f8;#960;#care|0c357417-421f-4687-92d1-0fc1252f2463;#882;#powerpoint|c244c997-50c6-499e-b442-2b83b4ec3c82</vt:lpwstr>
  </property>
  <property fmtid="{D5CDD505-2E9C-101B-9397-08002B2CF9AE}" pid="8" name="DepartmentTaxHTField0">
    <vt:lpwstr>Creative Services Studio|93291967-9577-4a04-b1b0-0be013a68b3c</vt:lpwstr>
  </property>
  <property fmtid="{D5CDD505-2E9C-101B-9397-08002B2CF9AE}" pid="9" name="DocumentTypeTaxHTField0">
    <vt:lpwstr>Office Document|c785f37c-b2a8-415c-9b52-b73624a14902</vt:lpwstr>
  </property>
  <property fmtid="{D5CDD505-2E9C-101B-9397-08002B2CF9AE}" pid="10" name="TaxCatchAll">
    <vt:lpwstr>882;#powerpoint|c244c997-50c6-499e-b442-2b83b4ec3c82;#1391;#template|7d36bbcc-e102-42f9-a4ff-f534383972f8;#369;#Creative Services Studio|93291967-9577-4a04-b1b0-0be013a68b3c;#45;#Office Document|c785f37c-b2a8-415c-9b52-b73624a14902;#960;#care|0c357417-421</vt:lpwstr>
  </property>
  <property fmtid="{D5CDD505-2E9C-101B-9397-08002B2CF9AE}" pid="11" name="ContentTypeId">
    <vt:lpwstr>0x010100B7379462216E8B479519BEC94E0999AF</vt:lpwstr>
  </property>
</Properties>
</file>