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83" r:id="rId1"/>
    <p:sldMasterId id="2147483684" r:id="rId2"/>
  </p:sldMasterIdLst>
  <p:notesMasterIdLst>
    <p:notesMasterId r:id="rId14"/>
  </p:notesMasterIdLst>
  <p:sldIdLst>
    <p:sldId id="289" r:id="rId3"/>
    <p:sldId id="290" r:id="rId4"/>
    <p:sldId id="291" r:id="rId5"/>
    <p:sldId id="292" r:id="rId6"/>
    <p:sldId id="293" r:id="rId7"/>
    <p:sldId id="294" r:id="rId8"/>
    <p:sldId id="295" r:id="rId9"/>
    <p:sldId id="296" r:id="rId10"/>
    <p:sldId id="617" r:id="rId11"/>
    <p:sldId id="297" r:id="rId12"/>
    <p:sldId id="298" r:id="rId13"/>
  </p:sldIdLst>
  <p:sldSz cx="9144000" cy="6858000" type="screen4x3"/>
  <p:notesSz cx="6858000" cy="9144000"/>
  <p:embeddedFontLst>
    <p:embeddedFont>
      <p:font typeface="Average" panose="02000503040000020003" pitchFamily="2" charset="77"/>
      <p:regular r:id="rId15"/>
    </p:embeddedFont>
    <p:embeddedFont>
      <p:font typeface="Calibri" panose="020F0502020204030204" pitchFamily="34" charset="0"/>
      <p:regular r:id="rId16"/>
      <p:bold r:id="rId17"/>
      <p:italic r:id="rId18"/>
      <p:boldItalic r:id="rId19"/>
    </p:embeddedFont>
    <p:embeddedFont>
      <p:font typeface="Oswald" pitchFamily="2" charset="77"/>
      <p:regular r:id="rId20"/>
      <p:bold r:id="rId21"/>
    </p:embeddedFont>
    <p:embeddedFont>
      <p:font typeface="Verdana" panose="020B060403050404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E790DD-FA42-4556-8A20-7455239501B9}">
  <a:tblStyle styleId="{FEE790DD-FA42-4556-8A20-7455239501B9}"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4C4CEC1-1FF5-4AB4-B055-F4F4A43F6047}" styleName="Table_1">
    <a:wholeTbl>
      <a:tcTxStyle b="off" i="off">
        <a:font>
          <a:latin typeface="Arial"/>
          <a:ea typeface="Arial"/>
          <a:cs typeface="Arial"/>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rgbClr val="F7EAE8"/>
          </a:solidFill>
        </a:fill>
      </a:tcStyle>
    </a:wholeTbl>
    <a:band1H>
      <a:tcTxStyle/>
      <a:tcStyle>
        <a:tcBdr/>
        <a:fill>
          <a:solidFill>
            <a:srgbClr val="EED2CE"/>
          </a:solidFill>
        </a:fill>
      </a:tcStyle>
    </a:band1H>
    <a:band2H>
      <a:tcTxStyle/>
      <a:tcStyle>
        <a:tcBdr/>
      </a:tcStyle>
    </a:band2H>
    <a:band1V>
      <a:tcTxStyle/>
      <a:tcStyle>
        <a:tcBdr/>
        <a:fill>
          <a:solidFill>
            <a:srgbClr val="EED2CE"/>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accent1"/>
              </a:solidFill>
              <a:prstDash val="solid"/>
              <a:round/>
              <a:headEnd type="none" w="sm" len="sm"/>
              <a:tailEnd type="none" w="sm" len="sm"/>
            </a:ln>
          </a:top>
        </a:tcBdr>
        <a:fill>
          <a:solidFill>
            <a:srgbClr val="F7EAE8"/>
          </a:solidFill>
        </a:fill>
      </a:tcStyle>
    </a:lastRow>
    <a:seCell>
      <a:tcTxStyle/>
      <a:tcStyle>
        <a:tcBdr/>
      </a:tcStyle>
    </a:seCell>
    <a:swCell>
      <a:tcTxStyle/>
      <a:tcStyle>
        <a:tcBdr/>
      </a:tcStyle>
    </a:swCell>
    <a:firstRow>
      <a:tcTxStyle b="on" i="off"/>
      <a:tcStyle>
        <a:tcBdr/>
        <a:fill>
          <a:solidFill>
            <a:srgbClr val="F7EAE8"/>
          </a:solidFill>
        </a:fill>
      </a:tcStyle>
    </a:firstRow>
    <a:neCell>
      <a:tcTxStyle/>
      <a:tcStyle>
        <a:tcBdr/>
      </a:tcStyle>
    </a:neCell>
    <a:nwCell>
      <a:tcTxStyle/>
      <a:tcStyle>
        <a:tcBdr/>
      </a:tcStyle>
    </a:nwCell>
  </a:tblStyle>
  <a:tblStyle styleId="{96058B89-70D5-46DC-B6F7-36942F54876F}" styleName="Table_2">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7EAE8"/>
          </a:solidFill>
        </a:fill>
      </a:tcStyle>
    </a:wholeTbl>
    <a:band1H>
      <a:tcTxStyle/>
      <a:tcStyle>
        <a:tcBdr/>
        <a:fill>
          <a:solidFill>
            <a:srgbClr val="EED2CE"/>
          </a:solidFill>
        </a:fill>
      </a:tcStyle>
    </a:band1H>
    <a:band2H>
      <a:tcTxStyle/>
      <a:tcStyle>
        <a:tcBdr/>
      </a:tcStyle>
    </a:band2H>
    <a:band1V>
      <a:tcTxStyle/>
      <a:tcStyle>
        <a:tcBdr/>
        <a:fill>
          <a:solidFill>
            <a:srgbClr val="EED2CE"/>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1CB89493-4BBB-43BA-94DF-4A60B23350B9}" styleName="Table_3">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99"/>
    <p:restoredTop sz="94013"/>
  </p:normalViewPr>
  <p:slideViewPr>
    <p:cSldViewPr snapToGrid="0" snapToObjects="1">
      <p:cViewPr varScale="1">
        <p:scale>
          <a:sx n="71" d="100"/>
          <a:sy n="71" d="100"/>
        </p:scale>
        <p:origin x="37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nl-NL"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2ddbe0e68f_0_16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2ddbe0e68f_0_1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nl-NL"/>
              <a:t>Eline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32a7b0ffb9_0_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32a7b0ffb9_0_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nl-NL"/>
              <a:t>Part 1 = Showing code 3 state model</a:t>
            </a:r>
            <a:endParaRPr/>
          </a:p>
          <a:p>
            <a:pPr marL="0" lvl="0" indent="0" algn="l" rtl="0">
              <a:spcBef>
                <a:spcPts val="0"/>
              </a:spcBef>
              <a:spcAft>
                <a:spcPts val="0"/>
              </a:spcAft>
              <a:buNone/>
            </a:pPr>
            <a:r>
              <a:rPr lang="nl-NL"/>
              <a:t>Part 2 = Exercise build Sick-Sicker model </a:t>
            </a:r>
            <a:endParaRPr/>
          </a:p>
          <a:p>
            <a:pPr marL="0" lvl="0" indent="0" algn="l" rtl="0">
              <a:spcBef>
                <a:spcPts val="0"/>
              </a:spcBef>
              <a:spcAft>
                <a:spcPts val="0"/>
              </a:spcAft>
              <a:buNone/>
            </a:pPr>
            <a:r>
              <a:rPr lang="nl-NL"/>
              <a:t>Part 3 = Show answers of Sick-Sicker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2ddbe0e68f_0_16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2ddbe0e68f_0_16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2ddbe0e68f_0_16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2ddbe0e68f_0_16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32a7b0ffb9_0_6: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32a7b0ffb9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32a7b0ffb9_0_11: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32a7b0ffb9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32a7b0ffb9_0_17: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32a7b0ffb9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32a7b0ffb9_0_23: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32a7b0ffb9_0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32a7b0ffb9_0_29: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32a7b0ffb9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32a7b0ffb9_0_34: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32a7b0ffb9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ast slide">
  <p:cSld name="Last slide">
    <p:bg>
      <p:bgPr>
        <a:solidFill>
          <a:srgbClr val="009999"/>
        </a:solidFill>
        <a:effectLst/>
      </p:bgPr>
    </p:bg>
    <p:spTree>
      <p:nvGrpSpPr>
        <p:cNvPr id="1" name="Shape 42"/>
        <p:cNvGrpSpPr/>
        <p:nvPr/>
      </p:nvGrpSpPr>
      <p:grpSpPr>
        <a:xfrm>
          <a:off x="0" y="0"/>
          <a:ext cx="0" cy="0"/>
          <a:chOff x="0" y="0"/>
          <a:chExt cx="0" cy="0"/>
        </a:xfrm>
      </p:grpSpPr>
      <p:sp>
        <p:nvSpPr>
          <p:cNvPr id="43" name="Google Shape;43;p5"/>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44" name="Google Shape;44;p5" descr="Related image"/>
          <p:cNvPicPr preferRelativeResize="0"/>
          <p:nvPr/>
        </p:nvPicPr>
        <p:blipFill rotWithShape="1">
          <a:blip r:embed="rId2">
            <a:alphaModFix/>
          </a:blip>
          <a:srcRect/>
          <a:stretch/>
        </p:blipFill>
        <p:spPr>
          <a:xfrm>
            <a:off x="1840770" y="2279647"/>
            <a:ext cx="570926" cy="432000"/>
          </a:xfrm>
          <a:prstGeom prst="rect">
            <a:avLst/>
          </a:prstGeom>
          <a:noFill/>
          <a:ln>
            <a:noFill/>
          </a:ln>
        </p:spPr>
      </p:pic>
      <p:pic>
        <p:nvPicPr>
          <p:cNvPr id="45" name="Google Shape;45;p5" descr="Image result for website icon white"/>
          <p:cNvPicPr preferRelativeResize="0"/>
          <p:nvPr/>
        </p:nvPicPr>
        <p:blipFill rotWithShape="1">
          <a:blip r:embed="rId3">
            <a:alphaModFix/>
          </a:blip>
          <a:srcRect/>
          <a:stretch/>
        </p:blipFill>
        <p:spPr>
          <a:xfrm>
            <a:off x="1835696" y="2852936"/>
            <a:ext cx="540000" cy="540000"/>
          </a:xfrm>
          <a:prstGeom prst="rect">
            <a:avLst/>
          </a:prstGeom>
          <a:noFill/>
          <a:ln>
            <a:noFill/>
          </a:ln>
        </p:spPr>
      </p:pic>
      <p:sp>
        <p:nvSpPr>
          <p:cNvPr id="46" name="Google Shape;46;p5"/>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7" name="Google Shape;47;p5"/>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48" name="Google Shape;48;p5"/>
          <p:cNvPicPr preferRelativeResize="0"/>
          <p:nvPr/>
        </p:nvPicPr>
        <p:blipFill rotWithShape="1">
          <a:blip r:embed="rId4">
            <a:alphaModFix/>
          </a:blip>
          <a:srcRect/>
          <a:stretch/>
        </p:blipFill>
        <p:spPr>
          <a:xfrm>
            <a:off x="1835696" y="3537072"/>
            <a:ext cx="576000" cy="576000"/>
          </a:xfrm>
          <a:prstGeom prst="rect">
            <a:avLst/>
          </a:prstGeom>
          <a:noFill/>
          <a:ln>
            <a:noFill/>
          </a:ln>
        </p:spPr>
      </p:pic>
      <p:pic>
        <p:nvPicPr>
          <p:cNvPr id="49" name="Google Shape;49;p5"/>
          <p:cNvPicPr preferRelativeResize="0"/>
          <p:nvPr/>
        </p:nvPicPr>
        <p:blipFill rotWithShape="1">
          <a:blip r:embed="rId5">
            <a:alphaModFix/>
          </a:blip>
          <a:srcRect/>
          <a:stretch/>
        </p:blipFill>
        <p:spPr>
          <a:xfrm>
            <a:off x="1856233" y="4329160"/>
            <a:ext cx="540000" cy="540000"/>
          </a:xfrm>
          <a:prstGeom prst="rect">
            <a:avLst/>
          </a:prstGeom>
          <a:noFill/>
          <a:ln>
            <a:noFill/>
          </a:ln>
        </p:spPr>
      </p:pic>
      <p:sp>
        <p:nvSpPr>
          <p:cNvPr id="50" name="Google Shape;50;p5"/>
          <p:cNvSpPr txBox="1"/>
          <p:nvPr/>
        </p:nvSpPr>
        <p:spPr>
          <a:xfrm>
            <a:off x="2588275" y="4445271"/>
            <a:ext cx="413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51" name="Google Shape;51;p5"/>
          <p:cNvSpPr txBox="1"/>
          <p:nvPr/>
        </p:nvSpPr>
        <p:spPr>
          <a:xfrm>
            <a:off x="2588275" y="36810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52" name="Google Shape;52;p5"/>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sz="900">
              <a:solidFill>
                <a:schemeClr val="lt1"/>
              </a:solidFill>
              <a:latin typeface="Verdana"/>
              <a:ea typeface="Verdana"/>
              <a:cs typeface="Verdana"/>
              <a:sym typeface="Verdana"/>
            </a:endParaRPr>
          </a:p>
        </p:txBody>
      </p:sp>
      <p:sp>
        <p:nvSpPr>
          <p:cNvPr id="53" name="Google Shape;53;p5"/>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e titel en tekst" type="vertTitleAndTx">
  <p:cSld name="VERTICAL_TITLE_AND_VERTICAL_TEXT">
    <p:spTree>
      <p:nvGrpSpPr>
        <p:cNvPr id="1" name="Shape 118"/>
        <p:cNvGrpSpPr/>
        <p:nvPr/>
      </p:nvGrpSpPr>
      <p:grpSpPr>
        <a:xfrm>
          <a:off x="0" y="0"/>
          <a:ext cx="0" cy="0"/>
          <a:chOff x="0" y="0"/>
          <a:chExt cx="0" cy="0"/>
        </a:xfrm>
      </p:grpSpPr>
      <p:sp>
        <p:nvSpPr>
          <p:cNvPr id="119" name="Google Shape;119;p15"/>
          <p:cNvSpPr txBox="1">
            <a:spLocks noGrp="1"/>
          </p:cNvSpPr>
          <p:nvPr>
            <p:ph type="title"/>
          </p:nvPr>
        </p:nvSpPr>
        <p:spPr>
          <a:xfrm rot="5400000">
            <a:off x="5018422" y="2324088"/>
            <a:ext cx="5851500" cy="17526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20" name="Google Shape;120;p15"/>
          <p:cNvSpPr txBox="1">
            <a:spLocks noGrp="1"/>
          </p:cNvSpPr>
          <p:nvPr>
            <p:ph type="body" idx="1"/>
          </p:nvPr>
        </p:nvSpPr>
        <p:spPr>
          <a:xfrm rot="5400000">
            <a:off x="979822" y="190488"/>
            <a:ext cx="5851500" cy="6019800"/>
          </a:xfrm>
          <a:prstGeom prst="rect">
            <a:avLst/>
          </a:prstGeom>
          <a:noFill/>
          <a:ln>
            <a:noFill/>
          </a:ln>
        </p:spPr>
        <p:txBody>
          <a:bodyPr spcFirstLastPara="1" wrap="square" lIns="91425" tIns="91425" rIns="91425" bIns="91425" anchor="t" anchorCtr="0"/>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21" name="Google Shape;121;p15"/>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22" name="Google Shape;122;p15"/>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23" name="Google Shape;123;p15"/>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Aangepaste indeling">
  <p:cSld name="Aangepaste indeling">
    <p:spTree>
      <p:nvGrpSpPr>
        <p:cNvPr id="1" name="Shape 124"/>
        <p:cNvGrpSpPr/>
        <p:nvPr/>
      </p:nvGrpSpPr>
      <p:grpSpPr>
        <a:xfrm>
          <a:off x="0" y="0"/>
          <a:ext cx="0" cy="0"/>
          <a:chOff x="0" y="0"/>
          <a:chExt cx="0" cy="0"/>
        </a:xfrm>
      </p:grpSpPr>
      <p:sp>
        <p:nvSpPr>
          <p:cNvPr id="125" name="Google Shape;125;p16"/>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26" name="Google Shape;126;p16"/>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27" name="Google Shape;127;p16"/>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28" name="Google Shape;128;p16"/>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1 1">
  <p:cSld name="SECTION_TITLE_AND_DESCRIPTION_1_1">
    <p:bg>
      <p:bgPr>
        <a:solidFill>
          <a:srgbClr val="009999"/>
        </a:solidFill>
        <a:effectLst/>
      </p:bgPr>
    </p:bg>
    <p:spTree>
      <p:nvGrpSpPr>
        <p:cNvPr id="1" name="Shape 129"/>
        <p:cNvGrpSpPr/>
        <p:nvPr/>
      </p:nvGrpSpPr>
      <p:grpSpPr>
        <a:xfrm>
          <a:off x="0" y="0"/>
          <a:ext cx="0" cy="0"/>
          <a:chOff x="0" y="0"/>
          <a:chExt cx="0" cy="0"/>
        </a:xfrm>
      </p:grpSpPr>
      <p:sp>
        <p:nvSpPr>
          <p:cNvPr id="130" name="Google Shape;130;p17"/>
          <p:cNvSpPr txBox="1">
            <a:spLocks noGrp="1"/>
          </p:cNvSpPr>
          <p:nvPr>
            <p:ph type="sldNum" idx="12"/>
          </p:nvPr>
        </p:nvSpPr>
        <p:spPr>
          <a:xfrm>
            <a:off x="8490250" y="6241346"/>
            <a:ext cx="548700" cy="524700"/>
          </a:xfrm>
          <a:prstGeom prst="rect">
            <a:avLst/>
          </a:prstGeom>
          <a:ln>
            <a:noFill/>
          </a:ln>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Google Shape;138;p19"/>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0"/>
        <p:cNvGrpSpPr/>
        <p:nvPr/>
      </p:nvGrpSpPr>
      <p:grpSpPr>
        <a:xfrm>
          <a:off x="0" y="0"/>
          <a:ext cx="0" cy="0"/>
          <a:chOff x="0" y="0"/>
          <a:chExt cx="0" cy="0"/>
        </a:xfrm>
      </p:grpSpPr>
      <p:grpSp>
        <p:nvGrpSpPr>
          <p:cNvPr id="161" name="Google Shape;161;p23"/>
          <p:cNvGrpSpPr/>
          <p:nvPr/>
        </p:nvGrpSpPr>
        <p:grpSpPr>
          <a:xfrm>
            <a:off x="4350279" y="3807170"/>
            <a:ext cx="443589" cy="140843"/>
            <a:chOff x="4137525" y="2915950"/>
            <a:chExt cx="869100" cy="207000"/>
          </a:xfrm>
        </p:grpSpPr>
        <p:sp>
          <p:nvSpPr>
            <p:cNvPr id="162" name="Google Shape;162;p23"/>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3"/>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3"/>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23"/>
          <p:cNvSpPr txBox="1">
            <a:spLocks noGrp="1"/>
          </p:cNvSpPr>
          <p:nvPr>
            <p:ph type="ctrTitle"/>
          </p:nvPr>
        </p:nvSpPr>
        <p:spPr>
          <a:xfrm>
            <a:off x="671258" y="1321067"/>
            <a:ext cx="7801500" cy="2306700"/>
          </a:xfrm>
          <a:prstGeom prst="rect">
            <a:avLst/>
          </a:prstGeom>
        </p:spPr>
        <p:txBody>
          <a:bodyPr spcFirstLastPara="1" wrap="square" lIns="91425" tIns="91425" rIns="91425" bIns="91425" anchor="b" anchorCtr="0"/>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66" name="Google Shape;166;p23"/>
          <p:cNvSpPr txBox="1">
            <a:spLocks noGrp="1"/>
          </p:cNvSpPr>
          <p:nvPr>
            <p:ph type="subTitle" idx="1"/>
          </p:nvPr>
        </p:nvSpPr>
        <p:spPr>
          <a:xfrm>
            <a:off x="671250" y="4233168"/>
            <a:ext cx="7801500" cy="10569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7" name="Google Shape;167;p23"/>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0" name="Google Shape;170;p24"/>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1"/>
        <p:cNvGrpSpPr/>
        <p:nvPr/>
      </p:nvGrpSpPr>
      <p:grpSpPr>
        <a:xfrm>
          <a:off x="0" y="0"/>
          <a:ext cx="0" cy="0"/>
          <a:chOff x="0" y="0"/>
          <a:chExt cx="0" cy="0"/>
        </a:xfrm>
      </p:grpSpPr>
      <p:sp>
        <p:nvSpPr>
          <p:cNvPr id="172" name="Google Shape;172;p2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3" name="Google Shape;173;p25"/>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74" name="Google Shape;174;p25"/>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pic>
        <p:nvPicPr>
          <p:cNvPr id="175" name="Google Shape;175;p25"/>
          <p:cNvPicPr preferRelativeResize="0"/>
          <p:nvPr/>
        </p:nvPicPr>
        <p:blipFill>
          <a:blip r:embed="rId2">
            <a:alphaModFix/>
          </a:blip>
          <a:stretch>
            <a:fillRect/>
          </a:stretch>
        </p:blipFill>
        <p:spPr>
          <a:xfrm>
            <a:off x="8091949" y="223367"/>
            <a:ext cx="841799" cy="7361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6"/>
        <p:cNvGrpSpPr/>
        <p:nvPr/>
      </p:nvGrpSpPr>
      <p:grpSpPr>
        <a:xfrm>
          <a:off x="0" y="0"/>
          <a:ext cx="0" cy="0"/>
          <a:chOff x="0" y="0"/>
          <a:chExt cx="0" cy="0"/>
        </a:xfrm>
      </p:grpSpPr>
      <p:sp>
        <p:nvSpPr>
          <p:cNvPr id="177" name="Google Shape;177;p2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8" name="Google Shape;178;p26"/>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79" name="Google Shape;179;p26"/>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80" name="Google Shape;180;p26"/>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1"/>
        <p:cNvGrpSpPr/>
        <p:nvPr/>
      </p:nvGrpSpPr>
      <p:grpSpPr>
        <a:xfrm>
          <a:off x="0" y="0"/>
          <a:ext cx="0" cy="0"/>
          <a:chOff x="0" y="0"/>
          <a:chExt cx="0" cy="0"/>
        </a:xfrm>
      </p:grpSpPr>
      <p:sp>
        <p:nvSpPr>
          <p:cNvPr id="182" name="Google Shape;182;p27"/>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3" name="Google Shape;183;p27"/>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84"/>
        <p:cNvGrpSpPr/>
        <p:nvPr/>
      </p:nvGrpSpPr>
      <p:grpSpPr>
        <a:xfrm>
          <a:off x="0" y="0"/>
          <a:ext cx="0" cy="0"/>
          <a:chOff x="0" y="0"/>
          <a:chExt cx="0" cy="0"/>
        </a:xfrm>
      </p:grpSpPr>
      <p:sp>
        <p:nvSpPr>
          <p:cNvPr id="185" name="Google Shape;185;p28"/>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86" name="Google Shape;186;p28"/>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87" name="Google Shape;187;p28"/>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2nd_First slide">
  <p:cSld name="1_2nd_First slide">
    <p:bg>
      <p:bgPr>
        <a:solidFill>
          <a:srgbClr val="009999"/>
        </a:solidFill>
        <a:effectLst/>
      </p:bgPr>
    </p:bg>
    <p:spTree>
      <p:nvGrpSpPr>
        <p:cNvPr id="1" name="Shape 54"/>
        <p:cNvGrpSpPr/>
        <p:nvPr/>
      </p:nvGrpSpPr>
      <p:grpSpPr>
        <a:xfrm>
          <a:off x="0" y="0"/>
          <a:ext cx="0" cy="0"/>
          <a:chOff x="0" y="0"/>
          <a:chExt cx="0" cy="0"/>
        </a:xfrm>
      </p:grpSpPr>
      <p:sp>
        <p:nvSpPr>
          <p:cNvPr id="55" name="Google Shape;55;p6"/>
          <p:cNvSpPr/>
          <p:nvPr/>
        </p:nvSpPr>
        <p:spPr>
          <a:xfrm>
            <a:off x="1835696" y="818458"/>
            <a:ext cx="7308300" cy="576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2000" b="1">
                <a:solidFill>
                  <a:srgbClr val="004D99"/>
                </a:solidFill>
                <a:latin typeface="Verdana"/>
                <a:ea typeface="Verdana"/>
                <a:cs typeface="Verdana"/>
                <a:sym typeface="Verdana"/>
              </a:rPr>
              <a:t>Acknowledgements and attributions</a:t>
            </a:r>
            <a:endParaRPr sz="2000" b="1">
              <a:solidFill>
                <a:srgbClr val="004D99"/>
              </a:solidFill>
              <a:latin typeface="Verdana"/>
              <a:ea typeface="Verdana"/>
              <a:cs typeface="Verdana"/>
              <a:sym typeface="Verdana"/>
            </a:endParaRPr>
          </a:p>
        </p:txBody>
      </p:sp>
      <p:sp>
        <p:nvSpPr>
          <p:cNvPr id="56" name="Google Shape;56;p6"/>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7" name="Google Shape;57;p6"/>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58" name="Google Shape;58;p6"/>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sz="900">
              <a:solidFill>
                <a:schemeClr val="lt1"/>
              </a:solidFill>
              <a:latin typeface="Verdana"/>
              <a:ea typeface="Verdana"/>
              <a:cs typeface="Verdana"/>
              <a:sym typeface="Verdana"/>
            </a:endParaRPr>
          </a:p>
        </p:txBody>
      </p:sp>
      <p:sp>
        <p:nvSpPr>
          <p:cNvPr id="59" name="Google Shape;59;p6" descr="Image result for hospital for sick children toronto vector logo"/>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0" name="Google Shape;60;p6" descr="Image result for sick kids vector logo wiki"/>
          <p:cNvSpPr/>
          <p:nvPr/>
        </p:nvSpPr>
        <p:spPr>
          <a:xfrm>
            <a:off x="307975" y="7937"/>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pic>
        <p:nvPicPr>
          <p:cNvPr id="61" name="Google Shape;61;p6" descr="\\storage.erasmusmc.nl\m\MyDocs\478030\My Documents\Desktop\The_Hospital_for_Sick_Children-logo-30EAA69EAC-seeklogo.com.png"/>
          <p:cNvPicPr preferRelativeResize="0"/>
          <p:nvPr/>
        </p:nvPicPr>
        <p:blipFill rotWithShape="1">
          <a:blip r:embed="rId2">
            <a:alphaModFix/>
          </a:blip>
          <a:srcRect/>
          <a:stretch/>
        </p:blipFill>
        <p:spPr>
          <a:xfrm>
            <a:off x="7283152" y="5294048"/>
            <a:ext cx="1224000" cy="367200"/>
          </a:xfrm>
          <a:prstGeom prst="rect">
            <a:avLst/>
          </a:prstGeom>
          <a:noFill/>
          <a:ln>
            <a:noFill/>
          </a:ln>
        </p:spPr>
      </p:pic>
      <p:pic>
        <p:nvPicPr>
          <p:cNvPr id="62" name="Google Shape;62;p6" descr="\\storage.erasmusmc.nl\m\MyDocs\478030\My Documents\Desktop\Pitt_logo.gif"/>
          <p:cNvPicPr preferRelativeResize="0"/>
          <p:nvPr/>
        </p:nvPicPr>
        <p:blipFill rotWithShape="1">
          <a:blip r:embed="rId3">
            <a:alphaModFix/>
          </a:blip>
          <a:srcRect/>
          <a:stretch/>
        </p:blipFill>
        <p:spPr>
          <a:xfrm>
            <a:off x="4474148" y="5182701"/>
            <a:ext cx="2664002" cy="508713"/>
          </a:xfrm>
          <a:prstGeom prst="rect">
            <a:avLst/>
          </a:prstGeom>
          <a:noFill/>
          <a:ln>
            <a:noFill/>
          </a:ln>
        </p:spPr>
      </p:pic>
      <p:sp>
        <p:nvSpPr>
          <p:cNvPr id="63" name="Google Shape;63;p6"/>
          <p:cNvSpPr/>
          <p:nvPr/>
        </p:nvSpPr>
        <p:spPr>
          <a:xfrm rot="5400000" flipH="1">
            <a:off x="-1201756" y="1708857"/>
            <a:ext cx="3024300" cy="30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pic>
        <p:nvPicPr>
          <p:cNvPr id="64" name="Google Shape;64;p6"/>
          <p:cNvPicPr preferRelativeResize="0"/>
          <p:nvPr/>
        </p:nvPicPr>
        <p:blipFill rotWithShape="1">
          <a:blip r:embed="rId4">
            <a:alphaModFix/>
          </a:blip>
          <a:srcRect/>
          <a:stretch/>
        </p:blipFill>
        <p:spPr>
          <a:xfrm>
            <a:off x="2996207" y="5276889"/>
            <a:ext cx="1296145" cy="384359"/>
          </a:xfrm>
          <a:prstGeom prst="rect">
            <a:avLst/>
          </a:prstGeom>
          <a:noFill/>
          <a:ln>
            <a:noFill/>
          </a:ln>
        </p:spPr>
      </p:pic>
      <p:pic>
        <p:nvPicPr>
          <p:cNvPr id="65" name="Google Shape;65;p6"/>
          <p:cNvPicPr preferRelativeResize="0"/>
          <p:nvPr/>
        </p:nvPicPr>
        <p:blipFill rotWithShape="1">
          <a:blip r:embed="rId5">
            <a:alphaModFix/>
          </a:blip>
          <a:srcRect/>
          <a:stretch/>
        </p:blipFill>
        <p:spPr>
          <a:xfrm>
            <a:off x="798392" y="5229203"/>
            <a:ext cx="2015999" cy="415711"/>
          </a:xfrm>
          <a:prstGeom prst="rect">
            <a:avLst/>
          </a:prstGeom>
          <a:noFill/>
          <a:ln>
            <a:noFill/>
          </a:ln>
        </p:spPr>
      </p:pic>
      <p:sp>
        <p:nvSpPr>
          <p:cNvPr id="66" name="Google Shape;66;p6"/>
          <p:cNvSpPr txBox="1">
            <a:spLocks noGrp="1"/>
          </p:cNvSpPr>
          <p:nvPr>
            <p:ph type="subTitle" idx="1"/>
          </p:nvPr>
        </p:nvSpPr>
        <p:spPr>
          <a:xfrm>
            <a:off x="1835696" y="1628800"/>
            <a:ext cx="7056900" cy="1066800"/>
          </a:xfrm>
          <a:prstGeom prst="rect">
            <a:avLst/>
          </a:prstGeom>
          <a:noFill/>
          <a:ln>
            <a:noFill/>
          </a:ln>
        </p:spPr>
        <p:txBody>
          <a:bodyPr spcFirstLastPara="1" wrap="square" lIns="91425" tIns="91425" rIns="91425" bIns="91425" anchor="t" anchorCtr="0"/>
          <a:lstStyle>
            <a:lvl1pPr marL="0" marR="0" lvl="0" indent="0" algn="l" rtl="0">
              <a:spcBef>
                <a:spcPts val="400"/>
              </a:spcBef>
              <a:spcAft>
                <a:spcPts val="0"/>
              </a:spcAft>
              <a:buClr>
                <a:schemeClr val="accent1"/>
              </a:buClr>
              <a:buSzPts val="2000"/>
              <a:buFont typeface="Arial"/>
              <a:buNone/>
              <a:defRPr sz="2000" b="0" i="0" u="none" strike="noStrike" cap="none">
                <a:solidFill>
                  <a:srgbClr val="FEF8F3"/>
                </a:solidFill>
                <a:latin typeface="Verdana"/>
                <a:ea typeface="Verdana"/>
                <a:cs typeface="Verdana"/>
                <a:sym typeface="Verdana"/>
              </a:defRPr>
            </a:lvl1pPr>
            <a:lvl2pPr marL="457200" marR="0" lvl="1" indent="0" algn="ctr" rtl="0">
              <a:spcBef>
                <a:spcPts val="400"/>
              </a:spcBef>
              <a:spcAft>
                <a:spcPts val="0"/>
              </a:spcAft>
              <a:buClr>
                <a:schemeClr val="accent2"/>
              </a:buClr>
              <a:buSzPts val="2000"/>
              <a:buFont typeface="Arial"/>
              <a:buNone/>
              <a:defRPr sz="2000" b="0" i="0" u="none" strike="noStrike" cap="none">
                <a:solidFill>
                  <a:srgbClr val="888888"/>
                </a:solidFill>
                <a:latin typeface="Verdana"/>
                <a:ea typeface="Verdana"/>
                <a:cs typeface="Verdana"/>
                <a:sym typeface="Verdana"/>
              </a:defRPr>
            </a:lvl2pPr>
            <a:lvl3pPr marL="914400" marR="0" lvl="2" indent="0" algn="ctr" rtl="0">
              <a:spcBef>
                <a:spcPts val="360"/>
              </a:spcBef>
              <a:spcAft>
                <a:spcPts val="0"/>
              </a:spcAft>
              <a:buClr>
                <a:schemeClr val="accent3"/>
              </a:buClr>
              <a:buSzPts val="1800"/>
              <a:buFont typeface="Arial"/>
              <a:buNone/>
              <a:defRPr sz="1800" b="0" i="0" u="none" strike="noStrike" cap="none">
                <a:solidFill>
                  <a:srgbClr val="888888"/>
                </a:solidFill>
                <a:latin typeface="Verdana"/>
                <a:ea typeface="Verdana"/>
                <a:cs typeface="Verdana"/>
                <a:sym typeface="Verdana"/>
              </a:defRPr>
            </a:lvl3pPr>
            <a:lvl4pPr marL="1371600" marR="0" lvl="3" indent="0" algn="ctr" rtl="0">
              <a:spcBef>
                <a:spcPts val="320"/>
              </a:spcBef>
              <a:spcAft>
                <a:spcPts val="0"/>
              </a:spcAft>
              <a:buClr>
                <a:schemeClr val="accent4"/>
              </a:buClr>
              <a:buSzPts val="1600"/>
              <a:buFont typeface="Arial"/>
              <a:buNone/>
              <a:defRPr sz="1600" b="0" i="0" u="none" strike="noStrike" cap="none">
                <a:solidFill>
                  <a:srgbClr val="888888"/>
                </a:solidFill>
                <a:latin typeface="Verdana"/>
                <a:ea typeface="Verdana"/>
                <a:cs typeface="Verdana"/>
                <a:sym typeface="Verdana"/>
              </a:defRPr>
            </a:lvl4pPr>
            <a:lvl5pPr marL="1828800" marR="0" lvl="4" indent="0" algn="ctr" rtl="0">
              <a:spcBef>
                <a:spcPts val="280"/>
              </a:spcBef>
              <a:spcAft>
                <a:spcPts val="0"/>
              </a:spcAft>
              <a:buClr>
                <a:schemeClr val="accent5"/>
              </a:buClr>
              <a:buSzPts val="1400"/>
              <a:buFont typeface="Arial"/>
              <a:buNone/>
              <a:defRPr sz="1400" b="0" i="0" u="none" strike="noStrike" cap="none">
                <a:solidFill>
                  <a:srgbClr val="888888"/>
                </a:solidFill>
                <a:latin typeface="Verdana"/>
                <a:ea typeface="Verdana"/>
                <a:cs typeface="Verdana"/>
                <a:sym typeface="Verdana"/>
              </a:defRPr>
            </a:lvl5pPr>
            <a:lvl6pPr marL="2286000" marR="0" lvl="5" indent="0" algn="ctr" rtl="0">
              <a:spcBef>
                <a:spcPts val="280"/>
              </a:spcBef>
              <a:spcAft>
                <a:spcPts val="0"/>
              </a:spcAft>
              <a:buClr>
                <a:schemeClr val="accent1"/>
              </a:buClr>
              <a:buSzPts val="1400"/>
              <a:buFont typeface="Arial"/>
              <a:buNone/>
              <a:defRPr sz="1400" b="0" i="0" u="none" strike="noStrike" cap="none">
                <a:solidFill>
                  <a:srgbClr val="888888"/>
                </a:solidFill>
                <a:latin typeface="Verdana"/>
                <a:ea typeface="Verdana"/>
                <a:cs typeface="Verdana"/>
                <a:sym typeface="Verdana"/>
              </a:defRPr>
            </a:lvl6pPr>
            <a:lvl7pPr marL="2743200" marR="0" lvl="6" indent="0" algn="ctr" rtl="0">
              <a:spcBef>
                <a:spcPts val="280"/>
              </a:spcBef>
              <a:spcAft>
                <a:spcPts val="0"/>
              </a:spcAft>
              <a:buClr>
                <a:schemeClr val="accent2"/>
              </a:buClr>
              <a:buSzPts val="1400"/>
              <a:buFont typeface="Arial"/>
              <a:buNone/>
              <a:defRPr sz="1400" b="0" i="0" u="none" strike="noStrike" cap="none">
                <a:solidFill>
                  <a:srgbClr val="888888"/>
                </a:solidFill>
                <a:latin typeface="Verdana"/>
                <a:ea typeface="Verdana"/>
                <a:cs typeface="Verdana"/>
                <a:sym typeface="Verdana"/>
              </a:defRPr>
            </a:lvl7pPr>
            <a:lvl8pPr marL="3200400" marR="0" lvl="7" indent="0" algn="ctr" rtl="0">
              <a:spcBef>
                <a:spcPts val="280"/>
              </a:spcBef>
              <a:spcAft>
                <a:spcPts val="0"/>
              </a:spcAft>
              <a:buClr>
                <a:schemeClr val="accent3"/>
              </a:buClr>
              <a:buSzPts val="1400"/>
              <a:buFont typeface="Arial"/>
              <a:buNone/>
              <a:defRPr sz="1400" b="0" i="0" u="none" strike="noStrike" cap="none">
                <a:solidFill>
                  <a:srgbClr val="888888"/>
                </a:solidFill>
                <a:latin typeface="Verdana"/>
                <a:ea typeface="Verdana"/>
                <a:cs typeface="Verdana"/>
                <a:sym typeface="Verdana"/>
              </a:defRPr>
            </a:lvl8pPr>
            <a:lvl9pPr marL="3657600" marR="0" lvl="8" indent="0" algn="ctr"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188"/>
        <p:cNvGrpSpPr/>
        <p:nvPr/>
      </p:nvGrpSpPr>
      <p:grpSpPr>
        <a:xfrm>
          <a:off x="0" y="0"/>
          <a:ext cx="0" cy="0"/>
          <a:chOff x="0" y="0"/>
          <a:chExt cx="0" cy="0"/>
        </a:xfrm>
      </p:grpSpPr>
      <p:sp>
        <p:nvSpPr>
          <p:cNvPr id="189" name="Google Shape;189;p29"/>
          <p:cNvSpPr txBox="1">
            <a:spLocks noGrp="1"/>
          </p:cNvSpPr>
          <p:nvPr>
            <p:ph type="title"/>
          </p:nvPr>
        </p:nvSpPr>
        <p:spPr>
          <a:xfrm>
            <a:off x="490250" y="701800"/>
            <a:ext cx="6227100" cy="5454300"/>
          </a:xfrm>
          <a:prstGeom prst="rect">
            <a:avLst/>
          </a:prstGeom>
        </p:spPr>
        <p:txBody>
          <a:bodyPr spcFirstLastPara="1" wrap="square" lIns="91425" tIns="91425" rIns="91425" bIns="91425" anchor="ctr"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90" name="Google Shape;190;p29"/>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1"/>
        <p:cNvGrpSpPr/>
        <p:nvPr/>
      </p:nvGrpSpPr>
      <p:grpSpPr>
        <a:xfrm>
          <a:off x="0" y="0"/>
          <a:ext cx="0" cy="0"/>
          <a:chOff x="0" y="0"/>
          <a:chExt cx="0" cy="0"/>
        </a:xfrm>
      </p:grpSpPr>
      <p:sp>
        <p:nvSpPr>
          <p:cNvPr id="192" name="Google Shape;192;p30"/>
          <p:cNvSpPr/>
          <p:nvPr/>
        </p:nvSpPr>
        <p:spPr>
          <a:xfrm>
            <a:off x="5935275" y="0"/>
            <a:ext cx="3208800" cy="685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3" name="Google Shape;193;p30"/>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194" name="Google Shape;194;p30"/>
          <p:cNvSpPr txBox="1">
            <a:spLocks noGrp="1"/>
          </p:cNvSpPr>
          <p:nvPr>
            <p:ph type="title"/>
          </p:nvPr>
        </p:nvSpPr>
        <p:spPr>
          <a:xfrm>
            <a:off x="265500" y="1441867"/>
            <a:ext cx="4045200" cy="2280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95" name="Google Shape;195;p30"/>
          <p:cNvSpPr txBox="1">
            <a:spLocks noGrp="1"/>
          </p:cNvSpPr>
          <p:nvPr>
            <p:ph type="subTitle" idx="1"/>
          </p:nvPr>
        </p:nvSpPr>
        <p:spPr>
          <a:xfrm>
            <a:off x="265500" y="3793601"/>
            <a:ext cx="4045200" cy="17940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chemeClr val="dk1"/>
              </a:buClr>
              <a:buSzPts val="2100"/>
              <a:buNone/>
              <a:defRPr sz="21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96" name="Google Shape;196;p30"/>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197" name="Google Shape;197;p30"/>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
    <p:spTree>
      <p:nvGrpSpPr>
        <p:cNvPr id="1" name="Shape 198"/>
        <p:cNvGrpSpPr/>
        <p:nvPr/>
      </p:nvGrpSpPr>
      <p:grpSpPr>
        <a:xfrm>
          <a:off x="0" y="0"/>
          <a:ext cx="0" cy="0"/>
          <a:chOff x="0" y="0"/>
          <a:chExt cx="0" cy="0"/>
        </a:xfrm>
      </p:grpSpPr>
      <p:sp>
        <p:nvSpPr>
          <p:cNvPr id="199" name="Google Shape;199;p31"/>
          <p:cNvSpPr/>
          <p:nvPr/>
        </p:nvSpPr>
        <p:spPr>
          <a:xfrm>
            <a:off x="4537375" y="0"/>
            <a:ext cx="4606800" cy="685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1"/>
          <p:cNvSpPr txBox="1">
            <a:spLocks noGrp="1"/>
          </p:cNvSpPr>
          <p:nvPr>
            <p:ph type="title"/>
          </p:nvPr>
        </p:nvSpPr>
        <p:spPr>
          <a:xfrm>
            <a:off x="265500" y="1441867"/>
            <a:ext cx="4045200" cy="2280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01" name="Google Shape;201;p31"/>
          <p:cNvSpPr txBox="1">
            <a:spLocks noGrp="1"/>
          </p:cNvSpPr>
          <p:nvPr>
            <p:ph type="subTitle" idx="1"/>
          </p:nvPr>
        </p:nvSpPr>
        <p:spPr>
          <a:xfrm>
            <a:off x="265500" y="3793601"/>
            <a:ext cx="4045200" cy="17940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chemeClr val="dk1"/>
              </a:buClr>
              <a:buSzPts val="2100"/>
              <a:buNone/>
              <a:defRPr sz="21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02" name="Google Shape;202;p31"/>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03" name="Google Shape;203;p31"/>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title and description 1 1">
  <p:cSld name="SECTION_TITLE_AND_DESCRIPTION_1_1">
    <p:spTree>
      <p:nvGrpSpPr>
        <p:cNvPr id="1" name="Shape 204"/>
        <p:cNvGrpSpPr/>
        <p:nvPr/>
      </p:nvGrpSpPr>
      <p:grpSpPr>
        <a:xfrm>
          <a:off x="0" y="0"/>
          <a:ext cx="0" cy="0"/>
          <a:chOff x="0" y="0"/>
          <a:chExt cx="0" cy="0"/>
        </a:xfrm>
      </p:grpSpPr>
      <p:sp>
        <p:nvSpPr>
          <p:cNvPr id="205" name="Google Shape;205;p32"/>
          <p:cNvSpPr/>
          <p:nvPr/>
        </p:nvSpPr>
        <p:spPr>
          <a:xfrm>
            <a:off x="175" y="2846600"/>
            <a:ext cx="9144000" cy="401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6" name="Google Shape;206;p32"/>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207" name="Google Shape;207;p32"/>
          <p:cNvSpPr txBox="1">
            <a:spLocks noGrp="1"/>
          </p:cNvSpPr>
          <p:nvPr>
            <p:ph type="title"/>
          </p:nvPr>
        </p:nvSpPr>
        <p:spPr>
          <a:xfrm>
            <a:off x="2549400" y="566200"/>
            <a:ext cx="4045200" cy="2280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08" name="Google Shape;208;p32"/>
          <p:cNvSpPr txBox="1">
            <a:spLocks noGrp="1"/>
          </p:cNvSpPr>
          <p:nvPr>
            <p:ph type="subTitle" idx="1"/>
          </p:nvPr>
        </p:nvSpPr>
        <p:spPr>
          <a:xfrm>
            <a:off x="265500" y="3793601"/>
            <a:ext cx="4045200" cy="17940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chemeClr val="dk1"/>
              </a:buClr>
              <a:buSzPts val="2100"/>
              <a:buNone/>
              <a:defRPr sz="21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09" name="Google Shape;209;p32"/>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0" name="Google Shape;210;p32"/>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title and description 1 1 1">
  <p:cSld name="SECTION_TITLE_AND_DESCRIPTION_1_1_1">
    <p:spTree>
      <p:nvGrpSpPr>
        <p:cNvPr id="1" name="Shape 211"/>
        <p:cNvGrpSpPr/>
        <p:nvPr/>
      </p:nvGrpSpPr>
      <p:grpSpPr>
        <a:xfrm>
          <a:off x="0" y="0"/>
          <a:ext cx="0" cy="0"/>
          <a:chOff x="0" y="0"/>
          <a:chExt cx="0" cy="0"/>
        </a:xfrm>
      </p:grpSpPr>
      <p:sp>
        <p:nvSpPr>
          <p:cNvPr id="212" name="Google Shape;212;p33"/>
          <p:cNvSpPr/>
          <p:nvPr/>
        </p:nvSpPr>
        <p:spPr>
          <a:xfrm>
            <a:off x="175" y="4577800"/>
            <a:ext cx="9144000" cy="2280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3" name="Google Shape;213;p33"/>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214" name="Google Shape;214;p33"/>
          <p:cNvSpPr txBox="1">
            <a:spLocks noGrp="1"/>
          </p:cNvSpPr>
          <p:nvPr>
            <p:ph type="title"/>
          </p:nvPr>
        </p:nvSpPr>
        <p:spPr>
          <a:xfrm>
            <a:off x="2549400" y="566200"/>
            <a:ext cx="4045200" cy="2280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15" name="Google Shape;215;p33"/>
          <p:cNvSpPr txBox="1">
            <a:spLocks noGrp="1"/>
          </p:cNvSpPr>
          <p:nvPr>
            <p:ph type="subTitle" idx="1"/>
          </p:nvPr>
        </p:nvSpPr>
        <p:spPr>
          <a:xfrm>
            <a:off x="265500" y="3793601"/>
            <a:ext cx="4045200" cy="17940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chemeClr val="dk1"/>
              </a:buClr>
              <a:buSzPts val="2100"/>
              <a:buNone/>
              <a:defRPr sz="21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16" name="Google Shape;216;p33"/>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title and description 2">
  <p:cSld name="SECTION_TITLE_AND_DESCRIPTION_2">
    <p:spTree>
      <p:nvGrpSpPr>
        <p:cNvPr id="1" name="Shape 217"/>
        <p:cNvGrpSpPr/>
        <p:nvPr/>
      </p:nvGrpSpPr>
      <p:grpSpPr>
        <a:xfrm>
          <a:off x="0" y="0"/>
          <a:ext cx="0" cy="0"/>
          <a:chOff x="0" y="0"/>
          <a:chExt cx="0" cy="0"/>
        </a:xfrm>
      </p:grpSpPr>
      <p:sp>
        <p:nvSpPr>
          <p:cNvPr id="218" name="Google Shape;218;p34"/>
          <p:cNvSpPr/>
          <p:nvPr/>
        </p:nvSpPr>
        <p:spPr>
          <a:xfrm>
            <a:off x="533400" y="0"/>
            <a:ext cx="910200" cy="685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 name="Google Shape;219;p34"/>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220" name="Google Shape;220;p34"/>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21"/>
        <p:cNvGrpSpPr/>
        <p:nvPr/>
      </p:nvGrpSpPr>
      <p:grpSpPr>
        <a:xfrm>
          <a:off x="0" y="0"/>
          <a:ext cx="0" cy="0"/>
          <a:chOff x="0" y="0"/>
          <a:chExt cx="0" cy="0"/>
        </a:xfrm>
      </p:grpSpPr>
      <p:sp>
        <p:nvSpPr>
          <p:cNvPr id="222" name="Google Shape;222;p35"/>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223" name="Google Shape;223;p35"/>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24"/>
        <p:cNvGrpSpPr/>
        <p:nvPr/>
      </p:nvGrpSpPr>
      <p:grpSpPr>
        <a:xfrm>
          <a:off x="0" y="0"/>
          <a:ext cx="0" cy="0"/>
          <a:chOff x="0" y="0"/>
          <a:chExt cx="0" cy="0"/>
        </a:xfrm>
      </p:grpSpPr>
      <p:sp>
        <p:nvSpPr>
          <p:cNvPr id="225" name="Google Shape;225;p36"/>
          <p:cNvSpPr txBox="1">
            <a:spLocks noGrp="1"/>
          </p:cNvSpPr>
          <p:nvPr>
            <p:ph type="title" hasCustomPrompt="1"/>
          </p:nvPr>
        </p:nvSpPr>
        <p:spPr>
          <a:xfrm>
            <a:off x="311700" y="1673700"/>
            <a:ext cx="8520600" cy="2520900"/>
          </a:xfrm>
          <a:prstGeom prst="rect">
            <a:avLst/>
          </a:prstGeom>
        </p:spPr>
        <p:txBody>
          <a:bodyPr spcFirstLastPara="1" wrap="square" lIns="91425" tIns="91425" rIns="91425" bIns="91425" anchor="b" anchorCtr="0"/>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26" name="Google Shape;226;p36"/>
          <p:cNvSpPr txBox="1">
            <a:spLocks noGrp="1"/>
          </p:cNvSpPr>
          <p:nvPr>
            <p:ph type="body" idx="1"/>
          </p:nvPr>
        </p:nvSpPr>
        <p:spPr>
          <a:xfrm>
            <a:off x="311700" y="4304567"/>
            <a:ext cx="8520600" cy="17343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227" name="Google Shape;227;p36"/>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8"/>
        <p:cNvGrpSpPr/>
        <p:nvPr/>
      </p:nvGrpSpPr>
      <p:grpSpPr>
        <a:xfrm>
          <a:off x="0" y="0"/>
          <a:ext cx="0" cy="0"/>
          <a:chOff x="0" y="0"/>
          <a:chExt cx="0" cy="0"/>
        </a:xfrm>
      </p:grpSpPr>
      <p:sp>
        <p:nvSpPr>
          <p:cNvPr id="229" name="Google Shape;229;p37"/>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FCD08C-45F2-4972-B58E-0165F8DD73B3}" type="datetime1">
              <a:rPr lang="en-US" smtClean="0"/>
              <a:t>1/27/20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94030354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ekop" type="secHead">
  <p:cSld name="SECTION_HEADER">
    <p:spTree>
      <p:nvGrpSpPr>
        <p:cNvPr id="1" name="Shape 67"/>
        <p:cNvGrpSpPr/>
        <p:nvPr/>
      </p:nvGrpSpPr>
      <p:grpSpPr>
        <a:xfrm>
          <a:off x="0" y="0"/>
          <a:ext cx="0" cy="0"/>
          <a:chOff x="0" y="0"/>
          <a:chExt cx="0" cy="0"/>
        </a:xfrm>
      </p:grpSpPr>
      <p:sp>
        <p:nvSpPr>
          <p:cNvPr id="68" name="Google Shape;68;p7"/>
          <p:cNvSpPr txBox="1">
            <a:spLocks noGrp="1"/>
          </p:cNvSpPr>
          <p:nvPr>
            <p:ph type="title"/>
          </p:nvPr>
        </p:nvSpPr>
        <p:spPr>
          <a:xfrm>
            <a:off x="872753" y="4918521"/>
            <a:ext cx="7659600" cy="11685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dk1"/>
              </a:buClr>
              <a:buSzPts val="3600"/>
              <a:buFont typeface="Verdana"/>
              <a:buNone/>
              <a:defRPr sz="3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9" name="Google Shape;69;p7"/>
          <p:cNvSpPr txBox="1">
            <a:spLocks noGrp="1"/>
          </p:cNvSpPr>
          <p:nvPr>
            <p:ph type="body" idx="1"/>
          </p:nvPr>
        </p:nvSpPr>
        <p:spPr>
          <a:xfrm>
            <a:off x="872753" y="3284984"/>
            <a:ext cx="6135600" cy="1633500"/>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chemeClr val="accent1"/>
              </a:buClr>
              <a:buSzPts val="2000"/>
              <a:buFont typeface="Arial"/>
              <a:buNone/>
              <a:defRPr sz="2000" b="0" i="0" u="none" strike="noStrike" cap="none">
                <a:solidFill>
                  <a:srgbClr val="888888"/>
                </a:solidFill>
                <a:latin typeface="Verdana"/>
                <a:ea typeface="Verdana"/>
                <a:cs typeface="Verdana"/>
                <a:sym typeface="Verdana"/>
              </a:defRPr>
            </a:lvl1pPr>
            <a:lvl2pPr marL="914400" marR="0" lvl="1" indent="-228600" algn="l" rtl="0">
              <a:spcBef>
                <a:spcPts val="360"/>
              </a:spcBef>
              <a:spcAft>
                <a:spcPts val="0"/>
              </a:spcAft>
              <a:buClr>
                <a:schemeClr val="accent2"/>
              </a:buClr>
              <a:buSzPts val="1800"/>
              <a:buFont typeface="Arial"/>
              <a:buNone/>
              <a:defRPr sz="1800" b="0" i="0" u="none" strike="noStrike" cap="none">
                <a:solidFill>
                  <a:srgbClr val="888888"/>
                </a:solidFill>
                <a:latin typeface="Verdana"/>
                <a:ea typeface="Verdana"/>
                <a:cs typeface="Verdana"/>
                <a:sym typeface="Verdana"/>
              </a:defRPr>
            </a:lvl2pPr>
            <a:lvl3pPr marL="1371600" marR="0" lvl="2" indent="-228600" algn="l" rtl="0">
              <a:spcBef>
                <a:spcPts val="320"/>
              </a:spcBef>
              <a:spcAft>
                <a:spcPts val="0"/>
              </a:spcAft>
              <a:buClr>
                <a:schemeClr val="accent3"/>
              </a:buClr>
              <a:buSzPts val="1600"/>
              <a:buFont typeface="Arial"/>
              <a:buNone/>
              <a:defRPr sz="1600" b="0" i="0" u="none" strike="noStrike" cap="none">
                <a:solidFill>
                  <a:srgbClr val="888888"/>
                </a:solidFill>
                <a:latin typeface="Verdana"/>
                <a:ea typeface="Verdana"/>
                <a:cs typeface="Verdana"/>
                <a:sym typeface="Verdana"/>
              </a:defRPr>
            </a:lvl3pPr>
            <a:lvl4pPr marL="1828800" marR="0" lvl="3" indent="-228600" algn="l"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4pPr>
            <a:lvl5pPr marL="2286000" marR="0" lvl="4" indent="-228600" algn="l" rtl="0">
              <a:spcBef>
                <a:spcPts val="280"/>
              </a:spcBef>
              <a:spcAft>
                <a:spcPts val="0"/>
              </a:spcAft>
              <a:buClr>
                <a:schemeClr val="accent5"/>
              </a:buClr>
              <a:buSzPts val="1400"/>
              <a:buFont typeface="Arial"/>
              <a:buNone/>
              <a:defRPr sz="1400" b="0" i="0" u="none" strike="noStrike" cap="none">
                <a:solidFill>
                  <a:srgbClr val="888888"/>
                </a:solidFill>
                <a:latin typeface="Verdana"/>
                <a:ea typeface="Verdana"/>
                <a:cs typeface="Verdana"/>
                <a:sym typeface="Verdana"/>
              </a:defRPr>
            </a:lvl5pPr>
            <a:lvl6pPr marL="2743200" marR="0" lvl="5" indent="-228600" algn="l" rtl="0">
              <a:spcBef>
                <a:spcPts val="280"/>
              </a:spcBef>
              <a:spcAft>
                <a:spcPts val="0"/>
              </a:spcAft>
              <a:buClr>
                <a:schemeClr val="accent1"/>
              </a:buClr>
              <a:buSzPts val="1400"/>
              <a:buFont typeface="Arial"/>
              <a:buNone/>
              <a:defRPr sz="1400" b="0" i="0" u="none" strike="noStrike" cap="none">
                <a:solidFill>
                  <a:srgbClr val="888888"/>
                </a:solidFill>
                <a:latin typeface="Verdana"/>
                <a:ea typeface="Verdana"/>
                <a:cs typeface="Verdana"/>
                <a:sym typeface="Verdana"/>
              </a:defRPr>
            </a:lvl6pPr>
            <a:lvl7pPr marL="3200400" marR="0" lvl="6" indent="-228600" algn="l" rtl="0">
              <a:spcBef>
                <a:spcPts val="280"/>
              </a:spcBef>
              <a:spcAft>
                <a:spcPts val="0"/>
              </a:spcAft>
              <a:buClr>
                <a:schemeClr val="accent2"/>
              </a:buClr>
              <a:buSzPts val="1400"/>
              <a:buFont typeface="Arial"/>
              <a:buNone/>
              <a:defRPr sz="1400" b="0" i="0" u="none" strike="noStrike" cap="none">
                <a:solidFill>
                  <a:srgbClr val="888888"/>
                </a:solidFill>
                <a:latin typeface="Verdana"/>
                <a:ea typeface="Verdana"/>
                <a:cs typeface="Verdana"/>
                <a:sym typeface="Verdana"/>
              </a:defRPr>
            </a:lvl7pPr>
            <a:lvl8pPr marL="3657600" marR="0" lvl="7" indent="-228600" algn="l" rtl="0">
              <a:spcBef>
                <a:spcPts val="280"/>
              </a:spcBef>
              <a:spcAft>
                <a:spcPts val="0"/>
              </a:spcAft>
              <a:buClr>
                <a:schemeClr val="accent3"/>
              </a:buClr>
              <a:buSzPts val="1400"/>
              <a:buFont typeface="Arial"/>
              <a:buNone/>
              <a:defRPr sz="1400" b="0" i="0" u="none" strike="noStrike" cap="none">
                <a:solidFill>
                  <a:srgbClr val="888888"/>
                </a:solidFill>
                <a:latin typeface="Verdana"/>
                <a:ea typeface="Verdana"/>
                <a:cs typeface="Verdana"/>
                <a:sym typeface="Verdana"/>
              </a:defRPr>
            </a:lvl8pPr>
            <a:lvl9pPr marL="4114800" marR="0" lvl="8" indent="-228600" algn="l"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9pPr>
          </a:lstStyle>
          <a:p>
            <a:endParaRPr/>
          </a:p>
        </p:txBody>
      </p:sp>
      <p:sp>
        <p:nvSpPr>
          <p:cNvPr id="70" name="Google Shape;70;p7"/>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71" name="Google Shape;71;p7"/>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72" name="Google Shape;72;p7"/>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ee objecten" type="twoObj">
  <p:cSld name="TWO_OBJECTS">
    <p:spTree>
      <p:nvGrpSpPr>
        <p:cNvPr id="1" name="Shape 73"/>
        <p:cNvGrpSpPr/>
        <p:nvPr/>
      </p:nvGrpSpPr>
      <p:grpSpPr>
        <a:xfrm>
          <a:off x="0" y="0"/>
          <a:ext cx="0" cy="0"/>
          <a:chOff x="0" y="0"/>
          <a:chExt cx="0" cy="0"/>
        </a:xfrm>
      </p:grpSpPr>
      <p:sp>
        <p:nvSpPr>
          <p:cNvPr id="74" name="Google Shape;74;p8"/>
          <p:cNvSpPr txBox="1">
            <a:spLocks noGrp="1"/>
          </p:cNvSpPr>
          <p:nvPr>
            <p:ph type="title"/>
          </p:nvPr>
        </p:nvSpPr>
        <p:spPr>
          <a:xfrm>
            <a:off x="840432" y="274638"/>
            <a:ext cx="76200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5" name="Google Shape;75;p8"/>
          <p:cNvSpPr txBox="1">
            <a:spLocks noGrp="1"/>
          </p:cNvSpPr>
          <p:nvPr>
            <p:ph type="body" idx="1"/>
          </p:nvPr>
        </p:nvSpPr>
        <p:spPr>
          <a:xfrm>
            <a:off x="840432" y="1536192"/>
            <a:ext cx="3657600" cy="459030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chemeClr val="accent2"/>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accent3"/>
              </a:buClr>
              <a:buSzPts val="2000"/>
              <a:buFont typeface="Arial"/>
              <a:buChar char="•"/>
              <a:defRPr sz="2000" b="0" i="0" u="none" strike="noStrike" cap="none">
                <a:solidFill>
                  <a:schemeClr val="dk1"/>
                </a:solidFill>
                <a:latin typeface="Verdana"/>
                <a:ea typeface="Verdana"/>
                <a:cs typeface="Verdana"/>
                <a:sym typeface="Verdana"/>
              </a:defRPr>
            </a:lvl3pPr>
            <a:lvl4pPr marL="1828800" marR="0" lvl="3"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4pPr>
            <a:lvl5pPr marL="2286000" marR="0" lvl="4" indent="-342900" algn="l" rtl="0">
              <a:spcBef>
                <a:spcPts val="360"/>
              </a:spcBef>
              <a:spcAft>
                <a:spcPts val="0"/>
              </a:spcAft>
              <a:buClr>
                <a:schemeClr val="accent5"/>
              </a:buClr>
              <a:buSzPts val="1800"/>
              <a:buFont typeface="Arial"/>
              <a:buChar char="•"/>
              <a:defRPr sz="1800" b="0" i="0" u="none" strike="noStrike" cap="none">
                <a:solidFill>
                  <a:schemeClr val="dk1"/>
                </a:solidFill>
                <a:latin typeface="Verdana"/>
                <a:ea typeface="Verdana"/>
                <a:cs typeface="Verdana"/>
                <a:sym typeface="Verdana"/>
              </a:defRPr>
            </a:lvl5pPr>
            <a:lvl6pPr marL="2743200" marR="0" lvl="5" indent="-342900" algn="l" rtl="0">
              <a:spcBef>
                <a:spcPts val="360"/>
              </a:spcBef>
              <a:spcAft>
                <a:spcPts val="0"/>
              </a:spcAft>
              <a:buClr>
                <a:schemeClr val="accent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spcBef>
                <a:spcPts val="360"/>
              </a:spcBef>
              <a:spcAft>
                <a:spcPts val="0"/>
              </a:spcAft>
              <a:buClr>
                <a:schemeClr val="accent2"/>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76" name="Google Shape;76;p8"/>
          <p:cNvSpPr txBox="1">
            <a:spLocks noGrp="1"/>
          </p:cNvSpPr>
          <p:nvPr>
            <p:ph type="body" idx="2"/>
          </p:nvPr>
        </p:nvSpPr>
        <p:spPr>
          <a:xfrm>
            <a:off x="4802832" y="1536192"/>
            <a:ext cx="3657600" cy="459030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chemeClr val="accent2"/>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accent3"/>
              </a:buClr>
              <a:buSzPts val="2000"/>
              <a:buFont typeface="Arial"/>
              <a:buChar char="•"/>
              <a:defRPr sz="2000" b="0" i="0" u="none" strike="noStrike" cap="none">
                <a:solidFill>
                  <a:schemeClr val="dk1"/>
                </a:solidFill>
                <a:latin typeface="Verdana"/>
                <a:ea typeface="Verdana"/>
                <a:cs typeface="Verdana"/>
                <a:sym typeface="Verdana"/>
              </a:defRPr>
            </a:lvl3pPr>
            <a:lvl4pPr marL="1828800" marR="0" lvl="3"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4pPr>
            <a:lvl5pPr marL="2286000" marR="0" lvl="4" indent="-342900" algn="l" rtl="0">
              <a:spcBef>
                <a:spcPts val="360"/>
              </a:spcBef>
              <a:spcAft>
                <a:spcPts val="0"/>
              </a:spcAft>
              <a:buClr>
                <a:schemeClr val="accent5"/>
              </a:buClr>
              <a:buSzPts val="1800"/>
              <a:buFont typeface="Arial"/>
              <a:buChar char="•"/>
              <a:defRPr sz="1800" b="0" i="0" u="none" strike="noStrike" cap="none">
                <a:solidFill>
                  <a:schemeClr val="dk1"/>
                </a:solidFill>
                <a:latin typeface="Verdana"/>
                <a:ea typeface="Verdana"/>
                <a:cs typeface="Verdana"/>
                <a:sym typeface="Verdana"/>
              </a:defRPr>
            </a:lvl5pPr>
            <a:lvl6pPr marL="2743200" marR="0" lvl="5" indent="-342900" algn="l" rtl="0">
              <a:spcBef>
                <a:spcPts val="360"/>
              </a:spcBef>
              <a:spcAft>
                <a:spcPts val="0"/>
              </a:spcAft>
              <a:buClr>
                <a:schemeClr val="accent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spcBef>
                <a:spcPts val="360"/>
              </a:spcBef>
              <a:spcAft>
                <a:spcPts val="0"/>
              </a:spcAft>
              <a:buClr>
                <a:schemeClr val="accent2"/>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77" name="Google Shape;77;p8"/>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78" name="Google Shape;78;p8"/>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79" name="Google Shape;79;p8"/>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gelijking" type="twoTxTwoObj">
  <p:cSld name="TWO_OBJECTS_WITH_TEXT">
    <p:spTree>
      <p:nvGrpSpPr>
        <p:cNvPr id="1" name="Shape 80"/>
        <p:cNvGrpSpPr/>
        <p:nvPr/>
      </p:nvGrpSpPr>
      <p:grpSpPr>
        <a:xfrm>
          <a:off x="0" y="0"/>
          <a:ext cx="0" cy="0"/>
          <a:chOff x="0" y="0"/>
          <a:chExt cx="0" cy="0"/>
        </a:xfrm>
      </p:grpSpPr>
      <p:sp>
        <p:nvSpPr>
          <p:cNvPr id="81" name="Google Shape;81;p9"/>
          <p:cNvSpPr txBox="1">
            <a:spLocks noGrp="1"/>
          </p:cNvSpPr>
          <p:nvPr>
            <p:ph type="title"/>
          </p:nvPr>
        </p:nvSpPr>
        <p:spPr>
          <a:xfrm>
            <a:off x="840432" y="274638"/>
            <a:ext cx="76200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2" name="Google Shape;82;p9"/>
          <p:cNvSpPr txBox="1">
            <a:spLocks noGrp="1"/>
          </p:cNvSpPr>
          <p:nvPr>
            <p:ph type="body" idx="1"/>
          </p:nvPr>
        </p:nvSpPr>
        <p:spPr>
          <a:xfrm>
            <a:off x="840432" y="1535113"/>
            <a:ext cx="3657600" cy="639900"/>
          </a:xfrm>
          <a:prstGeom prst="rect">
            <a:avLst/>
          </a:prstGeom>
          <a:noFill/>
          <a:ln>
            <a:noFill/>
          </a:ln>
        </p:spPr>
        <p:txBody>
          <a:bodyPr spcFirstLastPara="1" wrap="square" lIns="91425" tIns="91425" rIns="91425" bIns="91425" anchor="b" anchorCtr="0"/>
          <a:lstStyle>
            <a:lvl1pPr marL="457200" marR="0" lvl="0" indent="-228600" algn="ctr" rtl="0">
              <a:spcBef>
                <a:spcPts val="400"/>
              </a:spcBef>
              <a:spcAft>
                <a:spcPts val="0"/>
              </a:spcAft>
              <a:buClr>
                <a:schemeClr val="accent1"/>
              </a:buClr>
              <a:buSzPts val="2000"/>
              <a:buFont typeface="Arial"/>
              <a:buNone/>
              <a:defRPr sz="2000" b="1" i="0" u="none" strike="noStrike" cap="none">
                <a:solidFill>
                  <a:schemeClr val="dk2"/>
                </a:solidFill>
                <a:latin typeface="Verdana"/>
                <a:ea typeface="Verdana"/>
                <a:cs typeface="Verdana"/>
                <a:sym typeface="Verdana"/>
              </a:defRPr>
            </a:lvl1pPr>
            <a:lvl2pPr marL="914400" marR="0" lvl="1" indent="-228600" algn="l" rtl="0">
              <a:spcBef>
                <a:spcPts val="400"/>
              </a:spcBef>
              <a:spcAft>
                <a:spcPts val="0"/>
              </a:spcAft>
              <a:buClr>
                <a:schemeClr val="accent2"/>
              </a:buClr>
              <a:buSzPts val="2000"/>
              <a:buFont typeface="Arial"/>
              <a:buNone/>
              <a:defRPr sz="2000" b="1" i="0" u="none" strike="noStrike" cap="none">
                <a:solidFill>
                  <a:schemeClr val="dk1"/>
                </a:solidFill>
                <a:latin typeface="Verdana"/>
                <a:ea typeface="Verdana"/>
                <a:cs typeface="Verdana"/>
                <a:sym typeface="Verdana"/>
              </a:defRPr>
            </a:lvl2pPr>
            <a:lvl3pPr marL="1371600" marR="0" lvl="2" indent="-228600" algn="l" rtl="0">
              <a:spcBef>
                <a:spcPts val="360"/>
              </a:spcBef>
              <a:spcAft>
                <a:spcPts val="0"/>
              </a:spcAft>
              <a:buClr>
                <a:schemeClr val="accent3"/>
              </a:buClr>
              <a:buSzPts val="1800"/>
              <a:buFont typeface="Arial"/>
              <a:buNone/>
              <a:defRPr sz="1800" b="1" i="0" u="none" strike="noStrike" cap="none">
                <a:solidFill>
                  <a:schemeClr val="dk1"/>
                </a:solidFill>
                <a:latin typeface="Verdana"/>
                <a:ea typeface="Verdana"/>
                <a:cs typeface="Verdana"/>
                <a:sym typeface="Verdana"/>
              </a:defRPr>
            </a:lvl3pPr>
            <a:lvl4pPr marL="1828800" marR="0" lvl="3"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4pPr>
            <a:lvl5pPr marL="2286000" marR="0" lvl="4" indent="-228600" algn="l" rtl="0">
              <a:spcBef>
                <a:spcPts val="320"/>
              </a:spcBef>
              <a:spcAft>
                <a:spcPts val="0"/>
              </a:spcAft>
              <a:buClr>
                <a:schemeClr val="accent5"/>
              </a:buClr>
              <a:buSzPts val="1600"/>
              <a:buFont typeface="Arial"/>
              <a:buNone/>
              <a:defRPr sz="1600" b="1" i="0" u="none" strike="noStrike" cap="none">
                <a:solidFill>
                  <a:schemeClr val="dk1"/>
                </a:solidFill>
                <a:latin typeface="Verdana"/>
                <a:ea typeface="Verdana"/>
                <a:cs typeface="Verdana"/>
                <a:sym typeface="Verdana"/>
              </a:defRPr>
            </a:lvl5pPr>
            <a:lvl6pPr marL="2743200" marR="0" lvl="5" indent="-228600" algn="l" rtl="0">
              <a:spcBef>
                <a:spcPts val="320"/>
              </a:spcBef>
              <a:spcAft>
                <a:spcPts val="0"/>
              </a:spcAft>
              <a:buClr>
                <a:schemeClr val="accent1"/>
              </a:buClr>
              <a:buSzPts val="1600"/>
              <a:buFont typeface="Arial"/>
              <a:buNone/>
              <a:defRPr sz="1600" b="1" i="0" u="none" strike="noStrike" cap="none">
                <a:solidFill>
                  <a:schemeClr val="dk1"/>
                </a:solidFill>
                <a:latin typeface="Verdana"/>
                <a:ea typeface="Verdana"/>
                <a:cs typeface="Verdana"/>
                <a:sym typeface="Verdana"/>
              </a:defRPr>
            </a:lvl6pPr>
            <a:lvl7pPr marL="3200400" marR="0" lvl="6" indent="-228600" algn="l" rtl="0">
              <a:spcBef>
                <a:spcPts val="320"/>
              </a:spcBef>
              <a:spcAft>
                <a:spcPts val="0"/>
              </a:spcAft>
              <a:buClr>
                <a:schemeClr val="accent2"/>
              </a:buClr>
              <a:buSzPts val="1600"/>
              <a:buFont typeface="Arial"/>
              <a:buNone/>
              <a:defRPr sz="1600" b="1" i="0" u="none" strike="noStrike" cap="none">
                <a:solidFill>
                  <a:schemeClr val="dk1"/>
                </a:solidFill>
                <a:latin typeface="Verdana"/>
                <a:ea typeface="Verdana"/>
                <a:cs typeface="Verdana"/>
                <a:sym typeface="Verdana"/>
              </a:defRPr>
            </a:lvl7pPr>
            <a:lvl8pPr marL="3657600" marR="0" lvl="7" indent="-228600" algn="l" rtl="0">
              <a:spcBef>
                <a:spcPts val="320"/>
              </a:spcBef>
              <a:spcAft>
                <a:spcPts val="0"/>
              </a:spcAft>
              <a:buClr>
                <a:schemeClr val="accent3"/>
              </a:buClr>
              <a:buSzPts val="1600"/>
              <a:buFont typeface="Arial"/>
              <a:buNone/>
              <a:defRPr sz="1600" b="1" i="0" u="none" strike="noStrike" cap="none">
                <a:solidFill>
                  <a:schemeClr val="dk1"/>
                </a:solidFill>
                <a:latin typeface="Verdana"/>
                <a:ea typeface="Verdana"/>
                <a:cs typeface="Verdana"/>
                <a:sym typeface="Verdana"/>
              </a:defRPr>
            </a:lvl8pPr>
            <a:lvl9pPr marL="4114800" marR="0" lvl="8"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9pPr>
          </a:lstStyle>
          <a:p>
            <a:endParaRPr/>
          </a:p>
        </p:txBody>
      </p:sp>
      <p:sp>
        <p:nvSpPr>
          <p:cNvPr id="83" name="Google Shape;83;p9"/>
          <p:cNvSpPr txBox="1">
            <a:spLocks noGrp="1"/>
          </p:cNvSpPr>
          <p:nvPr>
            <p:ph type="body" idx="2"/>
          </p:nvPr>
        </p:nvSpPr>
        <p:spPr>
          <a:xfrm>
            <a:off x="840432" y="2174875"/>
            <a:ext cx="3657600" cy="3951300"/>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accent5"/>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30200" algn="l" rtl="0">
              <a:spcBef>
                <a:spcPts val="320"/>
              </a:spcBef>
              <a:spcAft>
                <a:spcPts val="0"/>
              </a:spcAft>
              <a:buClr>
                <a:schemeClr val="accent1"/>
              </a:buClr>
              <a:buSzPts val="1600"/>
              <a:buFont typeface="Arial"/>
              <a:buChar char="•"/>
              <a:defRPr sz="1600" b="0" i="0" u="none" strike="noStrike" cap="none">
                <a:solidFill>
                  <a:schemeClr val="dk1"/>
                </a:solidFill>
                <a:latin typeface="Verdana"/>
                <a:ea typeface="Verdana"/>
                <a:cs typeface="Verdana"/>
                <a:sym typeface="Verdana"/>
              </a:defRPr>
            </a:lvl6pPr>
            <a:lvl7pPr marL="3200400" marR="0" lvl="6" indent="-330200" algn="l" rtl="0">
              <a:spcBef>
                <a:spcPts val="32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7pPr>
            <a:lvl8pPr marL="3657600" marR="0" lvl="7" indent="-330200" algn="l" rtl="0">
              <a:spcBef>
                <a:spcPts val="320"/>
              </a:spcBef>
              <a:spcAft>
                <a:spcPts val="0"/>
              </a:spcAft>
              <a:buClr>
                <a:schemeClr val="accent3"/>
              </a:buClr>
              <a:buSzPts val="1600"/>
              <a:buFont typeface="Arial"/>
              <a:buChar char="•"/>
              <a:defRPr sz="1600" b="0" i="0" u="none" strike="noStrike" cap="none">
                <a:solidFill>
                  <a:schemeClr val="dk1"/>
                </a:solidFill>
                <a:latin typeface="Verdana"/>
                <a:ea typeface="Verdana"/>
                <a:cs typeface="Verdana"/>
                <a:sym typeface="Verdana"/>
              </a:defRPr>
            </a:lvl8pPr>
            <a:lvl9pPr marL="4114800" marR="0" lvl="8"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9pPr>
          </a:lstStyle>
          <a:p>
            <a:endParaRPr/>
          </a:p>
        </p:txBody>
      </p:sp>
      <p:sp>
        <p:nvSpPr>
          <p:cNvPr id="84" name="Google Shape;84;p9"/>
          <p:cNvSpPr txBox="1">
            <a:spLocks noGrp="1"/>
          </p:cNvSpPr>
          <p:nvPr>
            <p:ph type="body" idx="3"/>
          </p:nvPr>
        </p:nvSpPr>
        <p:spPr>
          <a:xfrm>
            <a:off x="4802832" y="1535113"/>
            <a:ext cx="3657600" cy="639900"/>
          </a:xfrm>
          <a:prstGeom prst="rect">
            <a:avLst/>
          </a:prstGeom>
          <a:noFill/>
          <a:ln>
            <a:noFill/>
          </a:ln>
        </p:spPr>
        <p:txBody>
          <a:bodyPr spcFirstLastPara="1" wrap="square" lIns="91425" tIns="91425" rIns="91425" bIns="91425" anchor="b" anchorCtr="0"/>
          <a:lstStyle>
            <a:lvl1pPr marL="457200" marR="0" lvl="0" indent="-228600" algn="ctr" rtl="0">
              <a:spcBef>
                <a:spcPts val="400"/>
              </a:spcBef>
              <a:spcAft>
                <a:spcPts val="0"/>
              </a:spcAft>
              <a:buClr>
                <a:schemeClr val="accent1"/>
              </a:buClr>
              <a:buSzPts val="2000"/>
              <a:buFont typeface="Arial"/>
              <a:buNone/>
              <a:defRPr sz="2000" b="1" i="0" u="none" strike="noStrike" cap="none">
                <a:solidFill>
                  <a:schemeClr val="dk2"/>
                </a:solidFill>
                <a:latin typeface="Verdana"/>
                <a:ea typeface="Verdana"/>
                <a:cs typeface="Verdana"/>
                <a:sym typeface="Verdana"/>
              </a:defRPr>
            </a:lvl1pPr>
            <a:lvl2pPr marL="914400" marR="0" lvl="1" indent="-228600" algn="l" rtl="0">
              <a:spcBef>
                <a:spcPts val="400"/>
              </a:spcBef>
              <a:spcAft>
                <a:spcPts val="0"/>
              </a:spcAft>
              <a:buClr>
                <a:schemeClr val="accent2"/>
              </a:buClr>
              <a:buSzPts val="2000"/>
              <a:buFont typeface="Arial"/>
              <a:buNone/>
              <a:defRPr sz="2000" b="1" i="0" u="none" strike="noStrike" cap="none">
                <a:solidFill>
                  <a:schemeClr val="dk1"/>
                </a:solidFill>
                <a:latin typeface="Verdana"/>
                <a:ea typeface="Verdana"/>
                <a:cs typeface="Verdana"/>
                <a:sym typeface="Verdana"/>
              </a:defRPr>
            </a:lvl2pPr>
            <a:lvl3pPr marL="1371600" marR="0" lvl="2" indent="-228600" algn="l" rtl="0">
              <a:spcBef>
                <a:spcPts val="360"/>
              </a:spcBef>
              <a:spcAft>
                <a:spcPts val="0"/>
              </a:spcAft>
              <a:buClr>
                <a:schemeClr val="accent3"/>
              </a:buClr>
              <a:buSzPts val="1800"/>
              <a:buFont typeface="Arial"/>
              <a:buNone/>
              <a:defRPr sz="1800" b="1" i="0" u="none" strike="noStrike" cap="none">
                <a:solidFill>
                  <a:schemeClr val="dk1"/>
                </a:solidFill>
                <a:latin typeface="Verdana"/>
                <a:ea typeface="Verdana"/>
                <a:cs typeface="Verdana"/>
                <a:sym typeface="Verdana"/>
              </a:defRPr>
            </a:lvl3pPr>
            <a:lvl4pPr marL="1828800" marR="0" lvl="3"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4pPr>
            <a:lvl5pPr marL="2286000" marR="0" lvl="4" indent="-228600" algn="l" rtl="0">
              <a:spcBef>
                <a:spcPts val="320"/>
              </a:spcBef>
              <a:spcAft>
                <a:spcPts val="0"/>
              </a:spcAft>
              <a:buClr>
                <a:schemeClr val="accent5"/>
              </a:buClr>
              <a:buSzPts val="1600"/>
              <a:buFont typeface="Arial"/>
              <a:buNone/>
              <a:defRPr sz="1600" b="1" i="0" u="none" strike="noStrike" cap="none">
                <a:solidFill>
                  <a:schemeClr val="dk1"/>
                </a:solidFill>
                <a:latin typeface="Verdana"/>
                <a:ea typeface="Verdana"/>
                <a:cs typeface="Verdana"/>
                <a:sym typeface="Verdana"/>
              </a:defRPr>
            </a:lvl5pPr>
            <a:lvl6pPr marL="2743200" marR="0" lvl="5" indent="-228600" algn="l" rtl="0">
              <a:spcBef>
                <a:spcPts val="320"/>
              </a:spcBef>
              <a:spcAft>
                <a:spcPts val="0"/>
              </a:spcAft>
              <a:buClr>
                <a:schemeClr val="accent1"/>
              </a:buClr>
              <a:buSzPts val="1600"/>
              <a:buFont typeface="Arial"/>
              <a:buNone/>
              <a:defRPr sz="1600" b="1" i="0" u="none" strike="noStrike" cap="none">
                <a:solidFill>
                  <a:schemeClr val="dk1"/>
                </a:solidFill>
                <a:latin typeface="Verdana"/>
                <a:ea typeface="Verdana"/>
                <a:cs typeface="Verdana"/>
                <a:sym typeface="Verdana"/>
              </a:defRPr>
            </a:lvl6pPr>
            <a:lvl7pPr marL="3200400" marR="0" lvl="6" indent="-228600" algn="l" rtl="0">
              <a:spcBef>
                <a:spcPts val="320"/>
              </a:spcBef>
              <a:spcAft>
                <a:spcPts val="0"/>
              </a:spcAft>
              <a:buClr>
                <a:schemeClr val="accent2"/>
              </a:buClr>
              <a:buSzPts val="1600"/>
              <a:buFont typeface="Arial"/>
              <a:buNone/>
              <a:defRPr sz="1600" b="1" i="0" u="none" strike="noStrike" cap="none">
                <a:solidFill>
                  <a:schemeClr val="dk1"/>
                </a:solidFill>
                <a:latin typeface="Verdana"/>
                <a:ea typeface="Verdana"/>
                <a:cs typeface="Verdana"/>
                <a:sym typeface="Verdana"/>
              </a:defRPr>
            </a:lvl7pPr>
            <a:lvl8pPr marL="3657600" marR="0" lvl="7" indent="-228600" algn="l" rtl="0">
              <a:spcBef>
                <a:spcPts val="320"/>
              </a:spcBef>
              <a:spcAft>
                <a:spcPts val="0"/>
              </a:spcAft>
              <a:buClr>
                <a:schemeClr val="accent3"/>
              </a:buClr>
              <a:buSzPts val="1600"/>
              <a:buFont typeface="Arial"/>
              <a:buNone/>
              <a:defRPr sz="1600" b="1" i="0" u="none" strike="noStrike" cap="none">
                <a:solidFill>
                  <a:schemeClr val="dk1"/>
                </a:solidFill>
                <a:latin typeface="Verdana"/>
                <a:ea typeface="Verdana"/>
                <a:cs typeface="Verdana"/>
                <a:sym typeface="Verdana"/>
              </a:defRPr>
            </a:lvl8pPr>
            <a:lvl9pPr marL="4114800" marR="0" lvl="8"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9pPr>
          </a:lstStyle>
          <a:p>
            <a:endParaRPr/>
          </a:p>
        </p:txBody>
      </p:sp>
      <p:sp>
        <p:nvSpPr>
          <p:cNvPr id="85" name="Google Shape;85;p9"/>
          <p:cNvSpPr txBox="1">
            <a:spLocks noGrp="1"/>
          </p:cNvSpPr>
          <p:nvPr>
            <p:ph type="body" idx="4"/>
          </p:nvPr>
        </p:nvSpPr>
        <p:spPr>
          <a:xfrm>
            <a:off x="4802832" y="2174875"/>
            <a:ext cx="3657600" cy="3951300"/>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accent5"/>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30200" algn="l" rtl="0">
              <a:spcBef>
                <a:spcPts val="320"/>
              </a:spcBef>
              <a:spcAft>
                <a:spcPts val="0"/>
              </a:spcAft>
              <a:buClr>
                <a:schemeClr val="accent1"/>
              </a:buClr>
              <a:buSzPts val="1600"/>
              <a:buFont typeface="Arial"/>
              <a:buChar char="•"/>
              <a:defRPr sz="1600" b="0" i="0" u="none" strike="noStrike" cap="none">
                <a:solidFill>
                  <a:schemeClr val="dk1"/>
                </a:solidFill>
                <a:latin typeface="Verdana"/>
                <a:ea typeface="Verdana"/>
                <a:cs typeface="Verdana"/>
                <a:sym typeface="Verdana"/>
              </a:defRPr>
            </a:lvl6pPr>
            <a:lvl7pPr marL="3200400" marR="0" lvl="6" indent="-330200" algn="l" rtl="0">
              <a:spcBef>
                <a:spcPts val="32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7pPr>
            <a:lvl8pPr marL="3657600" marR="0" lvl="7" indent="-330200" algn="l" rtl="0">
              <a:spcBef>
                <a:spcPts val="320"/>
              </a:spcBef>
              <a:spcAft>
                <a:spcPts val="0"/>
              </a:spcAft>
              <a:buClr>
                <a:schemeClr val="accent3"/>
              </a:buClr>
              <a:buSzPts val="1600"/>
              <a:buFont typeface="Arial"/>
              <a:buChar char="•"/>
              <a:defRPr sz="1600" b="0" i="0" u="none" strike="noStrike" cap="none">
                <a:solidFill>
                  <a:schemeClr val="dk1"/>
                </a:solidFill>
                <a:latin typeface="Verdana"/>
                <a:ea typeface="Verdana"/>
                <a:cs typeface="Verdana"/>
                <a:sym typeface="Verdana"/>
              </a:defRPr>
            </a:lvl8pPr>
            <a:lvl9pPr marL="4114800" marR="0" lvl="8"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9pPr>
          </a:lstStyle>
          <a:p>
            <a:endParaRPr/>
          </a:p>
        </p:txBody>
      </p:sp>
      <p:sp>
        <p:nvSpPr>
          <p:cNvPr id="86" name="Google Shape;86;p9"/>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7" name="Google Shape;87;p9"/>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88" name="Google Shape;88;p9"/>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89"/>
        <p:cNvGrpSpPr/>
        <p:nvPr/>
      </p:nvGrpSpPr>
      <p:grpSpPr>
        <a:xfrm>
          <a:off x="0" y="0"/>
          <a:ext cx="0" cy="0"/>
          <a:chOff x="0" y="0"/>
          <a:chExt cx="0" cy="0"/>
        </a:xfrm>
      </p:grpSpPr>
      <p:sp>
        <p:nvSpPr>
          <p:cNvPr id="90" name="Google Shape;90;p10"/>
          <p:cNvSpPr txBox="1">
            <a:spLocks noGrp="1"/>
          </p:cNvSpPr>
          <p:nvPr>
            <p:ph type="title"/>
          </p:nvPr>
        </p:nvSpPr>
        <p:spPr>
          <a:xfrm>
            <a:off x="912440" y="274638"/>
            <a:ext cx="76200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91" name="Google Shape;91;p10"/>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92" name="Google Shape;92;p10"/>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93" name="Google Shape;93;p10"/>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nhoud met bijschrift" type="objTx">
  <p:cSld name="OBJECT_WITH_CAPTION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a:off x="976064" y="5315288"/>
            <a:ext cx="7772400" cy="594300"/>
          </a:xfrm>
          <a:prstGeom prst="rect">
            <a:avLst/>
          </a:prstGeom>
          <a:noFill/>
          <a:ln>
            <a:noFill/>
          </a:ln>
        </p:spPr>
        <p:txBody>
          <a:bodyPr spcFirstLastPara="1" wrap="square" lIns="91425" tIns="91425" rIns="91425" bIns="91425" anchor="b" anchorCtr="0"/>
          <a:lstStyle>
            <a:lvl1pPr marL="0" marR="0" lvl="0" indent="0" algn="ctr" rtl="0">
              <a:spcBef>
                <a:spcPts val="0"/>
              </a:spcBef>
              <a:spcAft>
                <a:spcPts val="0"/>
              </a:spcAft>
              <a:buClr>
                <a:schemeClr val="dk1"/>
              </a:buClr>
              <a:buSzPts val="2200"/>
              <a:buFont typeface="Verdana"/>
              <a:buNone/>
              <a:defRPr sz="2200" b="1"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00" name="Google Shape;100;p12"/>
          <p:cNvSpPr txBox="1">
            <a:spLocks noGrp="1"/>
          </p:cNvSpPr>
          <p:nvPr>
            <p:ph type="body" idx="1"/>
          </p:nvPr>
        </p:nvSpPr>
        <p:spPr>
          <a:xfrm>
            <a:off x="976062" y="5915744"/>
            <a:ext cx="7772400" cy="609600"/>
          </a:xfrm>
          <a:prstGeom prst="rect">
            <a:avLst/>
          </a:prstGeom>
          <a:noFill/>
          <a:ln>
            <a:noFill/>
          </a:ln>
        </p:spPr>
        <p:txBody>
          <a:bodyPr spcFirstLastPara="1" wrap="square" lIns="91425" tIns="91425" rIns="91425" bIns="91425" anchor="t" anchorCtr="0"/>
          <a:lstStyle>
            <a:lvl1pPr marL="457200" marR="0" lvl="0" indent="-228600" algn="ctr" rtl="0">
              <a:spcBef>
                <a:spcPts val="320"/>
              </a:spcBef>
              <a:spcAft>
                <a:spcPts val="0"/>
              </a:spcAft>
              <a:buClr>
                <a:schemeClr val="accent1"/>
              </a:buClr>
              <a:buSzPts val="1600"/>
              <a:buFont typeface="Arial"/>
              <a:buNone/>
              <a:defRPr sz="1600" b="0" i="0" u="none" strike="noStrike" cap="none">
                <a:solidFill>
                  <a:schemeClr val="dk1"/>
                </a:solidFill>
                <a:latin typeface="Verdana"/>
                <a:ea typeface="Verdana"/>
                <a:cs typeface="Verdana"/>
                <a:sym typeface="Verdana"/>
              </a:defRPr>
            </a:lvl1pPr>
            <a:lvl2pPr marL="914400" marR="0" lvl="1" indent="-228600" algn="l" rtl="0">
              <a:spcBef>
                <a:spcPts val="240"/>
              </a:spcBef>
              <a:spcAft>
                <a:spcPts val="0"/>
              </a:spcAft>
              <a:buClr>
                <a:schemeClr val="accent2"/>
              </a:buClr>
              <a:buSzPts val="1200"/>
              <a:buFont typeface="Arial"/>
              <a:buNone/>
              <a:defRPr sz="1200" b="0" i="0" u="none" strike="noStrike" cap="none">
                <a:solidFill>
                  <a:schemeClr val="dk1"/>
                </a:solidFill>
                <a:latin typeface="Verdana"/>
                <a:ea typeface="Verdana"/>
                <a:cs typeface="Verdana"/>
                <a:sym typeface="Verdana"/>
              </a:defRPr>
            </a:lvl2pPr>
            <a:lvl3pPr marL="1371600" marR="0" lvl="2" indent="-228600" algn="l" rtl="0">
              <a:spcBef>
                <a:spcPts val="200"/>
              </a:spcBef>
              <a:spcAft>
                <a:spcPts val="0"/>
              </a:spcAft>
              <a:buClr>
                <a:schemeClr val="accent3"/>
              </a:buClr>
              <a:buSzPts val="1000"/>
              <a:buFont typeface="Arial"/>
              <a:buNone/>
              <a:defRPr sz="1000" b="0" i="0" u="none" strike="noStrike" cap="none">
                <a:solidFill>
                  <a:schemeClr val="dk1"/>
                </a:solidFill>
                <a:latin typeface="Verdana"/>
                <a:ea typeface="Verdana"/>
                <a:cs typeface="Verdana"/>
                <a:sym typeface="Verdana"/>
              </a:defRPr>
            </a:lvl3pPr>
            <a:lvl4pPr marL="1828800" marR="0" lvl="3"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4pPr>
            <a:lvl5pPr marL="2286000" marR="0" lvl="4" indent="-228600" algn="l" rtl="0">
              <a:spcBef>
                <a:spcPts val="180"/>
              </a:spcBef>
              <a:spcAft>
                <a:spcPts val="0"/>
              </a:spcAft>
              <a:buClr>
                <a:schemeClr val="accent5"/>
              </a:buClr>
              <a:buSzPts val="900"/>
              <a:buFont typeface="Arial"/>
              <a:buNone/>
              <a:defRPr sz="900" b="0" i="0" u="none" strike="noStrike" cap="none">
                <a:solidFill>
                  <a:schemeClr val="dk1"/>
                </a:solidFill>
                <a:latin typeface="Verdana"/>
                <a:ea typeface="Verdana"/>
                <a:cs typeface="Verdana"/>
                <a:sym typeface="Verdana"/>
              </a:defRPr>
            </a:lvl5pPr>
            <a:lvl6pPr marL="2743200" marR="0" lvl="5" indent="-228600" algn="l" rtl="0">
              <a:spcBef>
                <a:spcPts val="180"/>
              </a:spcBef>
              <a:spcAft>
                <a:spcPts val="0"/>
              </a:spcAft>
              <a:buClr>
                <a:schemeClr val="accent1"/>
              </a:buClr>
              <a:buSzPts val="900"/>
              <a:buFont typeface="Arial"/>
              <a:buNone/>
              <a:defRPr sz="900" b="0" i="0" u="none" strike="noStrike" cap="none">
                <a:solidFill>
                  <a:schemeClr val="dk1"/>
                </a:solidFill>
                <a:latin typeface="Verdana"/>
                <a:ea typeface="Verdana"/>
                <a:cs typeface="Verdana"/>
                <a:sym typeface="Verdana"/>
              </a:defRPr>
            </a:lvl6pPr>
            <a:lvl7pPr marL="3200400" marR="0" lvl="6" indent="-228600" algn="l" rtl="0">
              <a:spcBef>
                <a:spcPts val="180"/>
              </a:spcBef>
              <a:spcAft>
                <a:spcPts val="0"/>
              </a:spcAft>
              <a:buClr>
                <a:schemeClr val="accent2"/>
              </a:buClr>
              <a:buSzPts val="900"/>
              <a:buFont typeface="Arial"/>
              <a:buNone/>
              <a:defRPr sz="900" b="0" i="0" u="none" strike="noStrike" cap="none">
                <a:solidFill>
                  <a:schemeClr val="dk1"/>
                </a:solidFill>
                <a:latin typeface="Verdana"/>
                <a:ea typeface="Verdana"/>
                <a:cs typeface="Verdana"/>
                <a:sym typeface="Verdana"/>
              </a:defRPr>
            </a:lvl7pPr>
            <a:lvl8pPr marL="3657600" marR="0" lvl="7" indent="-228600" algn="l" rtl="0">
              <a:spcBef>
                <a:spcPts val="180"/>
              </a:spcBef>
              <a:spcAft>
                <a:spcPts val="0"/>
              </a:spcAft>
              <a:buClr>
                <a:schemeClr val="accent3"/>
              </a:buClr>
              <a:buSzPts val="900"/>
              <a:buFont typeface="Arial"/>
              <a:buNone/>
              <a:defRPr sz="900" b="0" i="0" u="none" strike="noStrike" cap="none">
                <a:solidFill>
                  <a:schemeClr val="dk1"/>
                </a:solidFill>
                <a:latin typeface="Verdana"/>
                <a:ea typeface="Verdana"/>
                <a:cs typeface="Verdana"/>
                <a:sym typeface="Verdana"/>
              </a:defRPr>
            </a:lvl8pPr>
            <a:lvl9pPr marL="4114800" marR="0" lvl="8"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9pPr>
          </a:lstStyle>
          <a:p>
            <a:endParaRPr/>
          </a:p>
        </p:txBody>
      </p:sp>
      <p:sp>
        <p:nvSpPr>
          <p:cNvPr id="101" name="Google Shape;101;p12"/>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02" name="Google Shape;102;p12"/>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03" name="Google Shape;103;p12"/>
          <p:cNvSpPr txBox="1">
            <a:spLocks noGrp="1"/>
          </p:cNvSpPr>
          <p:nvPr>
            <p:ph type="body" idx="2"/>
          </p:nvPr>
        </p:nvSpPr>
        <p:spPr>
          <a:xfrm>
            <a:off x="976063" y="200744"/>
            <a:ext cx="7772400" cy="4942800"/>
          </a:xfrm>
          <a:prstGeom prst="rect">
            <a:avLst/>
          </a:prstGeom>
          <a:noFill/>
          <a:ln>
            <a:noFill/>
          </a:ln>
        </p:spPr>
        <p:txBody>
          <a:bodyPr spcFirstLastPara="1" wrap="square" lIns="91425" tIns="91425" rIns="91425" bIns="91425" anchor="t" anchorCtr="0"/>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04" name="Google Shape;104;p12"/>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Afbeelding met bijschrift" type="picTx">
  <p:cSld name="PICTURE_WITH_CAPTION_TEXT">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952056" y="5085184"/>
            <a:ext cx="7772400" cy="594600"/>
          </a:xfrm>
          <a:prstGeom prst="rect">
            <a:avLst/>
          </a:prstGeom>
          <a:noFill/>
          <a:ln>
            <a:noFill/>
          </a:ln>
        </p:spPr>
        <p:txBody>
          <a:bodyPr spcFirstLastPara="1" wrap="square" lIns="91425" tIns="91425" rIns="91425" bIns="91425" anchor="b" anchorCtr="0"/>
          <a:lstStyle>
            <a:lvl1pPr marL="0" marR="0" lvl="0" indent="0" algn="ctr" rtl="0">
              <a:spcBef>
                <a:spcPts val="0"/>
              </a:spcBef>
              <a:spcAft>
                <a:spcPts val="0"/>
              </a:spcAft>
              <a:buClr>
                <a:schemeClr val="dk2"/>
              </a:buClr>
              <a:buSzPts val="2200"/>
              <a:buFont typeface="Verdana"/>
              <a:buNone/>
              <a:defRPr sz="2200" b="1" i="0" u="none" strike="noStrike" cap="none">
                <a:solidFill>
                  <a:schemeClr val="dk2"/>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07" name="Google Shape;107;p13"/>
          <p:cNvSpPr>
            <a:spLocks noGrp="1"/>
          </p:cNvSpPr>
          <p:nvPr>
            <p:ph type="pic" idx="2"/>
          </p:nvPr>
        </p:nvSpPr>
        <p:spPr>
          <a:xfrm>
            <a:off x="650304" y="0"/>
            <a:ext cx="8458200" cy="4941300"/>
          </a:xfrm>
          <a:prstGeom prst="rect">
            <a:avLst/>
          </a:prstGeom>
          <a:noFill/>
          <a:ln>
            <a:noFill/>
          </a:ln>
        </p:spPr>
        <p:txBody>
          <a:bodyPr spcFirstLastPara="1" wrap="square" lIns="91425" tIns="91425" rIns="91425" bIns="91425" anchor="t" anchorCtr="0"/>
          <a:lstStyle>
            <a:lvl1pPr marL="0" marR="0" lvl="0" indent="0" algn="l" rtl="0">
              <a:spcBef>
                <a:spcPts val="640"/>
              </a:spcBef>
              <a:spcAft>
                <a:spcPts val="0"/>
              </a:spcAft>
              <a:buClr>
                <a:schemeClr val="accent1"/>
              </a:buClr>
              <a:buSzPts val="3200"/>
              <a:buFont typeface="Arial"/>
              <a:buNone/>
              <a:defRPr sz="3200" b="0" i="0" u="none" strike="noStrike" cap="none">
                <a:solidFill>
                  <a:schemeClr val="dk1"/>
                </a:solidFill>
                <a:latin typeface="Verdana"/>
                <a:ea typeface="Verdana"/>
                <a:cs typeface="Verdana"/>
                <a:sym typeface="Verdana"/>
              </a:defRPr>
            </a:lvl1pPr>
            <a:lvl2pPr marL="457200" marR="0" lvl="1" indent="0" algn="l" rtl="0">
              <a:spcBef>
                <a:spcPts val="560"/>
              </a:spcBef>
              <a:spcAft>
                <a:spcPts val="0"/>
              </a:spcAft>
              <a:buClr>
                <a:schemeClr val="accent2"/>
              </a:buClr>
              <a:buSzPts val="2800"/>
              <a:buFont typeface="Arial"/>
              <a:buNone/>
              <a:defRPr sz="2800" b="0" i="0" u="none" strike="noStrike" cap="none">
                <a:solidFill>
                  <a:schemeClr val="dk1"/>
                </a:solidFill>
                <a:latin typeface="Verdana"/>
                <a:ea typeface="Verdana"/>
                <a:cs typeface="Verdana"/>
                <a:sym typeface="Verdana"/>
              </a:defRPr>
            </a:lvl2pPr>
            <a:lvl3pPr marL="914400" marR="0" lvl="2" indent="0" algn="l" rtl="0">
              <a:spcBef>
                <a:spcPts val="480"/>
              </a:spcBef>
              <a:spcAft>
                <a:spcPts val="0"/>
              </a:spcAft>
              <a:buClr>
                <a:schemeClr val="accent3"/>
              </a:buClr>
              <a:buSzPts val="2400"/>
              <a:buFont typeface="Arial"/>
              <a:buNone/>
              <a:defRPr sz="2400" b="0" i="0" u="none" strike="noStrike" cap="none">
                <a:solidFill>
                  <a:schemeClr val="dk1"/>
                </a:solidFill>
                <a:latin typeface="Verdana"/>
                <a:ea typeface="Verdana"/>
                <a:cs typeface="Verdana"/>
                <a:sym typeface="Verdana"/>
              </a:defRPr>
            </a:lvl3pPr>
            <a:lvl4pPr marL="1371600" marR="0" lvl="3" indent="0"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4pPr>
            <a:lvl5pPr marL="1828800" marR="0" lvl="4" indent="0" algn="l" rtl="0">
              <a:spcBef>
                <a:spcPts val="400"/>
              </a:spcBef>
              <a:spcAft>
                <a:spcPts val="0"/>
              </a:spcAft>
              <a:buClr>
                <a:schemeClr val="accent5"/>
              </a:buClr>
              <a:buSzPts val="2000"/>
              <a:buFont typeface="Arial"/>
              <a:buNone/>
              <a:defRPr sz="2000" b="0" i="0" u="none" strike="noStrike" cap="none">
                <a:solidFill>
                  <a:schemeClr val="dk1"/>
                </a:solidFill>
                <a:latin typeface="Verdana"/>
                <a:ea typeface="Verdana"/>
                <a:cs typeface="Verdana"/>
                <a:sym typeface="Verdana"/>
              </a:defRPr>
            </a:lvl5pPr>
            <a:lvl6pPr marL="2286000" marR="0" lvl="5" indent="0" algn="l" rtl="0">
              <a:spcBef>
                <a:spcPts val="400"/>
              </a:spcBef>
              <a:spcAft>
                <a:spcPts val="0"/>
              </a:spcAft>
              <a:buClr>
                <a:schemeClr val="accent1"/>
              </a:buClr>
              <a:buSzPts val="2000"/>
              <a:buFont typeface="Arial"/>
              <a:buNone/>
              <a:defRPr sz="2000" b="0" i="0" u="none" strike="noStrike" cap="none">
                <a:solidFill>
                  <a:schemeClr val="dk1"/>
                </a:solidFill>
                <a:latin typeface="Verdana"/>
                <a:ea typeface="Verdana"/>
                <a:cs typeface="Verdana"/>
                <a:sym typeface="Verdana"/>
              </a:defRPr>
            </a:lvl6pPr>
            <a:lvl7pPr marL="2743200" marR="0" lvl="6" indent="0" algn="l" rtl="0">
              <a:spcBef>
                <a:spcPts val="400"/>
              </a:spcBef>
              <a:spcAft>
                <a:spcPts val="0"/>
              </a:spcAft>
              <a:buClr>
                <a:schemeClr val="accent2"/>
              </a:buClr>
              <a:buSzPts val="2000"/>
              <a:buFont typeface="Arial"/>
              <a:buNone/>
              <a:defRPr sz="2000" b="0" i="0" u="none" strike="noStrike" cap="none">
                <a:solidFill>
                  <a:schemeClr val="dk1"/>
                </a:solidFill>
                <a:latin typeface="Verdana"/>
                <a:ea typeface="Verdana"/>
                <a:cs typeface="Verdana"/>
                <a:sym typeface="Verdana"/>
              </a:defRPr>
            </a:lvl7pPr>
            <a:lvl8pPr marL="3200400" marR="0" lvl="7" indent="0" algn="l" rtl="0">
              <a:spcBef>
                <a:spcPts val="400"/>
              </a:spcBef>
              <a:spcAft>
                <a:spcPts val="0"/>
              </a:spcAft>
              <a:buClr>
                <a:schemeClr val="accent3"/>
              </a:buClr>
              <a:buSzPts val="2000"/>
              <a:buFont typeface="Arial"/>
              <a:buNone/>
              <a:defRPr sz="2000" b="0" i="0" u="none" strike="noStrike" cap="none">
                <a:solidFill>
                  <a:schemeClr val="dk1"/>
                </a:solidFill>
                <a:latin typeface="Verdana"/>
                <a:ea typeface="Verdana"/>
                <a:cs typeface="Verdana"/>
                <a:sym typeface="Verdana"/>
              </a:defRPr>
            </a:lvl8pPr>
            <a:lvl9pPr marL="3657600" marR="0" lvl="8" indent="0"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9pPr>
          </a:lstStyle>
          <a:p>
            <a:endParaRPr/>
          </a:p>
        </p:txBody>
      </p:sp>
      <p:sp>
        <p:nvSpPr>
          <p:cNvPr id="108" name="Google Shape;108;p13"/>
          <p:cNvSpPr txBox="1">
            <a:spLocks noGrp="1"/>
          </p:cNvSpPr>
          <p:nvPr>
            <p:ph type="body" idx="1"/>
          </p:nvPr>
        </p:nvSpPr>
        <p:spPr>
          <a:xfrm>
            <a:off x="952056" y="5685906"/>
            <a:ext cx="7772400" cy="612600"/>
          </a:xfrm>
          <a:prstGeom prst="rect">
            <a:avLst/>
          </a:prstGeom>
          <a:noFill/>
          <a:ln>
            <a:noFill/>
          </a:ln>
        </p:spPr>
        <p:txBody>
          <a:bodyPr spcFirstLastPara="1" wrap="square" lIns="91425" tIns="91425" rIns="91425" bIns="91425" anchor="t" anchorCtr="0"/>
          <a:lstStyle>
            <a:lvl1pPr marL="457200" marR="0" lvl="0" indent="-228600" algn="ctr" rtl="0">
              <a:spcBef>
                <a:spcPts val="320"/>
              </a:spcBef>
              <a:spcAft>
                <a:spcPts val="0"/>
              </a:spcAft>
              <a:buClr>
                <a:schemeClr val="accent1"/>
              </a:buClr>
              <a:buSzPts val="1600"/>
              <a:buFont typeface="Arial"/>
              <a:buNone/>
              <a:defRPr sz="1600" b="0" i="0" u="none" strike="noStrike" cap="none">
                <a:solidFill>
                  <a:schemeClr val="dk1"/>
                </a:solidFill>
                <a:latin typeface="Verdana"/>
                <a:ea typeface="Verdana"/>
                <a:cs typeface="Verdana"/>
                <a:sym typeface="Verdana"/>
              </a:defRPr>
            </a:lvl1pPr>
            <a:lvl2pPr marL="914400" marR="0" lvl="1" indent="-228600" algn="l" rtl="0">
              <a:spcBef>
                <a:spcPts val="240"/>
              </a:spcBef>
              <a:spcAft>
                <a:spcPts val="0"/>
              </a:spcAft>
              <a:buClr>
                <a:schemeClr val="accent2"/>
              </a:buClr>
              <a:buSzPts val="1200"/>
              <a:buFont typeface="Arial"/>
              <a:buNone/>
              <a:defRPr sz="1200" b="0" i="0" u="none" strike="noStrike" cap="none">
                <a:solidFill>
                  <a:schemeClr val="dk1"/>
                </a:solidFill>
                <a:latin typeface="Verdana"/>
                <a:ea typeface="Verdana"/>
                <a:cs typeface="Verdana"/>
                <a:sym typeface="Verdana"/>
              </a:defRPr>
            </a:lvl2pPr>
            <a:lvl3pPr marL="1371600" marR="0" lvl="2" indent="-228600" algn="l" rtl="0">
              <a:spcBef>
                <a:spcPts val="200"/>
              </a:spcBef>
              <a:spcAft>
                <a:spcPts val="0"/>
              </a:spcAft>
              <a:buClr>
                <a:schemeClr val="accent3"/>
              </a:buClr>
              <a:buSzPts val="1000"/>
              <a:buFont typeface="Arial"/>
              <a:buNone/>
              <a:defRPr sz="1000" b="0" i="0" u="none" strike="noStrike" cap="none">
                <a:solidFill>
                  <a:schemeClr val="dk1"/>
                </a:solidFill>
                <a:latin typeface="Verdana"/>
                <a:ea typeface="Verdana"/>
                <a:cs typeface="Verdana"/>
                <a:sym typeface="Verdana"/>
              </a:defRPr>
            </a:lvl3pPr>
            <a:lvl4pPr marL="1828800" marR="0" lvl="3"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4pPr>
            <a:lvl5pPr marL="2286000" marR="0" lvl="4" indent="-228600" algn="l" rtl="0">
              <a:spcBef>
                <a:spcPts val="180"/>
              </a:spcBef>
              <a:spcAft>
                <a:spcPts val="0"/>
              </a:spcAft>
              <a:buClr>
                <a:schemeClr val="accent5"/>
              </a:buClr>
              <a:buSzPts val="900"/>
              <a:buFont typeface="Arial"/>
              <a:buNone/>
              <a:defRPr sz="900" b="0" i="0" u="none" strike="noStrike" cap="none">
                <a:solidFill>
                  <a:schemeClr val="dk1"/>
                </a:solidFill>
                <a:latin typeface="Verdana"/>
                <a:ea typeface="Verdana"/>
                <a:cs typeface="Verdana"/>
                <a:sym typeface="Verdana"/>
              </a:defRPr>
            </a:lvl5pPr>
            <a:lvl6pPr marL="2743200" marR="0" lvl="5" indent="-228600" algn="l" rtl="0">
              <a:spcBef>
                <a:spcPts val="180"/>
              </a:spcBef>
              <a:spcAft>
                <a:spcPts val="0"/>
              </a:spcAft>
              <a:buClr>
                <a:schemeClr val="accent1"/>
              </a:buClr>
              <a:buSzPts val="900"/>
              <a:buFont typeface="Arial"/>
              <a:buNone/>
              <a:defRPr sz="900" b="0" i="0" u="none" strike="noStrike" cap="none">
                <a:solidFill>
                  <a:schemeClr val="dk1"/>
                </a:solidFill>
                <a:latin typeface="Verdana"/>
                <a:ea typeface="Verdana"/>
                <a:cs typeface="Verdana"/>
                <a:sym typeface="Verdana"/>
              </a:defRPr>
            </a:lvl6pPr>
            <a:lvl7pPr marL="3200400" marR="0" lvl="6" indent="-228600" algn="l" rtl="0">
              <a:spcBef>
                <a:spcPts val="180"/>
              </a:spcBef>
              <a:spcAft>
                <a:spcPts val="0"/>
              </a:spcAft>
              <a:buClr>
                <a:schemeClr val="accent2"/>
              </a:buClr>
              <a:buSzPts val="900"/>
              <a:buFont typeface="Arial"/>
              <a:buNone/>
              <a:defRPr sz="900" b="0" i="0" u="none" strike="noStrike" cap="none">
                <a:solidFill>
                  <a:schemeClr val="dk1"/>
                </a:solidFill>
                <a:latin typeface="Verdana"/>
                <a:ea typeface="Verdana"/>
                <a:cs typeface="Verdana"/>
                <a:sym typeface="Verdana"/>
              </a:defRPr>
            </a:lvl7pPr>
            <a:lvl8pPr marL="3657600" marR="0" lvl="7" indent="-228600" algn="l" rtl="0">
              <a:spcBef>
                <a:spcPts val="180"/>
              </a:spcBef>
              <a:spcAft>
                <a:spcPts val="0"/>
              </a:spcAft>
              <a:buClr>
                <a:schemeClr val="accent3"/>
              </a:buClr>
              <a:buSzPts val="900"/>
              <a:buFont typeface="Arial"/>
              <a:buNone/>
              <a:defRPr sz="900" b="0" i="0" u="none" strike="noStrike" cap="none">
                <a:solidFill>
                  <a:schemeClr val="dk1"/>
                </a:solidFill>
                <a:latin typeface="Verdana"/>
                <a:ea typeface="Verdana"/>
                <a:cs typeface="Verdana"/>
                <a:sym typeface="Verdana"/>
              </a:defRPr>
            </a:lvl8pPr>
            <a:lvl9pPr marL="4114800" marR="0" lvl="8"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9pPr>
          </a:lstStyle>
          <a:p>
            <a:endParaRPr/>
          </a:p>
        </p:txBody>
      </p:sp>
      <p:sp>
        <p:nvSpPr>
          <p:cNvPr id="109" name="Google Shape;109;p13"/>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10" name="Google Shape;110;p13"/>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11" name="Google Shape;111;p13"/>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el en verticale tekst" type="vertTx">
  <p:cSld name="VERTICAL_TEXT">
    <p:spTree>
      <p:nvGrpSpPr>
        <p:cNvPr id="1" name="Shape 112"/>
        <p:cNvGrpSpPr/>
        <p:nvPr/>
      </p:nvGrpSpPr>
      <p:grpSpPr>
        <a:xfrm>
          <a:off x="0" y="0"/>
          <a:ext cx="0" cy="0"/>
          <a:chOff x="0" y="0"/>
          <a:chExt cx="0" cy="0"/>
        </a:xfrm>
      </p:grpSpPr>
      <p:sp>
        <p:nvSpPr>
          <p:cNvPr id="113" name="Google Shape;113;p14"/>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4" name="Google Shape;114;p14"/>
          <p:cNvSpPr txBox="1">
            <a:spLocks noGrp="1"/>
          </p:cNvSpPr>
          <p:nvPr>
            <p:ph type="body" idx="1"/>
          </p:nvPr>
        </p:nvSpPr>
        <p:spPr>
          <a:xfrm rot="5400000">
            <a:off x="2454148" y="87092"/>
            <a:ext cx="4680600" cy="7620000"/>
          </a:xfrm>
          <a:prstGeom prst="rect">
            <a:avLst/>
          </a:prstGeom>
          <a:noFill/>
          <a:ln>
            <a:noFill/>
          </a:ln>
        </p:spPr>
        <p:txBody>
          <a:bodyPr spcFirstLastPara="1" wrap="square" lIns="91425" tIns="91425" rIns="91425" bIns="91425" anchor="t" anchorCtr="0"/>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15" name="Google Shape;115;p14"/>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16" name="Google Shape;116;p14"/>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17" name="Google Shape;117;p14"/>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theme" Target="../theme/theme2.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984448" y="1600200"/>
            <a:ext cx="7620000" cy="4800600"/>
          </a:xfrm>
          <a:prstGeom prst="rect">
            <a:avLst/>
          </a:prstGeom>
          <a:noFill/>
          <a:ln>
            <a:noFill/>
          </a:ln>
        </p:spPr>
        <p:txBody>
          <a:bodyPr spcFirstLastPara="1" wrap="square" lIns="91425" tIns="91425" rIns="91425" bIns="91425" anchor="t" anchorCtr="0"/>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2" name="Google Shape;12;p1"/>
          <p:cNvSpPr/>
          <p:nvPr/>
        </p:nvSpPr>
        <p:spPr>
          <a:xfrm>
            <a:off x="0" y="-1728"/>
            <a:ext cx="685800" cy="6959100"/>
          </a:xfrm>
          <a:prstGeom prst="rect">
            <a:avLst/>
          </a:prstGeom>
          <a:solidFill>
            <a:srgbClr val="00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sp>
        <p:nvSpPr>
          <p:cNvPr id="13" name="Google Shape;13;p1"/>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b="0" i="0" u="none" strike="noStrike" cap="none">
                <a:solidFill>
                  <a:srgbClr val="009999"/>
                </a:solidFill>
                <a:latin typeface="Verdana"/>
                <a:ea typeface="Verdana"/>
                <a:cs typeface="Verdana"/>
                <a:sym typeface="Verdana"/>
              </a:defRPr>
            </a:lvl1pPr>
            <a:lvl2pPr marL="0" marR="0" lvl="1" indent="0" algn="ctr" rtl="0">
              <a:spcBef>
                <a:spcPts val="0"/>
              </a:spcBef>
              <a:buNone/>
              <a:defRPr sz="1800" b="0" i="0" u="none" strike="noStrike" cap="none">
                <a:solidFill>
                  <a:srgbClr val="009999"/>
                </a:solidFill>
                <a:latin typeface="Verdana"/>
                <a:ea typeface="Verdana"/>
                <a:cs typeface="Verdana"/>
                <a:sym typeface="Verdana"/>
              </a:defRPr>
            </a:lvl2pPr>
            <a:lvl3pPr marL="0" marR="0" lvl="2" indent="0" algn="ctr" rtl="0">
              <a:spcBef>
                <a:spcPts val="0"/>
              </a:spcBef>
              <a:buNone/>
              <a:defRPr sz="1800" b="0" i="0" u="none" strike="noStrike" cap="none">
                <a:solidFill>
                  <a:srgbClr val="009999"/>
                </a:solidFill>
                <a:latin typeface="Verdana"/>
                <a:ea typeface="Verdana"/>
                <a:cs typeface="Verdana"/>
                <a:sym typeface="Verdana"/>
              </a:defRPr>
            </a:lvl3pPr>
            <a:lvl4pPr marL="0" marR="0" lvl="3" indent="0" algn="ctr" rtl="0">
              <a:spcBef>
                <a:spcPts val="0"/>
              </a:spcBef>
              <a:buNone/>
              <a:defRPr sz="1800" b="0" i="0" u="none" strike="noStrike" cap="none">
                <a:solidFill>
                  <a:srgbClr val="009999"/>
                </a:solidFill>
                <a:latin typeface="Verdana"/>
                <a:ea typeface="Verdana"/>
                <a:cs typeface="Verdana"/>
                <a:sym typeface="Verdana"/>
              </a:defRPr>
            </a:lvl4pPr>
            <a:lvl5pPr marL="0" marR="0" lvl="4" indent="0" algn="ctr" rtl="0">
              <a:spcBef>
                <a:spcPts val="0"/>
              </a:spcBef>
              <a:buNone/>
              <a:defRPr sz="1800" b="0" i="0" u="none" strike="noStrike" cap="none">
                <a:solidFill>
                  <a:srgbClr val="009999"/>
                </a:solidFill>
                <a:latin typeface="Verdana"/>
                <a:ea typeface="Verdana"/>
                <a:cs typeface="Verdana"/>
                <a:sym typeface="Verdana"/>
              </a:defRPr>
            </a:lvl5pPr>
            <a:lvl6pPr marL="0" marR="0" lvl="5" indent="0" algn="ctr" rtl="0">
              <a:spcBef>
                <a:spcPts val="0"/>
              </a:spcBef>
              <a:buNone/>
              <a:defRPr sz="1800" b="0" i="0" u="none" strike="noStrike" cap="none">
                <a:solidFill>
                  <a:srgbClr val="009999"/>
                </a:solidFill>
                <a:latin typeface="Verdana"/>
                <a:ea typeface="Verdana"/>
                <a:cs typeface="Verdana"/>
                <a:sym typeface="Verdana"/>
              </a:defRPr>
            </a:lvl6pPr>
            <a:lvl7pPr marL="0" marR="0" lvl="6" indent="0" algn="ctr" rtl="0">
              <a:spcBef>
                <a:spcPts val="0"/>
              </a:spcBef>
              <a:buNone/>
              <a:defRPr sz="1800" b="0" i="0" u="none" strike="noStrike" cap="none">
                <a:solidFill>
                  <a:srgbClr val="009999"/>
                </a:solidFill>
                <a:latin typeface="Verdana"/>
                <a:ea typeface="Verdana"/>
                <a:cs typeface="Verdana"/>
                <a:sym typeface="Verdana"/>
              </a:defRPr>
            </a:lvl7pPr>
            <a:lvl8pPr marL="0" marR="0" lvl="7" indent="0" algn="ctr" rtl="0">
              <a:spcBef>
                <a:spcPts val="0"/>
              </a:spcBef>
              <a:buNone/>
              <a:defRPr sz="1800" b="0" i="0" u="none" strike="noStrike" cap="none">
                <a:solidFill>
                  <a:srgbClr val="009999"/>
                </a:solidFill>
                <a:latin typeface="Verdana"/>
                <a:ea typeface="Verdana"/>
                <a:cs typeface="Verdana"/>
                <a:sym typeface="Verdana"/>
              </a:defRPr>
            </a:lvl8pPr>
            <a:lvl9pPr marL="0" marR="0" lvl="8" indent="0" algn="ctr" rtl="0">
              <a:spcBef>
                <a:spcPts val="0"/>
              </a:spcBef>
              <a:buNone/>
              <a:defRPr sz="1800" b="0" i="0" u="none" strike="noStrike" cap="none">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4" name="Google Shape;14;p1"/>
          <p:cNvSpPr txBox="1">
            <a:spLocks noGrp="1"/>
          </p:cNvSpPr>
          <p:nvPr>
            <p:ph type="ftr" idx="11"/>
          </p:nvPr>
        </p:nvSpPr>
        <p:spPr>
          <a:xfrm>
            <a:off x="649288" y="6481911"/>
            <a:ext cx="62991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5" name="Google Shape;15;p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8" r:id="rId7"/>
    <p:sldLayoutId id="2147483659" r:id="rId8"/>
    <p:sldLayoutId id="2147483660" r:id="rId9"/>
    <p:sldLayoutId id="2147483661" r:id="rId10"/>
    <p:sldLayoutId id="2147483662" r:id="rId11"/>
    <p:sldLayoutId id="2147483663" r:id="rId12"/>
    <p:sldLayoutId id="2147483665"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158" name="Google Shape;158;p22"/>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rtl="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159" name="Google Shape;159;p22"/>
          <p:cNvSpPr txBox="1">
            <a:spLocks noGrp="1"/>
          </p:cNvSpPr>
          <p:nvPr>
            <p:ph type="sldNum" idx="12"/>
          </p:nvPr>
        </p:nvSpPr>
        <p:spPr>
          <a:xfrm>
            <a:off x="8490250" y="6241346"/>
            <a:ext cx="548700" cy="5247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accent3"/>
                </a:solidFill>
                <a:latin typeface="Average"/>
                <a:ea typeface="Average"/>
                <a:cs typeface="Average"/>
                <a:sym typeface="Average"/>
              </a:defRPr>
            </a:lvl1pPr>
            <a:lvl2pPr lvl="1" algn="r" rtl="0">
              <a:buNone/>
              <a:defRPr sz="1000">
                <a:solidFill>
                  <a:schemeClr val="accent3"/>
                </a:solidFill>
                <a:latin typeface="Average"/>
                <a:ea typeface="Average"/>
                <a:cs typeface="Average"/>
                <a:sym typeface="Average"/>
              </a:defRPr>
            </a:lvl2pPr>
            <a:lvl3pPr lvl="2" algn="r" rtl="0">
              <a:buNone/>
              <a:defRPr sz="1000">
                <a:solidFill>
                  <a:schemeClr val="accent3"/>
                </a:solidFill>
                <a:latin typeface="Average"/>
                <a:ea typeface="Average"/>
                <a:cs typeface="Average"/>
                <a:sym typeface="Average"/>
              </a:defRPr>
            </a:lvl3pPr>
            <a:lvl4pPr lvl="3" algn="r" rtl="0">
              <a:buNone/>
              <a:defRPr sz="1000">
                <a:solidFill>
                  <a:schemeClr val="accent3"/>
                </a:solidFill>
                <a:latin typeface="Average"/>
                <a:ea typeface="Average"/>
                <a:cs typeface="Average"/>
                <a:sym typeface="Average"/>
              </a:defRPr>
            </a:lvl4pPr>
            <a:lvl5pPr lvl="4" algn="r" rtl="0">
              <a:buNone/>
              <a:defRPr sz="1000">
                <a:solidFill>
                  <a:schemeClr val="accent3"/>
                </a:solidFill>
                <a:latin typeface="Average"/>
                <a:ea typeface="Average"/>
                <a:cs typeface="Average"/>
                <a:sym typeface="Average"/>
              </a:defRPr>
            </a:lvl5pPr>
            <a:lvl6pPr lvl="5" algn="r" rtl="0">
              <a:buNone/>
              <a:defRPr sz="1000">
                <a:solidFill>
                  <a:schemeClr val="accent3"/>
                </a:solidFill>
                <a:latin typeface="Average"/>
                <a:ea typeface="Average"/>
                <a:cs typeface="Average"/>
                <a:sym typeface="Average"/>
              </a:defRPr>
            </a:lvl6pPr>
            <a:lvl7pPr lvl="6" algn="r" rtl="0">
              <a:buNone/>
              <a:defRPr sz="1000">
                <a:solidFill>
                  <a:schemeClr val="accent3"/>
                </a:solidFill>
                <a:latin typeface="Average"/>
                <a:ea typeface="Average"/>
                <a:cs typeface="Average"/>
                <a:sym typeface="Average"/>
              </a:defRPr>
            </a:lvl7pPr>
            <a:lvl8pPr lvl="7" algn="r" rtl="0">
              <a:buNone/>
              <a:defRPr sz="1000">
                <a:solidFill>
                  <a:schemeClr val="accent3"/>
                </a:solidFill>
                <a:latin typeface="Average"/>
                <a:ea typeface="Average"/>
                <a:cs typeface="Average"/>
                <a:sym typeface="Average"/>
              </a:defRPr>
            </a:lvl8pPr>
            <a:lvl9pPr lvl="8" algn="r" rtl="0">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nl-NL"/>
              <a:t>‹#›</a:t>
            </a:fld>
            <a:endParaRPr/>
          </a:p>
        </p:txBody>
      </p:sp>
    </p:spTree>
  </p:cSld>
  <p:clrMap bg1="lt1" tx1="dk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5"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71"/>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a:t>Building Decision Models in R</a:t>
            </a:r>
            <a:endParaRPr/>
          </a:p>
        </p:txBody>
      </p:sp>
      <p:sp>
        <p:nvSpPr>
          <p:cNvPr id="490" name="Google Shape;490;p71"/>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9999"/>
        </a:solidFill>
        <a:effectLst/>
      </p:bgPr>
    </p:bg>
    <p:spTree>
      <p:nvGrpSpPr>
        <p:cNvPr id="1" name="Shape 539"/>
        <p:cNvGrpSpPr/>
        <p:nvPr/>
      </p:nvGrpSpPr>
      <p:grpSpPr>
        <a:xfrm>
          <a:off x="0" y="0"/>
          <a:ext cx="0" cy="0"/>
          <a:chOff x="0" y="0"/>
          <a:chExt cx="0" cy="0"/>
        </a:xfrm>
      </p:grpSpPr>
      <p:sp>
        <p:nvSpPr>
          <p:cNvPr id="540" name="Google Shape;540;p79"/>
          <p:cNvSpPr txBox="1">
            <a:spLocks noGrp="1"/>
          </p:cNvSpPr>
          <p:nvPr>
            <p:ph type="body" idx="1"/>
          </p:nvPr>
        </p:nvSpPr>
        <p:spPr>
          <a:xfrm>
            <a:off x="1129025" y="1780900"/>
            <a:ext cx="46767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541" name="Google Shape;541;p79"/>
          <p:cNvSpPr txBox="1">
            <a:spLocks noGrp="1"/>
          </p:cNvSpPr>
          <p:nvPr>
            <p:ph type="title"/>
          </p:nvPr>
        </p:nvSpPr>
        <p:spPr>
          <a:xfrm>
            <a:off x="311700" y="4489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t>Example Decision Tree</a:t>
            </a:r>
            <a:endParaRPr/>
          </a:p>
        </p:txBody>
      </p:sp>
      <p:sp>
        <p:nvSpPr>
          <p:cNvPr id="542" name="Google Shape;542;p79"/>
          <p:cNvSpPr/>
          <p:nvPr/>
        </p:nvSpPr>
        <p:spPr>
          <a:xfrm>
            <a:off x="100" y="1479467"/>
            <a:ext cx="9144000" cy="539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43" name="Google Shape;543;p79" descr="Screenshot 2016-06-12 00.17.33.png"/>
          <p:cNvPicPr preferRelativeResize="0"/>
          <p:nvPr/>
        </p:nvPicPr>
        <p:blipFill>
          <a:blip r:embed="rId3">
            <a:alphaModFix/>
          </a:blip>
          <a:stretch>
            <a:fillRect/>
          </a:stretch>
        </p:blipFill>
        <p:spPr>
          <a:xfrm>
            <a:off x="100" y="1536625"/>
            <a:ext cx="8100199" cy="4555201"/>
          </a:xfrm>
          <a:prstGeom prst="rect">
            <a:avLst/>
          </a:prstGeom>
          <a:noFill/>
          <a:ln>
            <a:noFill/>
          </a:ln>
        </p:spPr>
      </p:pic>
      <p:sp>
        <p:nvSpPr>
          <p:cNvPr id="544" name="Google Shape;544;p79"/>
          <p:cNvSpPr txBox="1"/>
          <p:nvPr/>
        </p:nvSpPr>
        <p:spPr>
          <a:xfrm>
            <a:off x="6744450" y="1536633"/>
            <a:ext cx="1533600" cy="47997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nl-NL"/>
              <a:t>c.RPed; e.RPed</a:t>
            </a:r>
            <a:endParaRPr/>
          </a:p>
          <a:p>
            <a:pPr marL="0" lvl="0" indent="0" algn="l" rtl="0">
              <a:spcBef>
                <a:spcPts val="0"/>
              </a:spcBef>
              <a:spcAft>
                <a:spcPts val="0"/>
              </a:spcAft>
              <a:buNone/>
            </a:pPr>
            <a:endParaRPr sz="1600"/>
          </a:p>
          <a:p>
            <a:pPr marL="0" lvl="0" indent="0" algn="l" rtl="0">
              <a:spcBef>
                <a:spcPts val="0"/>
              </a:spcBef>
              <a:spcAft>
                <a:spcPts val="0"/>
              </a:spcAft>
              <a:buNone/>
            </a:pPr>
            <a:r>
              <a:rPr lang="nl-NL"/>
              <a:t>c.RPld;  e.RPld</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nl-NL"/>
              <a:t>c.PCed; e.PCed</a:t>
            </a:r>
            <a:endParaRPr/>
          </a:p>
          <a:p>
            <a:pPr marL="0" lvl="0" indent="0" algn="l" rtl="0">
              <a:spcBef>
                <a:spcPts val="0"/>
              </a:spcBef>
              <a:spcAft>
                <a:spcPts val="0"/>
              </a:spcAft>
              <a:buNone/>
            </a:pPr>
            <a:endParaRPr sz="1600"/>
          </a:p>
          <a:p>
            <a:pPr marL="0" lvl="0" indent="0" algn="l" rtl="0">
              <a:spcBef>
                <a:spcPts val="0"/>
              </a:spcBef>
              <a:spcAft>
                <a:spcPts val="0"/>
              </a:spcAft>
              <a:buNone/>
            </a:pPr>
            <a:r>
              <a:rPr lang="nl-NL"/>
              <a:t>c.PCld;  e.PCld</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nl-NL"/>
              <a:t>c.HCed; e.HCed</a:t>
            </a:r>
            <a:endParaRPr/>
          </a:p>
          <a:p>
            <a:pPr marL="0" lvl="0" indent="0" algn="l" rtl="0">
              <a:spcBef>
                <a:spcPts val="0"/>
              </a:spcBef>
              <a:spcAft>
                <a:spcPts val="0"/>
              </a:spcAft>
              <a:buNone/>
            </a:pPr>
            <a:endParaRPr sz="1600"/>
          </a:p>
          <a:p>
            <a:pPr marL="0" lvl="0" indent="0" algn="l" rtl="0">
              <a:spcBef>
                <a:spcPts val="0"/>
              </a:spcBef>
              <a:spcAft>
                <a:spcPts val="0"/>
              </a:spcAft>
              <a:buNone/>
            </a:pPr>
            <a:r>
              <a:rPr lang="nl-NL"/>
              <a:t>c.HCld;  e.HCld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80"/>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sz="4800">
                <a:latin typeface="Courier New"/>
                <a:ea typeface="Courier New"/>
                <a:cs typeface="Courier New"/>
                <a:sym typeface="Courier New"/>
              </a:rPr>
              <a:t>R</a:t>
            </a:r>
            <a:r>
              <a:rPr lang="nl-NL"/>
              <a:t> Session</a:t>
            </a:r>
            <a:endParaRPr/>
          </a:p>
        </p:txBody>
      </p:sp>
      <p:sp>
        <p:nvSpPr>
          <p:cNvPr id="550" name="Google Shape;550;p80"/>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11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pic>
        <p:nvPicPr>
          <p:cNvPr id="495" name="Google Shape;495;p72"/>
          <p:cNvPicPr preferRelativeResize="0"/>
          <p:nvPr/>
        </p:nvPicPr>
        <p:blipFill>
          <a:blip r:embed="rId3">
            <a:alphaModFix/>
          </a:blip>
          <a:stretch>
            <a:fillRect/>
          </a:stretch>
        </p:blipFill>
        <p:spPr>
          <a:xfrm>
            <a:off x="1114075" y="754232"/>
            <a:ext cx="7157925" cy="5368444"/>
          </a:xfrm>
          <a:prstGeom prst="rect">
            <a:avLst/>
          </a:prstGeom>
          <a:noFill/>
          <a:ln>
            <a:noFill/>
          </a:ln>
        </p:spPr>
      </p:pic>
      <p:sp>
        <p:nvSpPr>
          <p:cNvPr id="496" name="Google Shape;496;p72"/>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pic>
        <p:nvPicPr>
          <p:cNvPr id="501" name="Google Shape;501;p73" descr="screenshot.png"/>
          <p:cNvPicPr preferRelativeResize="0"/>
          <p:nvPr/>
        </p:nvPicPr>
        <p:blipFill rotWithShape="1">
          <a:blip r:embed="rId3">
            <a:alphaModFix/>
          </a:blip>
          <a:srcRect b="5249"/>
          <a:stretch/>
        </p:blipFill>
        <p:spPr>
          <a:xfrm>
            <a:off x="42275" y="248967"/>
            <a:ext cx="9144000" cy="6497807"/>
          </a:xfrm>
          <a:prstGeom prst="rect">
            <a:avLst/>
          </a:prstGeom>
          <a:noFill/>
          <a:ln>
            <a:noFill/>
          </a:ln>
        </p:spPr>
      </p:pic>
      <p:sp>
        <p:nvSpPr>
          <p:cNvPr id="502" name="Google Shape;502;p73"/>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9999"/>
        </a:solidFill>
        <a:effectLst/>
      </p:bgPr>
    </p:bg>
    <p:spTree>
      <p:nvGrpSpPr>
        <p:cNvPr id="1" name="Shape 506"/>
        <p:cNvGrpSpPr/>
        <p:nvPr/>
      </p:nvGrpSpPr>
      <p:grpSpPr>
        <a:xfrm>
          <a:off x="0" y="0"/>
          <a:ext cx="0" cy="0"/>
          <a:chOff x="0" y="0"/>
          <a:chExt cx="0" cy="0"/>
        </a:xfrm>
      </p:grpSpPr>
      <p:pic>
        <p:nvPicPr>
          <p:cNvPr id="507" name="Google Shape;507;p74"/>
          <p:cNvPicPr preferRelativeResize="0"/>
          <p:nvPr/>
        </p:nvPicPr>
        <p:blipFill>
          <a:blip r:embed="rId3">
            <a:alphaModFix/>
          </a:blip>
          <a:stretch>
            <a:fillRect/>
          </a:stretch>
        </p:blipFill>
        <p:spPr>
          <a:xfrm>
            <a:off x="0" y="0"/>
            <a:ext cx="6261100" cy="6858000"/>
          </a:xfrm>
          <a:prstGeom prst="rect">
            <a:avLst/>
          </a:prstGeom>
          <a:noFill/>
          <a:ln>
            <a:noFill/>
          </a:ln>
        </p:spPr>
      </p:pic>
      <p:sp>
        <p:nvSpPr>
          <p:cNvPr id="508" name="Google Shape;508;p74"/>
          <p:cNvSpPr txBox="1">
            <a:spLocks noGrp="1"/>
          </p:cNvSpPr>
          <p:nvPr>
            <p:ph type="title"/>
          </p:nvPr>
        </p:nvSpPr>
        <p:spPr>
          <a:xfrm>
            <a:off x="6536850" y="2569117"/>
            <a:ext cx="46152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t>The Decision Tree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9999"/>
        </a:solidFill>
        <a:effectLst/>
      </p:bgPr>
    </p:bg>
    <p:spTree>
      <p:nvGrpSpPr>
        <p:cNvPr id="1" name="Shape 512"/>
        <p:cNvGrpSpPr/>
        <p:nvPr/>
      </p:nvGrpSpPr>
      <p:grpSpPr>
        <a:xfrm>
          <a:off x="0" y="0"/>
          <a:ext cx="0" cy="0"/>
          <a:chOff x="0" y="0"/>
          <a:chExt cx="0" cy="0"/>
        </a:xfrm>
      </p:grpSpPr>
      <p:sp>
        <p:nvSpPr>
          <p:cNvPr id="513" name="Google Shape;513;p75"/>
          <p:cNvSpPr txBox="1">
            <a:spLocks noGrp="1"/>
          </p:cNvSpPr>
          <p:nvPr>
            <p:ph type="title" idx="4294967295"/>
          </p:nvPr>
        </p:nvSpPr>
        <p:spPr>
          <a:xfrm>
            <a:off x="1530900" y="4489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t>Inputting data in R</a:t>
            </a:r>
            <a:endParaRPr/>
          </a:p>
        </p:txBody>
      </p:sp>
      <p:sp>
        <p:nvSpPr>
          <p:cNvPr id="514" name="Google Shape;514;p75"/>
          <p:cNvSpPr txBox="1">
            <a:spLocks noGrp="1"/>
          </p:cNvSpPr>
          <p:nvPr>
            <p:ph type="body" idx="4294967295"/>
          </p:nvPr>
        </p:nvSpPr>
        <p:spPr>
          <a:xfrm>
            <a:off x="1427000" y="1322733"/>
            <a:ext cx="7716900" cy="5188500"/>
          </a:xfrm>
          <a:prstGeom prst="rect">
            <a:avLst/>
          </a:prstGeom>
          <a:solidFill>
            <a:srgbClr val="000000">
              <a:alpha val="0"/>
            </a:srgbClr>
          </a:solidFill>
        </p:spPr>
        <p:txBody>
          <a:bodyPr spcFirstLastPara="1" wrap="square" lIns="91425" tIns="91425" rIns="91425" bIns="91425" anchor="t" anchorCtr="0">
            <a:noAutofit/>
          </a:bodyPr>
          <a:lstStyle/>
          <a:p>
            <a:pPr marL="0" lvl="0" indent="0" algn="l" rtl="0">
              <a:spcBef>
                <a:spcPts val="0"/>
              </a:spcBef>
              <a:spcAft>
                <a:spcPts val="0"/>
              </a:spcAft>
              <a:buNone/>
            </a:pPr>
            <a:r>
              <a:rPr lang="nl-NL" sz="1900" b="1">
                <a:solidFill>
                  <a:schemeClr val="dk1"/>
                </a:solidFill>
                <a:latin typeface="Verdana"/>
                <a:ea typeface="Verdana"/>
                <a:cs typeface="Verdana"/>
                <a:sym typeface="Verdana"/>
              </a:rPr>
              <a:t>Input  	 </a:t>
            </a:r>
            <a:endParaRPr sz="1900" b="1">
              <a:solidFill>
                <a:schemeClr val="dk1"/>
              </a:solidFill>
              <a:latin typeface="Verdana"/>
              <a:ea typeface="Verdana"/>
              <a:cs typeface="Verdana"/>
              <a:sym typeface="Verdana"/>
            </a:endParaRPr>
          </a:p>
          <a:p>
            <a:pPr marL="0" lvl="0" indent="0" algn="l" rtl="0">
              <a:spcBef>
                <a:spcPts val="1600"/>
              </a:spcBef>
              <a:spcAft>
                <a:spcPts val="0"/>
              </a:spcAft>
              <a:buNone/>
            </a:pPr>
            <a:r>
              <a:rPr lang="nl-NL" sz="1900" b="1">
                <a:solidFill>
                  <a:schemeClr val="dk1"/>
                </a:solidFill>
                <a:latin typeface="Verdana"/>
                <a:ea typeface="Verdana"/>
                <a:cs typeface="Verdana"/>
                <a:sym typeface="Verdana"/>
              </a:rPr>
              <a:t>: Probability of an event i in treatment k.</a:t>
            </a:r>
            <a:endParaRPr sz="1900" b="1">
              <a:solidFill>
                <a:schemeClr val="dk1"/>
              </a:solidFill>
              <a:latin typeface="Verdana"/>
              <a:ea typeface="Verdana"/>
              <a:cs typeface="Verdana"/>
              <a:sym typeface="Verdana"/>
            </a:endParaRPr>
          </a:p>
          <a:p>
            <a:pPr marL="0" lvl="0" indent="0" algn="l" rtl="0">
              <a:spcBef>
                <a:spcPts val="1600"/>
              </a:spcBef>
              <a:spcAft>
                <a:spcPts val="0"/>
              </a:spcAft>
              <a:buNone/>
            </a:pPr>
            <a:r>
              <a:rPr lang="nl-NL" sz="1900" b="1">
                <a:solidFill>
                  <a:schemeClr val="dk1"/>
                </a:solidFill>
                <a:latin typeface="Verdana"/>
                <a:ea typeface="Verdana"/>
                <a:cs typeface="Verdana"/>
                <a:sym typeface="Verdana"/>
              </a:rPr>
              <a:t>: Conditional probability of  event j given event i in treatment k.</a:t>
            </a:r>
            <a:endParaRPr sz="1900" b="1">
              <a:solidFill>
                <a:schemeClr val="dk1"/>
              </a:solidFill>
              <a:latin typeface="Verdana"/>
              <a:ea typeface="Verdana"/>
              <a:cs typeface="Verdana"/>
              <a:sym typeface="Verdana"/>
            </a:endParaRPr>
          </a:p>
          <a:p>
            <a:pPr marL="0" lvl="0" indent="0" algn="l" rtl="0">
              <a:spcBef>
                <a:spcPts val="1600"/>
              </a:spcBef>
              <a:spcAft>
                <a:spcPts val="0"/>
              </a:spcAft>
              <a:buNone/>
            </a:pPr>
            <a:r>
              <a:rPr lang="nl-NL" sz="1900" b="1">
                <a:solidFill>
                  <a:schemeClr val="dk1"/>
                </a:solidFill>
                <a:latin typeface="Verdana"/>
                <a:ea typeface="Verdana"/>
                <a:cs typeface="Verdana"/>
                <a:sym typeface="Verdana"/>
              </a:rPr>
              <a:t>: Effectiveness associated with experiencing the combination of events i and j in treatment k.</a:t>
            </a:r>
            <a:endParaRPr sz="1900" b="1">
              <a:solidFill>
                <a:schemeClr val="dk1"/>
              </a:solidFill>
              <a:latin typeface="Verdana"/>
              <a:ea typeface="Verdana"/>
              <a:cs typeface="Verdana"/>
              <a:sym typeface="Verdana"/>
            </a:endParaRPr>
          </a:p>
          <a:p>
            <a:pPr marL="0" lvl="0" indent="0" algn="l" rtl="0">
              <a:spcBef>
                <a:spcPts val="1600"/>
              </a:spcBef>
              <a:spcAft>
                <a:spcPts val="0"/>
              </a:spcAft>
              <a:buNone/>
            </a:pPr>
            <a:r>
              <a:rPr lang="nl-NL" sz="1900" b="1">
                <a:solidFill>
                  <a:schemeClr val="dk1"/>
                </a:solidFill>
                <a:latin typeface="Verdana"/>
                <a:ea typeface="Verdana"/>
                <a:cs typeface="Verdana"/>
                <a:sym typeface="Verdana"/>
              </a:rPr>
              <a:t>: Costs associated with experiencing the combination of events i and j in treatment k.</a:t>
            </a:r>
            <a:endParaRPr sz="1900" b="1">
              <a:solidFill>
                <a:schemeClr val="dk1"/>
              </a:solidFill>
              <a:latin typeface="Verdana"/>
              <a:ea typeface="Verdana"/>
              <a:cs typeface="Verdana"/>
              <a:sym typeface="Verdana"/>
            </a:endParaRPr>
          </a:p>
          <a:p>
            <a:pPr marL="0" lvl="0" indent="0" algn="l" rtl="0">
              <a:spcBef>
                <a:spcPts val="1600"/>
              </a:spcBef>
              <a:spcAft>
                <a:spcPts val="1600"/>
              </a:spcAft>
              <a:buNone/>
            </a:pPr>
            <a:endParaRPr sz="1900" b="1">
              <a:solidFill>
                <a:schemeClr val="dk1"/>
              </a:solidFill>
              <a:latin typeface="Verdana"/>
              <a:ea typeface="Verdana"/>
              <a:cs typeface="Verdana"/>
              <a:sym typeface="Verdana"/>
            </a:endParaRPr>
          </a:p>
        </p:txBody>
      </p:sp>
      <p:pic>
        <p:nvPicPr>
          <p:cNvPr id="515" name="Google Shape;515;p75"/>
          <p:cNvPicPr preferRelativeResize="0"/>
          <p:nvPr/>
        </p:nvPicPr>
        <p:blipFill>
          <a:blip r:embed="rId3">
            <a:alphaModFix/>
          </a:blip>
          <a:stretch>
            <a:fillRect/>
          </a:stretch>
        </p:blipFill>
        <p:spPr>
          <a:xfrm>
            <a:off x="921900" y="1826563"/>
            <a:ext cx="428900" cy="2838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9999"/>
        </a:solidFill>
        <a:effectLst/>
      </p:bgPr>
    </p:bg>
    <p:spTree>
      <p:nvGrpSpPr>
        <p:cNvPr id="1" name="Shape 519"/>
        <p:cNvGrpSpPr/>
        <p:nvPr/>
      </p:nvGrpSpPr>
      <p:grpSpPr>
        <a:xfrm>
          <a:off x="0" y="0"/>
          <a:ext cx="0" cy="0"/>
          <a:chOff x="0" y="0"/>
          <a:chExt cx="0" cy="0"/>
        </a:xfrm>
      </p:grpSpPr>
      <p:pic>
        <p:nvPicPr>
          <p:cNvPr id="520" name="Google Shape;520;p76"/>
          <p:cNvPicPr preferRelativeResize="0"/>
          <p:nvPr/>
        </p:nvPicPr>
        <p:blipFill>
          <a:blip r:embed="rId3">
            <a:alphaModFix/>
          </a:blip>
          <a:stretch>
            <a:fillRect/>
          </a:stretch>
        </p:blipFill>
        <p:spPr>
          <a:xfrm>
            <a:off x="2685450" y="4636167"/>
            <a:ext cx="3366425" cy="1829200"/>
          </a:xfrm>
          <a:prstGeom prst="rect">
            <a:avLst/>
          </a:prstGeom>
          <a:noFill/>
          <a:ln>
            <a:noFill/>
          </a:ln>
        </p:spPr>
      </p:pic>
      <p:sp>
        <p:nvSpPr>
          <p:cNvPr id="521" name="Google Shape;521;p76"/>
          <p:cNvSpPr txBox="1">
            <a:spLocks noGrp="1"/>
          </p:cNvSpPr>
          <p:nvPr>
            <p:ph type="title"/>
          </p:nvPr>
        </p:nvSpPr>
        <p:spPr>
          <a:xfrm>
            <a:off x="311700" y="448967"/>
            <a:ext cx="8520600" cy="7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nl-NL"/>
              <a:t>Conceptualizing a decision tree</a:t>
            </a:r>
            <a:endParaRPr/>
          </a:p>
        </p:txBody>
      </p:sp>
      <p:sp>
        <p:nvSpPr>
          <p:cNvPr id="522" name="Google Shape;522;p76"/>
          <p:cNvSpPr txBox="1">
            <a:spLocks noGrp="1"/>
          </p:cNvSpPr>
          <p:nvPr>
            <p:ph type="body" idx="4294967295"/>
          </p:nvPr>
        </p:nvSpPr>
        <p:spPr>
          <a:xfrm>
            <a:off x="311700" y="1510933"/>
            <a:ext cx="8520600" cy="274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sz="1900" b="1">
                <a:solidFill>
                  <a:schemeClr val="dk1"/>
                </a:solidFill>
                <a:latin typeface="Verdana"/>
                <a:ea typeface="Verdana"/>
                <a:cs typeface="Verdana"/>
                <a:sym typeface="Verdana"/>
              </a:rPr>
              <a:t>Initialize TE , TC   the vectors containing the total effectiveness and costs for all k strategies</a:t>
            </a:r>
            <a:endParaRPr sz="1900" b="1">
              <a:solidFill>
                <a:schemeClr val="dk1"/>
              </a:solidFill>
              <a:latin typeface="Verdana"/>
              <a:ea typeface="Verdana"/>
              <a:cs typeface="Verdana"/>
              <a:sym typeface="Verdana"/>
            </a:endParaRPr>
          </a:p>
          <a:p>
            <a:pPr marL="0" lvl="0" indent="0" algn="l" rtl="0">
              <a:spcBef>
                <a:spcPts val="1600"/>
              </a:spcBef>
              <a:spcAft>
                <a:spcPts val="0"/>
              </a:spcAft>
              <a:buNone/>
            </a:pPr>
            <a:r>
              <a:rPr lang="nl-NL" sz="1900" b="1">
                <a:solidFill>
                  <a:schemeClr val="dk1"/>
                </a:solidFill>
                <a:latin typeface="Verdana"/>
                <a:ea typeface="Verdana"/>
                <a:cs typeface="Verdana"/>
                <a:sym typeface="Verdana"/>
              </a:rPr>
              <a:t>The expected effectiveness and cost for each intervention can be described with one single equation</a:t>
            </a:r>
            <a:endParaRPr sz="1900" b="1">
              <a:solidFill>
                <a:schemeClr val="dk1"/>
              </a:solidFill>
              <a:latin typeface="Verdana"/>
              <a:ea typeface="Verdana"/>
              <a:cs typeface="Verdana"/>
              <a:sym typeface="Verdana"/>
            </a:endParaRPr>
          </a:p>
          <a:p>
            <a:pPr marL="0" lvl="0" indent="0" algn="l" rtl="0">
              <a:spcBef>
                <a:spcPts val="1600"/>
              </a:spcBef>
              <a:spcAft>
                <a:spcPts val="0"/>
              </a:spcAft>
              <a:buNone/>
            </a:pPr>
            <a:endParaRPr sz="1900" b="1">
              <a:solidFill>
                <a:schemeClr val="dk1"/>
              </a:solidFill>
              <a:latin typeface="Verdana"/>
              <a:ea typeface="Verdana"/>
              <a:cs typeface="Verdana"/>
              <a:sym typeface="Verdana"/>
            </a:endParaRPr>
          </a:p>
          <a:p>
            <a:pPr marL="0" lvl="0" indent="0" algn="l" rtl="0">
              <a:spcBef>
                <a:spcPts val="1600"/>
              </a:spcBef>
              <a:spcAft>
                <a:spcPts val="1600"/>
              </a:spcAft>
              <a:buNone/>
            </a:pPr>
            <a:endParaRPr sz="1900" b="1">
              <a:solidFill>
                <a:schemeClr val="dk1"/>
              </a:solidFill>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9999"/>
        </a:solidFill>
        <a:effectLst/>
      </p:bgPr>
    </p:bg>
    <p:spTree>
      <p:nvGrpSpPr>
        <p:cNvPr id="1" name="Shape 526"/>
        <p:cNvGrpSpPr/>
        <p:nvPr/>
      </p:nvGrpSpPr>
      <p:grpSpPr>
        <a:xfrm>
          <a:off x="0" y="0"/>
          <a:ext cx="0" cy="0"/>
          <a:chOff x="0" y="0"/>
          <a:chExt cx="0" cy="0"/>
        </a:xfrm>
      </p:grpSpPr>
      <p:sp>
        <p:nvSpPr>
          <p:cNvPr id="527" name="Google Shape;527;p77"/>
          <p:cNvSpPr txBox="1">
            <a:spLocks noGrp="1"/>
          </p:cNvSpPr>
          <p:nvPr>
            <p:ph type="title"/>
          </p:nvPr>
        </p:nvSpPr>
        <p:spPr>
          <a:xfrm>
            <a:off x="311700" y="448967"/>
            <a:ext cx="8520600" cy="7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nl-NL"/>
              <a:t>Conceptualizing a decision tree</a:t>
            </a:r>
            <a:endParaRPr/>
          </a:p>
        </p:txBody>
      </p:sp>
      <p:sp>
        <p:nvSpPr>
          <p:cNvPr id="528" name="Google Shape;528;p77"/>
          <p:cNvSpPr txBox="1">
            <a:spLocks noGrp="1"/>
          </p:cNvSpPr>
          <p:nvPr>
            <p:ph type="body" idx="4294967295"/>
          </p:nvPr>
        </p:nvSpPr>
        <p:spPr>
          <a:xfrm>
            <a:off x="311700" y="1510933"/>
            <a:ext cx="8520600" cy="274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sz="1900" b="1">
                <a:solidFill>
                  <a:schemeClr val="dk1"/>
                </a:solidFill>
                <a:latin typeface="Verdana"/>
                <a:ea typeface="Verdana"/>
                <a:cs typeface="Verdana"/>
                <a:sym typeface="Verdana"/>
              </a:rPr>
              <a:t>Output</a:t>
            </a:r>
            <a:endParaRPr sz="1900" b="1">
              <a:solidFill>
                <a:schemeClr val="dk1"/>
              </a:solidFill>
              <a:latin typeface="Verdana"/>
              <a:ea typeface="Verdana"/>
              <a:cs typeface="Verdana"/>
              <a:sym typeface="Verdana"/>
            </a:endParaRPr>
          </a:p>
          <a:p>
            <a:pPr marL="0" lvl="0" indent="0" algn="l" rtl="0">
              <a:spcBef>
                <a:spcPts val="1600"/>
              </a:spcBef>
              <a:spcAft>
                <a:spcPts val="0"/>
              </a:spcAft>
              <a:buNone/>
            </a:pPr>
            <a:r>
              <a:rPr lang="nl-NL" sz="1900" b="1">
                <a:solidFill>
                  <a:schemeClr val="dk1"/>
                </a:solidFill>
                <a:latin typeface="Verdana"/>
                <a:ea typeface="Verdana"/>
                <a:cs typeface="Verdana"/>
                <a:sym typeface="Verdana"/>
              </a:rPr>
              <a:t>Incremental  Costs:      ΔC</a:t>
            </a:r>
            <a:r>
              <a:rPr lang="nl-NL" sz="1900" b="1" baseline="-25000">
                <a:solidFill>
                  <a:schemeClr val="dk1"/>
                </a:solidFill>
                <a:latin typeface="Verdana"/>
                <a:ea typeface="Verdana"/>
                <a:cs typeface="Verdana"/>
                <a:sym typeface="Verdana"/>
              </a:rPr>
              <a:t>kl</a:t>
            </a:r>
            <a:r>
              <a:rPr lang="nl-NL" sz="1900" b="1">
                <a:solidFill>
                  <a:schemeClr val="dk1"/>
                </a:solidFill>
                <a:latin typeface="Verdana"/>
                <a:ea typeface="Verdana"/>
                <a:cs typeface="Verdana"/>
                <a:sym typeface="Verdana"/>
              </a:rPr>
              <a:t>  =  TC</a:t>
            </a:r>
            <a:r>
              <a:rPr lang="nl-NL" sz="1900" b="1" baseline="-25000">
                <a:solidFill>
                  <a:schemeClr val="dk1"/>
                </a:solidFill>
                <a:latin typeface="Verdana"/>
                <a:ea typeface="Verdana"/>
                <a:cs typeface="Verdana"/>
                <a:sym typeface="Verdana"/>
              </a:rPr>
              <a:t>l</a:t>
            </a:r>
            <a:r>
              <a:rPr lang="nl-NL" sz="1900" b="1">
                <a:solidFill>
                  <a:schemeClr val="dk1"/>
                </a:solidFill>
                <a:latin typeface="Verdana"/>
                <a:ea typeface="Verdana"/>
                <a:cs typeface="Verdana"/>
                <a:sym typeface="Verdana"/>
              </a:rPr>
              <a:t>  –  TC</a:t>
            </a:r>
            <a:r>
              <a:rPr lang="nl-NL" sz="1900" b="1" baseline="-25000">
                <a:solidFill>
                  <a:schemeClr val="dk1"/>
                </a:solidFill>
                <a:latin typeface="Verdana"/>
                <a:ea typeface="Verdana"/>
                <a:cs typeface="Verdana"/>
                <a:sym typeface="Verdana"/>
              </a:rPr>
              <a:t>k</a:t>
            </a:r>
            <a:endParaRPr sz="1900" b="1" baseline="-25000">
              <a:solidFill>
                <a:schemeClr val="dk1"/>
              </a:solidFill>
              <a:latin typeface="Verdana"/>
              <a:ea typeface="Verdana"/>
              <a:cs typeface="Verdana"/>
              <a:sym typeface="Verdana"/>
            </a:endParaRPr>
          </a:p>
          <a:p>
            <a:pPr marL="0" lvl="0" indent="0" algn="l" rtl="0">
              <a:spcBef>
                <a:spcPts val="1600"/>
              </a:spcBef>
              <a:spcAft>
                <a:spcPts val="0"/>
              </a:spcAft>
              <a:buNone/>
            </a:pPr>
            <a:r>
              <a:rPr lang="nl-NL" sz="1900" b="1">
                <a:solidFill>
                  <a:schemeClr val="dk1"/>
                </a:solidFill>
                <a:latin typeface="Verdana"/>
                <a:ea typeface="Verdana"/>
                <a:cs typeface="Verdana"/>
                <a:sym typeface="Verdana"/>
              </a:rPr>
              <a:t>Incremental  Effects:     ΔΕ</a:t>
            </a:r>
            <a:r>
              <a:rPr lang="nl-NL" sz="1900" b="1" baseline="-25000">
                <a:solidFill>
                  <a:schemeClr val="dk1"/>
                </a:solidFill>
                <a:latin typeface="Verdana"/>
                <a:ea typeface="Verdana"/>
                <a:cs typeface="Verdana"/>
                <a:sym typeface="Verdana"/>
              </a:rPr>
              <a:t>kl</a:t>
            </a:r>
            <a:r>
              <a:rPr lang="nl-NL" sz="1900" b="1">
                <a:solidFill>
                  <a:schemeClr val="dk1"/>
                </a:solidFill>
                <a:latin typeface="Verdana"/>
                <a:ea typeface="Verdana"/>
                <a:cs typeface="Verdana"/>
                <a:sym typeface="Verdana"/>
              </a:rPr>
              <a:t> =  TE</a:t>
            </a:r>
            <a:r>
              <a:rPr lang="nl-NL" sz="1900" b="1" baseline="-25000">
                <a:solidFill>
                  <a:schemeClr val="dk1"/>
                </a:solidFill>
                <a:latin typeface="Verdana"/>
                <a:ea typeface="Verdana"/>
                <a:cs typeface="Verdana"/>
                <a:sym typeface="Verdana"/>
              </a:rPr>
              <a:t>l</a:t>
            </a:r>
            <a:r>
              <a:rPr lang="nl-NL" sz="1900" b="1">
                <a:solidFill>
                  <a:schemeClr val="dk1"/>
                </a:solidFill>
                <a:latin typeface="Verdana"/>
                <a:ea typeface="Verdana"/>
                <a:cs typeface="Verdana"/>
                <a:sym typeface="Verdana"/>
              </a:rPr>
              <a:t>   –  TE</a:t>
            </a:r>
            <a:r>
              <a:rPr lang="nl-NL" sz="1900" b="1" baseline="-25000">
                <a:solidFill>
                  <a:schemeClr val="dk1"/>
                </a:solidFill>
                <a:latin typeface="Verdana"/>
                <a:ea typeface="Verdana"/>
                <a:cs typeface="Verdana"/>
                <a:sym typeface="Verdana"/>
              </a:rPr>
              <a:t>k</a:t>
            </a:r>
            <a:endParaRPr sz="1900" b="1" baseline="-25000">
              <a:solidFill>
                <a:schemeClr val="dk1"/>
              </a:solidFill>
              <a:latin typeface="Verdana"/>
              <a:ea typeface="Verdana"/>
              <a:cs typeface="Verdana"/>
              <a:sym typeface="Verdana"/>
            </a:endParaRPr>
          </a:p>
          <a:p>
            <a:pPr marL="0" lvl="0" indent="0" algn="l" rtl="0">
              <a:spcBef>
                <a:spcPts val="1600"/>
              </a:spcBef>
              <a:spcAft>
                <a:spcPts val="0"/>
              </a:spcAft>
              <a:buNone/>
            </a:pPr>
            <a:r>
              <a:rPr lang="nl-NL" sz="1900" b="1">
                <a:solidFill>
                  <a:schemeClr val="dk1"/>
                </a:solidFill>
                <a:latin typeface="Verdana"/>
                <a:ea typeface="Verdana"/>
                <a:cs typeface="Verdana"/>
                <a:sym typeface="Verdana"/>
              </a:rPr>
              <a:t>Incremental Cost Effectiveness Ratio:</a:t>
            </a:r>
            <a:endParaRPr sz="1900" b="1">
              <a:solidFill>
                <a:schemeClr val="dk1"/>
              </a:solidFill>
              <a:latin typeface="Verdana"/>
              <a:ea typeface="Verdana"/>
              <a:cs typeface="Verdana"/>
              <a:sym typeface="Verdana"/>
            </a:endParaRPr>
          </a:p>
          <a:p>
            <a:pPr marL="0" lvl="0" indent="0" algn="l" rtl="0">
              <a:spcBef>
                <a:spcPts val="1600"/>
              </a:spcBef>
              <a:spcAft>
                <a:spcPts val="0"/>
              </a:spcAft>
              <a:buNone/>
            </a:pPr>
            <a:endParaRPr sz="800" b="1">
              <a:solidFill>
                <a:schemeClr val="dk1"/>
              </a:solidFill>
              <a:latin typeface="Verdana"/>
              <a:ea typeface="Verdana"/>
              <a:cs typeface="Verdana"/>
              <a:sym typeface="Verdana"/>
            </a:endParaRPr>
          </a:p>
          <a:p>
            <a:pPr marL="0" lvl="0" indent="0" algn="l" rtl="0">
              <a:spcBef>
                <a:spcPts val="1600"/>
              </a:spcBef>
              <a:spcAft>
                <a:spcPts val="0"/>
              </a:spcAft>
              <a:buNone/>
            </a:pPr>
            <a:endParaRPr sz="800" b="1">
              <a:solidFill>
                <a:schemeClr val="dk1"/>
              </a:solidFill>
              <a:latin typeface="Verdana"/>
              <a:ea typeface="Verdana"/>
              <a:cs typeface="Verdana"/>
              <a:sym typeface="Verdana"/>
            </a:endParaRPr>
          </a:p>
          <a:p>
            <a:pPr marL="0" lvl="0" indent="0" algn="l" rtl="0">
              <a:spcBef>
                <a:spcPts val="1600"/>
              </a:spcBef>
              <a:spcAft>
                <a:spcPts val="0"/>
              </a:spcAft>
              <a:buNone/>
            </a:pPr>
            <a:endParaRPr sz="800" b="1">
              <a:solidFill>
                <a:schemeClr val="dk1"/>
              </a:solidFill>
              <a:latin typeface="Verdana"/>
              <a:ea typeface="Verdana"/>
              <a:cs typeface="Verdana"/>
              <a:sym typeface="Verdana"/>
            </a:endParaRPr>
          </a:p>
          <a:p>
            <a:pPr marL="0" lvl="0" indent="0" algn="ctr" rtl="0">
              <a:spcBef>
                <a:spcPts val="1600"/>
              </a:spcBef>
              <a:spcAft>
                <a:spcPts val="0"/>
              </a:spcAft>
              <a:buNone/>
            </a:pPr>
            <a:r>
              <a:rPr lang="nl-NL" sz="2600">
                <a:solidFill>
                  <a:srgbClr val="000000"/>
                </a:solidFill>
                <a:latin typeface="Verdana"/>
                <a:ea typeface="Verdana"/>
                <a:cs typeface="Verdana"/>
                <a:sym typeface="Verdana"/>
              </a:rPr>
              <a:t>ICER</a:t>
            </a:r>
            <a:r>
              <a:rPr lang="nl-NL" sz="4200" baseline="-25000">
                <a:solidFill>
                  <a:srgbClr val="000000"/>
                </a:solidFill>
                <a:latin typeface="Verdana"/>
                <a:ea typeface="Verdana"/>
                <a:cs typeface="Verdana"/>
                <a:sym typeface="Verdana"/>
              </a:rPr>
              <a:t>kl </a:t>
            </a:r>
            <a:r>
              <a:rPr lang="nl-NL" sz="3500">
                <a:solidFill>
                  <a:srgbClr val="000000"/>
                </a:solidFill>
                <a:latin typeface="Verdana"/>
                <a:ea typeface="Verdana"/>
                <a:cs typeface="Verdana"/>
                <a:sym typeface="Verdana"/>
              </a:rPr>
              <a:t>=</a:t>
            </a:r>
            <a:r>
              <a:rPr lang="nl-NL" sz="4000" baseline="-25000">
                <a:solidFill>
                  <a:srgbClr val="000000"/>
                </a:solidFill>
                <a:latin typeface="Verdana"/>
                <a:ea typeface="Verdana"/>
                <a:cs typeface="Verdana"/>
                <a:sym typeface="Verdana"/>
              </a:rPr>
              <a:t>   </a:t>
            </a:r>
            <a:r>
              <a:rPr lang="nl-NL" sz="2000">
                <a:solidFill>
                  <a:srgbClr val="000000"/>
                </a:solidFill>
                <a:latin typeface="Verdana"/>
                <a:ea typeface="Verdana"/>
                <a:cs typeface="Verdana"/>
                <a:sym typeface="Verdana"/>
              </a:rPr>
              <a:t>   </a:t>
            </a:r>
            <a:endParaRPr sz="2000">
              <a:solidFill>
                <a:srgbClr val="000000"/>
              </a:solidFill>
              <a:latin typeface="Verdana"/>
              <a:ea typeface="Verdana"/>
              <a:cs typeface="Verdana"/>
              <a:sym typeface="Verdana"/>
            </a:endParaRPr>
          </a:p>
          <a:p>
            <a:pPr marL="0" lvl="0" indent="0" algn="ctr" rtl="0">
              <a:spcBef>
                <a:spcPts val="800"/>
              </a:spcBef>
              <a:spcAft>
                <a:spcPts val="0"/>
              </a:spcAft>
              <a:buNone/>
            </a:pPr>
            <a:endParaRPr sz="2000">
              <a:solidFill>
                <a:srgbClr val="000000"/>
              </a:solidFill>
              <a:latin typeface="Verdana"/>
              <a:ea typeface="Verdana"/>
              <a:cs typeface="Verdana"/>
              <a:sym typeface="Verdana"/>
            </a:endParaRPr>
          </a:p>
          <a:p>
            <a:pPr marL="0" lvl="0" indent="0" algn="l" rtl="0">
              <a:spcBef>
                <a:spcPts val="800"/>
              </a:spcBef>
              <a:spcAft>
                <a:spcPts val="0"/>
              </a:spcAft>
              <a:buNone/>
            </a:pPr>
            <a:r>
              <a:rPr lang="nl-NL">
                <a:solidFill>
                  <a:srgbClr val="000000"/>
                </a:solidFill>
                <a:latin typeface="Verdana"/>
                <a:ea typeface="Verdana"/>
                <a:cs typeface="Verdana"/>
                <a:sym typeface="Verdana"/>
              </a:rPr>
              <a:t>Create graphical representations of the results (CE planes etc)</a:t>
            </a:r>
            <a:endParaRPr>
              <a:solidFill>
                <a:srgbClr val="000000"/>
              </a:solidFill>
              <a:latin typeface="Verdana"/>
              <a:ea typeface="Verdana"/>
              <a:cs typeface="Verdana"/>
              <a:sym typeface="Verdana"/>
            </a:endParaRPr>
          </a:p>
          <a:p>
            <a:pPr marL="0" lvl="0" indent="0" algn="l" rtl="0">
              <a:spcBef>
                <a:spcPts val="0"/>
              </a:spcBef>
              <a:spcAft>
                <a:spcPts val="1600"/>
              </a:spcAft>
              <a:buNone/>
            </a:pPr>
            <a:endParaRPr sz="1900" b="1">
              <a:solidFill>
                <a:srgbClr val="000000"/>
              </a:solidFill>
              <a:latin typeface="Verdana"/>
              <a:ea typeface="Verdana"/>
              <a:cs typeface="Verdana"/>
              <a:sym typeface="Verdana"/>
            </a:endParaRPr>
          </a:p>
        </p:txBody>
      </p:sp>
      <p:pic>
        <p:nvPicPr>
          <p:cNvPr id="529" name="Google Shape;529;p77"/>
          <p:cNvPicPr preferRelativeResize="0"/>
          <p:nvPr/>
        </p:nvPicPr>
        <p:blipFill>
          <a:blip r:embed="rId3">
            <a:alphaModFix/>
          </a:blip>
          <a:stretch>
            <a:fillRect/>
          </a:stretch>
        </p:blipFill>
        <p:spPr>
          <a:xfrm>
            <a:off x="5520375" y="4682875"/>
            <a:ext cx="781050" cy="923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9999"/>
        </a:solidFill>
        <a:effectLst/>
      </p:bgPr>
    </p:bg>
    <p:spTree>
      <p:nvGrpSpPr>
        <p:cNvPr id="1" name="Shape 533"/>
        <p:cNvGrpSpPr/>
        <p:nvPr/>
      </p:nvGrpSpPr>
      <p:grpSpPr>
        <a:xfrm>
          <a:off x="0" y="0"/>
          <a:ext cx="0" cy="0"/>
          <a:chOff x="0" y="0"/>
          <a:chExt cx="0" cy="0"/>
        </a:xfrm>
      </p:grpSpPr>
      <p:sp>
        <p:nvSpPr>
          <p:cNvPr id="534" name="Google Shape;534;p78"/>
          <p:cNvSpPr txBox="1">
            <a:spLocks noGrp="1"/>
          </p:cNvSpPr>
          <p:nvPr>
            <p:ph type="title"/>
          </p:nvPr>
        </p:nvSpPr>
        <p:spPr>
          <a:xfrm>
            <a:off x="311700" y="4489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t>Example Decision Tree</a:t>
            </a:r>
            <a:endParaRPr/>
          </a:p>
        </p:txBody>
      </p:sp>
      <p:sp>
        <p:nvSpPr>
          <p:cNvPr id="535" name="Google Shape;535;p78"/>
          <p:cNvSpPr txBox="1">
            <a:spLocks noGrp="1"/>
          </p:cNvSpPr>
          <p:nvPr>
            <p:ph type="body" idx="1"/>
          </p:nvPr>
        </p:nvSpPr>
        <p:spPr>
          <a:xfrm>
            <a:off x="126825" y="1307733"/>
            <a:ext cx="9017100" cy="518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sz="1900" b="1">
                <a:solidFill>
                  <a:schemeClr val="dk1"/>
                </a:solidFill>
                <a:latin typeface="Verdana"/>
                <a:ea typeface="Verdana"/>
                <a:cs typeface="Verdana"/>
                <a:sym typeface="Verdana"/>
              </a:rPr>
              <a:t>Estimating the cost-effectiveness of three follow-up practices for colorectal cancer after colorectal cancer treatment (Gray et al, 2011).</a:t>
            </a:r>
            <a:endParaRPr sz="1900" b="1">
              <a:solidFill>
                <a:schemeClr val="dk1"/>
              </a:solidFill>
              <a:latin typeface="Verdana"/>
              <a:ea typeface="Verdana"/>
              <a:cs typeface="Verdana"/>
              <a:sym typeface="Verdana"/>
            </a:endParaRPr>
          </a:p>
          <a:p>
            <a:pPr marL="457200" lvl="0" indent="-349250" algn="l" rtl="0">
              <a:spcBef>
                <a:spcPts val="1600"/>
              </a:spcBef>
              <a:spcAft>
                <a:spcPts val="0"/>
              </a:spcAft>
              <a:buClr>
                <a:schemeClr val="dk1"/>
              </a:buClr>
              <a:buSzPts val="1900"/>
              <a:buFont typeface="Verdana"/>
              <a:buChar char="●"/>
            </a:pPr>
            <a:r>
              <a:rPr lang="nl-NL" sz="1900" b="1">
                <a:solidFill>
                  <a:schemeClr val="dk1"/>
                </a:solidFill>
                <a:latin typeface="Verdana"/>
                <a:ea typeface="Verdana"/>
                <a:cs typeface="Verdana"/>
                <a:sym typeface="Verdana"/>
              </a:rPr>
              <a:t>Follow-up in primary care (PC),</a:t>
            </a:r>
            <a:endParaRPr sz="1900" b="1">
              <a:solidFill>
                <a:schemeClr val="dk1"/>
              </a:solidFill>
              <a:latin typeface="Verdana"/>
              <a:ea typeface="Verdana"/>
              <a:cs typeface="Verdana"/>
              <a:sym typeface="Verdana"/>
            </a:endParaRPr>
          </a:p>
          <a:p>
            <a:pPr marL="457200" lvl="0" indent="-349250" algn="l" rtl="0">
              <a:spcBef>
                <a:spcPts val="0"/>
              </a:spcBef>
              <a:spcAft>
                <a:spcPts val="0"/>
              </a:spcAft>
              <a:buClr>
                <a:schemeClr val="dk1"/>
              </a:buClr>
              <a:buSzPts val="1900"/>
              <a:buFont typeface="Verdana"/>
              <a:buChar char="●"/>
            </a:pPr>
            <a:r>
              <a:rPr lang="nl-NL" sz="1900" b="1">
                <a:solidFill>
                  <a:schemeClr val="dk1"/>
                </a:solidFill>
                <a:latin typeface="Verdana"/>
                <a:ea typeface="Verdana"/>
                <a:cs typeface="Verdana"/>
                <a:sym typeface="Verdana"/>
              </a:rPr>
              <a:t>Follow-up in hospital care (HC) or</a:t>
            </a:r>
            <a:endParaRPr sz="1900" b="1">
              <a:solidFill>
                <a:schemeClr val="dk1"/>
              </a:solidFill>
              <a:latin typeface="Verdana"/>
              <a:ea typeface="Verdana"/>
              <a:cs typeface="Verdana"/>
              <a:sym typeface="Verdana"/>
            </a:endParaRPr>
          </a:p>
          <a:p>
            <a:pPr marL="457200" lvl="0" indent="-349250" algn="l" rtl="0">
              <a:spcBef>
                <a:spcPts val="0"/>
              </a:spcBef>
              <a:spcAft>
                <a:spcPts val="0"/>
              </a:spcAft>
              <a:buClr>
                <a:schemeClr val="dk1"/>
              </a:buClr>
              <a:buSzPts val="1900"/>
              <a:buFont typeface="Verdana"/>
              <a:buChar char="●"/>
            </a:pPr>
            <a:r>
              <a:rPr lang="nl-NL" sz="1900" b="1">
                <a:solidFill>
                  <a:schemeClr val="dk1"/>
                </a:solidFill>
                <a:latin typeface="Verdana"/>
                <a:ea typeface="Verdana"/>
                <a:cs typeface="Verdana"/>
                <a:sym typeface="Verdana"/>
              </a:rPr>
              <a:t>Continue routine practice (RP).</a:t>
            </a:r>
            <a:endParaRPr sz="1900" b="1">
              <a:solidFill>
                <a:schemeClr val="dk1"/>
              </a:solidFill>
              <a:latin typeface="Verdana"/>
              <a:ea typeface="Verdana"/>
              <a:cs typeface="Verdana"/>
              <a:sym typeface="Verdana"/>
            </a:endParaRPr>
          </a:p>
          <a:p>
            <a:pPr marL="0" lvl="0" indent="0" algn="l" rtl="0">
              <a:spcBef>
                <a:spcPts val="1600"/>
              </a:spcBef>
              <a:spcAft>
                <a:spcPts val="0"/>
              </a:spcAft>
              <a:buNone/>
            </a:pPr>
            <a:r>
              <a:rPr lang="nl-NL" sz="1900" b="1">
                <a:solidFill>
                  <a:schemeClr val="dk1"/>
                </a:solidFill>
                <a:latin typeface="Verdana"/>
                <a:ea typeface="Verdana"/>
                <a:cs typeface="Verdana"/>
                <a:sym typeface="Verdana"/>
              </a:rPr>
              <a:t>Strategies are different on:</a:t>
            </a:r>
            <a:endParaRPr sz="1900" b="1">
              <a:solidFill>
                <a:schemeClr val="dk1"/>
              </a:solidFill>
              <a:latin typeface="Verdana"/>
              <a:ea typeface="Verdana"/>
              <a:cs typeface="Verdana"/>
              <a:sym typeface="Verdana"/>
            </a:endParaRPr>
          </a:p>
          <a:p>
            <a:pPr marL="457200" lvl="0" indent="-349250" algn="l" rtl="0">
              <a:spcBef>
                <a:spcPts val="1600"/>
              </a:spcBef>
              <a:spcAft>
                <a:spcPts val="0"/>
              </a:spcAft>
              <a:buClr>
                <a:schemeClr val="dk1"/>
              </a:buClr>
              <a:buSzPts val="1900"/>
              <a:buFont typeface="Verdana"/>
              <a:buChar char="●"/>
            </a:pPr>
            <a:r>
              <a:rPr lang="nl-NL" sz="1900" b="1">
                <a:solidFill>
                  <a:schemeClr val="dk1"/>
                </a:solidFill>
                <a:latin typeface="Verdana"/>
                <a:ea typeface="Verdana"/>
                <a:cs typeface="Verdana"/>
                <a:sym typeface="Verdana"/>
              </a:rPr>
              <a:t>Probability of early detection (ed) vs late detection (ld) of recurrence of     colorectal cancer</a:t>
            </a:r>
            <a:endParaRPr sz="1900" b="1">
              <a:solidFill>
                <a:schemeClr val="dk1"/>
              </a:solidFill>
              <a:latin typeface="Verdana"/>
              <a:ea typeface="Verdana"/>
              <a:cs typeface="Verdana"/>
              <a:sym typeface="Verdana"/>
            </a:endParaRPr>
          </a:p>
          <a:p>
            <a:pPr marL="457200" lvl="0" indent="-349250" algn="l" rtl="0">
              <a:spcBef>
                <a:spcPts val="0"/>
              </a:spcBef>
              <a:spcAft>
                <a:spcPts val="0"/>
              </a:spcAft>
              <a:buClr>
                <a:schemeClr val="dk1"/>
              </a:buClr>
              <a:buSzPts val="1900"/>
              <a:buFont typeface="Verdana"/>
              <a:buChar char="●"/>
            </a:pPr>
            <a:r>
              <a:rPr lang="nl-NL" sz="1900" b="1">
                <a:solidFill>
                  <a:schemeClr val="dk1"/>
                </a:solidFill>
                <a:latin typeface="Verdana"/>
                <a:ea typeface="Verdana"/>
                <a:cs typeface="Verdana"/>
                <a:sym typeface="Verdana"/>
              </a:rPr>
              <a:t>Follow-up costs (C) in UK pounds.</a:t>
            </a:r>
            <a:endParaRPr sz="1900" b="1">
              <a:solidFill>
                <a:schemeClr val="dk1"/>
              </a:solidFill>
              <a:latin typeface="Verdana"/>
              <a:ea typeface="Verdana"/>
              <a:cs typeface="Verdana"/>
              <a:sym typeface="Verdana"/>
            </a:endParaRPr>
          </a:p>
          <a:p>
            <a:pPr marL="457200" lvl="0" indent="-349250" algn="l" rtl="0">
              <a:spcBef>
                <a:spcPts val="0"/>
              </a:spcBef>
              <a:spcAft>
                <a:spcPts val="0"/>
              </a:spcAft>
              <a:buClr>
                <a:schemeClr val="dk1"/>
              </a:buClr>
              <a:buSzPts val="1900"/>
              <a:buFont typeface="Verdana"/>
              <a:buChar char="●"/>
            </a:pPr>
            <a:r>
              <a:rPr lang="nl-NL" sz="1900" b="1">
                <a:solidFill>
                  <a:schemeClr val="dk1"/>
                </a:solidFill>
                <a:latin typeface="Verdana"/>
                <a:ea typeface="Verdana"/>
                <a:cs typeface="Verdana"/>
                <a:sym typeface="Verdana"/>
              </a:rPr>
              <a:t>Differences in early detection rates are associated with life expectancy (LE)</a:t>
            </a:r>
            <a:endParaRPr sz="1900" b="1">
              <a:solidFill>
                <a:schemeClr val="dk1"/>
              </a:solidFill>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CA2E-CF7D-7941-A613-2CA92A44D8B6}"/>
              </a:ext>
            </a:extLst>
          </p:cNvPr>
          <p:cNvSpPr>
            <a:spLocks noGrp="1"/>
          </p:cNvSpPr>
          <p:nvPr>
            <p:ph type="title"/>
          </p:nvPr>
        </p:nvSpPr>
        <p:spPr/>
        <p:txBody>
          <a:bodyPr/>
          <a:lstStyle/>
          <a:p>
            <a:r>
              <a:rPr lang="en-US" dirty="0"/>
              <a:t>Decision Tree Example</a:t>
            </a:r>
          </a:p>
        </p:txBody>
      </p:sp>
      <p:sp>
        <p:nvSpPr>
          <p:cNvPr id="4" name="Slide Number Placeholder 3">
            <a:extLst>
              <a:ext uri="{FF2B5EF4-FFF2-40B4-BE49-F238E27FC236}">
                <a16:creationId xmlns:a16="http://schemas.microsoft.com/office/drawing/2014/main" id="{BAC19606-801C-FB43-874F-ED512C365855}"/>
              </a:ext>
            </a:extLst>
          </p:cNvPr>
          <p:cNvSpPr>
            <a:spLocks noGrp="1"/>
          </p:cNvSpPr>
          <p:nvPr>
            <p:ph type="sldNum" sz="quarter" idx="12"/>
          </p:nvPr>
        </p:nvSpPr>
        <p:spPr/>
        <p:txBody>
          <a:bodyPr/>
          <a:lstStyle/>
          <a:p>
            <a:fld id="{0798D939-2D9E-2142-A80A-FFDECD1E5A9B}" type="slidenum">
              <a:rPr lang="en-US" smtClean="0"/>
              <a:t>9</a:t>
            </a:fld>
            <a:endParaRPr lang="en-US"/>
          </a:p>
        </p:txBody>
      </p:sp>
      <p:graphicFrame>
        <p:nvGraphicFramePr>
          <p:cNvPr id="5" name="Table 4">
            <a:extLst>
              <a:ext uri="{FF2B5EF4-FFF2-40B4-BE49-F238E27FC236}">
                <a16:creationId xmlns:a16="http://schemas.microsoft.com/office/drawing/2014/main" id="{BD7BC841-3602-D442-B75A-795284B513B2}"/>
              </a:ext>
            </a:extLst>
          </p:cNvPr>
          <p:cNvGraphicFramePr>
            <a:graphicFrameLocks noGrp="1"/>
          </p:cNvGraphicFramePr>
          <p:nvPr>
            <p:extLst/>
          </p:nvPr>
        </p:nvGraphicFramePr>
        <p:xfrm>
          <a:off x="840432" y="1417638"/>
          <a:ext cx="7620000" cy="5058156"/>
        </p:xfrm>
        <a:graphic>
          <a:graphicData uri="http://schemas.openxmlformats.org/drawingml/2006/table">
            <a:tbl>
              <a:tblPr firstRow="1" firstCol="1" bandRow="1">
                <a:tableStyleId>{5C22544A-7EE6-4342-B048-85BDC9FD1C3A}</a:tableStyleId>
              </a:tblPr>
              <a:tblGrid>
                <a:gridCol w="4652173">
                  <a:extLst>
                    <a:ext uri="{9D8B030D-6E8A-4147-A177-3AD203B41FA5}">
                      <a16:colId xmlns:a16="http://schemas.microsoft.com/office/drawing/2014/main" val="3207948506"/>
                    </a:ext>
                  </a:extLst>
                </a:gridCol>
                <a:gridCol w="1599173">
                  <a:extLst>
                    <a:ext uri="{9D8B030D-6E8A-4147-A177-3AD203B41FA5}">
                      <a16:colId xmlns:a16="http://schemas.microsoft.com/office/drawing/2014/main" val="2670839471"/>
                    </a:ext>
                  </a:extLst>
                </a:gridCol>
                <a:gridCol w="1368654">
                  <a:extLst>
                    <a:ext uri="{9D8B030D-6E8A-4147-A177-3AD203B41FA5}">
                      <a16:colId xmlns:a16="http://schemas.microsoft.com/office/drawing/2014/main" val="2356240407"/>
                    </a:ext>
                  </a:extLst>
                </a:gridCol>
              </a:tblGrid>
              <a:tr h="92075">
                <a:tc>
                  <a:txBody>
                    <a:bodyPr/>
                    <a:lstStyle/>
                    <a:p>
                      <a:pPr marL="0" marR="0">
                        <a:lnSpc>
                          <a:spcPct val="115000"/>
                        </a:lnSpc>
                        <a:spcBef>
                          <a:spcPts val="600"/>
                        </a:spcBef>
                        <a:spcAft>
                          <a:spcPts val="600"/>
                        </a:spcAft>
                        <a:tabLst>
                          <a:tab pos="1530350" algn="l"/>
                        </a:tabLst>
                      </a:pPr>
                      <a:r>
                        <a:rPr lang="en-US" sz="1800">
                          <a:effectLst/>
                        </a:rPr>
                        <a:t>Parameters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600"/>
                        </a:spcBef>
                        <a:spcAft>
                          <a:spcPts val="600"/>
                        </a:spcAft>
                        <a:tabLst>
                          <a:tab pos="1530350" algn="l"/>
                        </a:tabLst>
                      </a:pPr>
                      <a:r>
                        <a:rPr lang="en-US" sz="1800">
                          <a:effectLst/>
                        </a:rPr>
                        <a:t>Variable Name in R</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600"/>
                        </a:spcBef>
                        <a:spcAft>
                          <a:spcPts val="600"/>
                        </a:spcAft>
                        <a:tabLst>
                          <a:tab pos="1530350" algn="l"/>
                        </a:tabLst>
                      </a:pPr>
                      <a:r>
                        <a:rPr lang="en-US" sz="1800">
                          <a:effectLst/>
                        </a:rPr>
                        <a:t>Value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17636759"/>
                  </a:ext>
                </a:extLst>
              </a:tr>
              <a:tr h="92075">
                <a:tc>
                  <a:txBody>
                    <a:bodyPr/>
                    <a:lstStyle/>
                    <a:p>
                      <a:pPr marL="0" marR="0">
                        <a:lnSpc>
                          <a:spcPct val="115000"/>
                        </a:lnSpc>
                        <a:spcBef>
                          <a:spcPts val="0"/>
                        </a:spcBef>
                        <a:spcAft>
                          <a:spcPts val="0"/>
                        </a:spcAft>
                        <a:tabLst>
                          <a:tab pos="1530350" algn="l"/>
                        </a:tabLst>
                      </a:pPr>
                      <a:r>
                        <a:rPr lang="en-US" sz="1800">
                          <a:effectLst/>
                        </a:rPr>
                        <a:t>Probability of early detection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100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4214277"/>
                  </a:ext>
                </a:extLst>
              </a:tr>
              <a:tr h="205740">
                <a:tc>
                  <a:txBody>
                    <a:bodyPr/>
                    <a:lstStyle/>
                    <a:p>
                      <a:pPr marL="228600" marR="0">
                        <a:lnSpc>
                          <a:spcPct val="115000"/>
                        </a:lnSpc>
                        <a:spcBef>
                          <a:spcPts val="0"/>
                        </a:spcBef>
                        <a:spcAft>
                          <a:spcPts val="0"/>
                        </a:spcAft>
                        <a:tabLst>
                          <a:tab pos="1530350" algn="l"/>
                        </a:tabLst>
                      </a:pPr>
                      <a:r>
                        <a:rPr lang="en-US" sz="1800">
                          <a:effectLst/>
                        </a:rPr>
                        <a:t>Follow-up in primary care (PC)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p.PCed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0.40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1564701"/>
                  </a:ext>
                </a:extLst>
              </a:tr>
              <a:tr h="92075">
                <a:tc>
                  <a:txBody>
                    <a:bodyPr/>
                    <a:lstStyle/>
                    <a:p>
                      <a:pPr marL="228600" marR="0">
                        <a:lnSpc>
                          <a:spcPct val="115000"/>
                        </a:lnSpc>
                        <a:spcBef>
                          <a:spcPts val="0"/>
                        </a:spcBef>
                        <a:spcAft>
                          <a:spcPts val="0"/>
                        </a:spcAft>
                        <a:tabLst>
                          <a:tab pos="1530350" algn="l"/>
                        </a:tabLst>
                      </a:pPr>
                      <a:r>
                        <a:rPr lang="en-US" sz="1800">
                          <a:effectLst/>
                        </a:rPr>
                        <a:t>Follow-up in hospital care (HC)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p.HCed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0.45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7639495"/>
                  </a:ext>
                </a:extLst>
              </a:tr>
              <a:tr h="92075">
                <a:tc>
                  <a:txBody>
                    <a:bodyPr/>
                    <a:lstStyle/>
                    <a:p>
                      <a:pPr marL="228600" marR="0">
                        <a:lnSpc>
                          <a:spcPct val="115000"/>
                        </a:lnSpc>
                        <a:spcBef>
                          <a:spcPts val="0"/>
                        </a:spcBef>
                        <a:spcAft>
                          <a:spcPts val="0"/>
                        </a:spcAft>
                        <a:tabLst>
                          <a:tab pos="1530350" algn="l"/>
                        </a:tabLst>
                      </a:pPr>
                      <a:r>
                        <a:rPr lang="en-US" sz="1800">
                          <a:effectLst/>
                        </a:rPr>
                        <a:t>Routine practice (RP)</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p.RPed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0.35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07834884"/>
                  </a:ext>
                </a:extLst>
              </a:tr>
              <a:tr h="92075">
                <a:tc>
                  <a:txBody>
                    <a:bodyPr/>
                    <a:lstStyle/>
                    <a:p>
                      <a:pPr marL="0" marR="0">
                        <a:lnSpc>
                          <a:spcPct val="115000"/>
                        </a:lnSpc>
                        <a:spcBef>
                          <a:spcPts val="0"/>
                        </a:spcBef>
                        <a:spcAft>
                          <a:spcPts val="0"/>
                        </a:spcAft>
                        <a:tabLst>
                          <a:tab pos="1530350" algn="l"/>
                        </a:tabLst>
                      </a:pPr>
                      <a:r>
                        <a:rPr lang="en-US" sz="1800">
                          <a:effectLst/>
                        </a:rPr>
                        <a:t>Life expectancy (Years)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8132809"/>
                  </a:ext>
                </a:extLst>
              </a:tr>
              <a:tr h="92075">
                <a:tc>
                  <a:txBody>
                    <a:bodyPr/>
                    <a:lstStyle/>
                    <a:p>
                      <a:pPr marL="228600" marR="0">
                        <a:lnSpc>
                          <a:spcPct val="115000"/>
                        </a:lnSpc>
                        <a:spcBef>
                          <a:spcPts val="0"/>
                        </a:spcBef>
                        <a:spcAft>
                          <a:spcPts val="0"/>
                        </a:spcAft>
                        <a:tabLst>
                          <a:tab pos="1530350" algn="l"/>
                        </a:tabLst>
                      </a:pPr>
                      <a:r>
                        <a:rPr lang="en-US" sz="1800">
                          <a:effectLst/>
                        </a:rPr>
                        <a:t>Early detection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le.ed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7</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2021209"/>
                  </a:ext>
                </a:extLst>
              </a:tr>
              <a:tr h="92075">
                <a:tc>
                  <a:txBody>
                    <a:bodyPr/>
                    <a:lstStyle/>
                    <a:p>
                      <a:pPr marL="228600" marR="0">
                        <a:lnSpc>
                          <a:spcPct val="115000"/>
                        </a:lnSpc>
                        <a:spcBef>
                          <a:spcPts val="0"/>
                        </a:spcBef>
                        <a:spcAft>
                          <a:spcPts val="0"/>
                        </a:spcAft>
                        <a:tabLst>
                          <a:tab pos="1530350" algn="l"/>
                        </a:tabLst>
                      </a:pPr>
                      <a:r>
                        <a:rPr lang="en-US" sz="1800">
                          <a:effectLst/>
                        </a:rPr>
                        <a:t>Late detection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le.ld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2982687"/>
                  </a:ext>
                </a:extLst>
              </a:tr>
              <a:tr h="92075">
                <a:tc>
                  <a:txBody>
                    <a:bodyPr/>
                    <a:lstStyle/>
                    <a:p>
                      <a:pPr marL="0" marR="0">
                        <a:lnSpc>
                          <a:spcPct val="115000"/>
                        </a:lnSpc>
                        <a:spcBef>
                          <a:spcPts val="0"/>
                        </a:spcBef>
                        <a:spcAft>
                          <a:spcPts val="0"/>
                        </a:spcAft>
                        <a:tabLst>
                          <a:tab pos="1530350" algn="l"/>
                        </a:tabLst>
                      </a:pPr>
                      <a:r>
                        <a:rPr lang="en-US" sz="1800" dirty="0">
                          <a:effectLst/>
                        </a:rPr>
                        <a:t>Total healthcare costs </a:t>
                      </a:r>
                      <a:endParaRPr lang="en-US" sz="2400" dirty="0">
                        <a:effectLst/>
                      </a:endParaRPr>
                    </a:p>
                    <a:p>
                      <a:pPr marL="0" marR="0">
                        <a:lnSpc>
                          <a:spcPct val="115000"/>
                        </a:lnSpc>
                        <a:spcBef>
                          <a:spcPts val="0"/>
                        </a:spcBef>
                        <a:spcAft>
                          <a:spcPts val="0"/>
                        </a:spcAft>
                        <a:tabLst>
                          <a:tab pos="1530350" algn="l"/>
                        </a:tabLst>
                      </a:pPr>
                      <a:r>
                        <a:rPr lang="en-US" sz="1800" dirty="0">
                          <a:effectLst/>
                        </a:rPr>
                        <a:t>(Follow-up and treatment - $)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4984158"/>
                  </a:ext>
                </a:extLst>
              </a:tr>
              <a:tr h="92075">
                <a:tc>
                  <a:txBody>
                    <a:bodyPr/>
                    <a:lstStyle/>
                    <a:p>
                      <a:pPr marL="228600" marR="0">
                        <a:lnSpc>
                          <a:spcPct val="115000"/>
                        </a:lnSpc>
                        <a:spcBef>
                          <a:spcPts val="0"/>
                        </a:spcBef>
                        <a:spcAft>
                          <a:spcPts val="0"/>
                        </a:spcAft>
                        <a:tabLst>
                          <a:tab pos="1530350" algn="l"/>
                        </a:tabLst>
                      </a:pPr>
                      <a:r>
                        <a:rPr lang="en-US" sz="1800">
                          <a:effectLst/>
                        </a:rPr>
                        <a:t>Early detection in PC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c.PCed</a:t>
                      </a:r>
                      <a:r>
                        <a:rPr lang="en-US" sz="1800" dirty="0">
                          <a:effectLst/>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3900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5442263"/>
                  </a:ext>
                </a:extLst>
              </a:tr>
              <a:tr h="92075">
                <a:tc>
                  <a:txBody>
                    <a:bodyPr/>
                    <a:lstStyle/>
                    <a:p>
                      <a:pPr marL="228600" marR="0">
                        <a:lnSpc>
                          <a:spcPct val="115000"/>
                        </a:lnSpc>
                        <a:spcBef>
                          <a:spcPts val="0"/>
                        </a:spcBef>
                        <a:spcAft>
                          <a:spcPts val="0"/>
                        </a:spcAft>
                        <a:tabLst>
                          <a:tab pos="1530350" algn="l"/>
                        </a:tabLst>
                      </a:pPr>
                      <a:r>
                        <a:rPr lang="en-US" sz="1800">
                          <a:effectLst/>
                        </a:rPr>
                        <a:t>Early detection in HC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c.HCed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6200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9803388"/>
                  </a:ext>
                </a:extLst>
              </a:tr>
              <a:tr h="92075">
                <a:tc>
                  <a:txBody>
                    <a:bodyPr/>
                    <a:lstStyle/>
                    <a:p>
                      <a:pPr marL="228600" marR="0">
                        <a:lnSpc>
                          <a:spcPct val="115000"/>
                        </a:lnSpc>
                        <a:spcBef>
                          <a:spcPts val="0"/>
                        </a:spcBef>
                        <a:spcAft>
                          <a:spcPts val="0"/>
                        </a:spcAft>
                        <a:tabLst>
                          <a:tab pos="1530350" algn="l"/>
                        </a:tabLst>
                      </a:pPr>
                      <a:r>
                        <a:rPr lang="en-US" sz="1800">
                          <a:effectLst/>
                        </a:rPr>
                        <a:t>Early detection in RP</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c.RPed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3030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5241264"/>
                  </a:ext>
                </a:extLst>
              </a:tr>
              <a:tr h="92075">
                <a:tc>
                  <a:txBody>
                    <a:bodyPr/>
                    <a:lstStyle/>
                    <a:p>
                      <a:pPr marL="228600" marR="0">
                        <a:lnSpc>
                          <a:spcPct val="115000"/>
                        </a:lnSpc>
                        <a:spcBef>
                          <a:spcPts val="0"/>
                        </a:spcBef>
                        <a:spcAft>
                          <a:spcPts val="0"/>
                        </a:spcAft>
                        <a:tabLst>
                          <a:tab pos="1530350" algn="l"/>
                        </a:tabLst>
                      </a:pPr>
                      <a:r>
                        <a:rPr lang="en-US" sz="1800">
                          <a:effectLst/>
                        </a:rPr>
                        <a:t>Late detection in PC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c.PCld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12800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5738343"/>
                  </a:ext>
                </a:extLst>
              </a:tr>
              <a:tr h="92075">
                <a:tc>
                  <a:txBody>
                    <a:bodyPr/>
                    <a:lstStyle/>
                    <a:p>
                      <a:pPr marL="228600" marR="0">
                        <a:lnSpc>
                          <a:spcPct val="115000"/>
                        </a:lnSpc>
                        <a:spcBef>
                          <a:spcPts val="0"/>
                        </a:spcBef>
                        <a:spcAft>
                          <a:spcPts val="0"/>
                        </a:spcAft>
                        <a:tabLst>
                          <a:tab pos="1530350" algn="l"/>
                        </a:tabLst>
                      </a:pPr>
                      <a:r>
                        <a:rPr lang="en-US" sz="1800">
                          <a:effectLst/>
                        </a:rPr>
                        <a:t>Late detection in HC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c.HCld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14400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8633689"/>
                  </a:ext>
                </a:extLst>
              </a:tr>
              <a:tr h="92075">
                <a:tc>
                  <a:txBody>
                    <a:bodyPr/>
                    <a:lstStyle/>
                    <a:p>
                      <a:pPr marL="228600" marR="0">
                        <a:lnSpc>
                          <a:spcPct val="115000"/>
                        </a:lnSpc>
                        <a:spcBef>
                          <a:spcPts val="0"/>
                        </a:spcBef>
                        <a:spcAft>
                          <a:spcPts val="0"/>
                        </a:spcAft>
                        <a:tabLst>
                          <a:tab pos="1530350" algn="l"/>
                        </a:tabLst>
                      </a:pPr>
                      <a:r>
                        <a:rPr lang="en-US" sz="1800">
                          <a:effectLst/>
                        </a:rPr>
                        <a:t>Late detection in RP</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c.RPld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dirty="0">
                          <a:effectLst/>
                        </a:rPr>
                        <a:t>12020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7661253"/>
                  </a:ext>
                </a:extLst>
              </a:tr>
            </a:tbl>
          </a:graphicData>
        </a:graphic>
      </p:graphicFrame>
    </p:spTree>
    <p:extLst>
      <p:ext uri="{BB962C8B-B14F-4D97-AF65-F5344CB8AC3E}">
        <p14:creationId xmlns:p14="http://schemas.microsoft.com/office/powerpoint/2010/main" val="791360519"/>
      </p:ext>
    </p:extLst>
  </p:cSld>
  <p:clrMapOvr>
    <a:masterClrMapping/>
  </p:clrMapOvr>
</p:sld>
</file>

<file path=ppt/theme/theme1.xml><?xml version="1.0" encoding="utf-8"?>
<a:theme xmlns:a="http://schemas.openxmlformats.org/drawingml/2006/main" name="DARTH Template presentation">
  <a:themeElements>
    <a:clrScheme name="DARTH">
      <a:dk1>
        <a:srgbClr val="000000"/>
      </a:dk1>
      <a:lt1>
        <a:srgbClr val="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otalTime>43</TotalTime>
  <Words>433</Words>
  <Application>Microsoft Macintosh PowerPoint</Application>
  <PresentationFormat>On-screen Show (4:3)</PresentationFormat>
  <Paragraphs>109</Paragraphs>
  <Slides>11</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vt:lpstr>
      <vt:lpstr>Verdana</vt:lpstr>
      <vt:lpstr>Courier New</vt:lpstr>
      <vt:lpstr>Average</vt:lpstr>
      <vt:lpstr>Oswald</vt:lpstr>
      <vt:lpstr>Times New Roman</vt:lpstr>
      <vt:lpstr>Calibri</vt:lpstr>
      <vt:lpstr>DARTH Template presentation</vt:lpstr>
      <vt:lpstr>Slate</vt:lpstr>
      <vt:lpstr>Building Decision Models in R</vt:lpstr>
      <vt:lpstr>PowerPoint Presentation</vt:lpstr>
      <vt:lpstr>PowerPoint Presentation</vt:lpstr>
      <vt:lpstr>The Decision Tree</vt:lpstr>
      <vt:lpstr>Inputting data in R</vt:lpstr>
      <vt:lpstr>Conceptualizing a decision tree</vt:lpstr>
      <vt:lpstr>Conceptualizing a decision tree</vt:lpstr>
      <vt:lpstr>Example Decision Tree</vt:lpstr>
      <vt:lpstr>Decision Tree Example</vt:lpstr>
      <vt:lpstr>Example Decision Tree</vt:lpstr>
      <vt:lpstr>R Session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Decision Models in R</dc:title>
  <cp:lastModifiedBy>Eline Krijkamp</cp:lastModifiedBy>
  <cp:revision>3</cp:revision>
  <dcterms:modified xsi:type="dcterms:W3CDTF">2020-01-27T17:42:13Z</dcterms:modified>
</cp:coreProperties>
</file>