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765" r:id="rId1"/>
    <p:sldMasterId id="2147483768" r:id="rId2"/>
    <p:sldMasterId id="2147483769" r:id="rId3"/>
  </p:sldMasterIdLst>
  <p:notesMasterIdLst>
    <p:notesMasterId r:id="rId37"/>
  </p:notesMasterIdLst>
  <p:sldIdLst>
    <p:sldId id="256" r:id="rId4"/>
    <p:sldId id="259" r:id="rId5"/>
    <p:sldId id="265"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4" r:id="rId23"/>
    <p:sldId id="285" r:id="rId24"/>
    <p:sldId id="288" r:id="rId25"/>
    <p:sldId id="286" r:id="rId26"/>
    <p:sldId id="287" r:id="rId27"/>
    <p:sldId id="283" r:id="rId28"/>
    <p:sldId id="289" r:id="rId29"/>
    <p:sldId id="291" r:id="rId30"/>
    <p:sldId id="292" r:id="rId31"/>
    <p:sldId id="293" r:id="rId32"/>
    <p:sldId id="294" r:id="rId33"/>
    <p:sldId id="295" r:id="rId34"/>
    <p:sldId id="296" r:id="rId35"/>
    <p:sldId id="297" r:id="rId36"/>
  </p:sldIdLst>
  <p:sldSz cx="9144000" cy="6858000" type="screen4x3"/>
  <p:notesSz cx="6858000" cy="9144000"/>
  <p:embeddedFontLst>
    <p:embeddedFont>
      <p:font typeface="Constantia" panose="02030602050306030303" pitchFamily="18"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E4409E-9736-4097-9489-1F81AB6BDE69}">
  <a:tblStyle styleId="{E0E4409E-9736-4097-9489-1F81AB6BDE69}"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5C79AEC-BBAC-4ADD-9250-D9CC5561FD1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BE1DD7E-E4B2-4DF6-8CEA-8A5676BAF375}" styleName="Table_2">
    <a:wholeTbl>
      <a:tcTxStyle b="off" i="off">
        <a:font>
          <a:latin typeface="Arial"/>
          <a:ea typeface="Arial"/>
          <a:cs typeface="Arial"/>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F7EAE8"/>
          </a:solidFill>
        </a:fill>
      </a:tcStyle>
    </a:wholeTbl>
    <a:band1H>
      <a:tcTxStyle/>
      <a:tcStyle>
        <a:tcBdr/>
        <a:fill>
          <a:solidFill>
            <a:srgbClr val="EED2CE"/>
          </a:solidFill>
        </a:fill>
      </a:tcStyle>
    </a:band1H>
    <a:band2H>
      <a:tcTxStyle/>
      <a:tcStyle>
        <a:tcBdr/>
      </a:tcStyle>
    </a:band2H>
    <a:band1V>
      <a:tcTxStyle/>
      <a:tcStyle>
        <a:tcBdr/>
        <a:fill>
          <a:solidFill>
            <a:srgbClr val="EED2CE"/>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1"/>
              </a:solidFill>
              <a:prstDash val="solid"/>
              <a:round/>
              <a:headEnd type="none" w="sm" len="sm"/>
              <a:tailEnd type="none" w="sm" len="sm"/>
            </a:ln>
          </a:top>
        </a:tcBdr>
        <a:fill>
          <a:solidFill>
            <a:srgbClr val="F7EAE8"/>
          </a:solidFill>
        </a:fill>
      </a:tcStyle>
    </a:lastRow>
    <a:seCell>
      <a:tcTxStyle/>
      <a:tcStyle>
        <a:tcBdr/>
      </a:tcStyle>
    </a:seCell>
    <a:swCell>
      <a:tcTxStyle/>
      <a:tcStyle>
        <a:tcBdr/>
      </a:tcStyle>
    </a:swCell>
    <a:firstRow>
      <a:tcTxStyle b="on" i="off"/>
      <a:tcStyle>
        <a:tcBdr/>
        <a:fill>
          <a:solidFill>
            <a:srgbClr val="F7EAE8"/>
          </a:solidFill>
        </a:fill>
      </a:tcStyle>
    </a:firstRow>
    <a:neCell>
      <a:tcTxStyle/>
      <a:tcStyle>
        <a:tcBdr/>
      </a:tcStyle>
    </a:neCell>
    <a:nwCell>
      <a:tcTxStyle/>
      <a:tcStyle>
        <a:tcBdr/>
      </a:tcStyle>
    </a:nwCell>
  </a:tblStyle>
  <a:tblStyle styleId="{5D56694D-8FE6-415C-BFDB-B4E715E80296}"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7EAE8"/>
          </a:solidFill>
        </a:fill>
      </a:tcStyle>
    </a:wholeTbl>
    <a:band1H>
      <a:tcTxStyle/>
      <a:tcStyle>
        <a:tcBdr/>
        <a:fill>
          <a:solidFill>
            <a:srgbClr val="EED2CE"/>
          </a:solidFill>
        </a:fill>
      </a:tcStyle>
    </a:band1H>
    <a:band2H>
      <a:tcTxStyle/>
      <a:tcStyle>
        <a:tcBdr/>
      </a:tcStyle>
    </a:band2H>
    <a:band1V>
      <a:tcTxStyle/>
      <a:tcStyle>
        <a:tcBdr/>
        <a:fill>
          <a:solidFill>
            <a:srgbClr val="EED2CE"/>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24"/>
    <p:restoredTop sz="94044"/>
  </p:normalViewPr>
  <p:slideViewPr>
    <p:cSldViewPr snapToGrid="0" snapToObjects="1" showGuides="1">
      <p:cViewPr varScale="1">
        <p:scale>
          <a:sx n="103" d="100"/>
          <a:sy n="103" d="100"/>
        </p:scale>
        <p:origin x="1792"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2.fntdata"/><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font" Target="fonts/font1.fntdata"/><Relationship Id="rId20" Type="http://schemas.openxmlformats.org/officeDocument/2006/relationships/slide" Target="slides/slide17.xml"/><Relationship Id="rId41"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nl-NL"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2ddbe0e68f_0_14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2ddbe0e68f_0_14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5"/>
        <p:cNvGrpSpPr/>
        <p:nvPr/>
      </p:nvGrpSpPr>
      <p:grpSpPr>
        <a:xfrm>
          <a:off x="0" y="0"/>
          <a:ext cx="0" cy="0"/>
          <a:chOff x="0" y="0"/>
          <a:chExt cx="0" cy="0"/>
        </a:xfrm>
      </p:grpSpPr>
      <p:sp>
        <p:nvSpPr>
          <p:cNvPr id="1106" name="Google Shape;1106;g4b2207deec_0_332: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7" name="Google Shape;1107;g4b2207deec_0_332: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1108" name="Google Shape;1108;g4b2207deec_0_332: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9"/>
        <p:cNvGrpSpPr/>
        <p:nvPr/>
      </p:nvGrpSpPr>
      <p:grpSpPr>
        <a:xfrm>
          <a:off x="0" y="0"/>
          <a:ext cx="0" cy="0"/>
          <a:chOff x="0" y="0"/>
          <a:chExt cx="0" cy="0"/>
        </a:xfrm>
      </p:grpSpPr>
      <p:sp>
        <p:nvSpPr>
          <p:cNvPr id="1180" name="Google Shape;1180;g4b2207deec_0_8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1" name="Google Shape;1181;g4b2207deec_0_8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Teaching model vs efficient coding </a:t>
            </a:r>
            <a:endParaRPr/>
          </a:p>
        </p:txBody>
      </p:sp>
      <p:sp>
        <p:nvSpPr>
          <p:cNvPr id="1182" name="Google Shape;1182;g4b2207deec_0_88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7"/>
        <p:cNvGrpSpPr/>
        <p:nvPr/>
      </p:nvGrpSpPr>
      <p:grpSpPr>
        <a:xfrm>
          <a:off x="0" y="0"/>
          <a:ext cx="0" cy="0"/>
          <a:chOff x="0" y="0"/>
          <a:chExt cx="0" cy="0"/>
        </a:xfrm>
      </p:grpSpPr>
      <p:sp>
        <p:nvSpPr>
          <p:cNvPr id="1188" name="Google Shape;1188;g4b2207deec_0_258: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9" name="Google Shape;1189;g4b2207deec_0_258: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1190" name="Google Shape;1190;g4b2207deec_0_258: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g4e1cb93c6e_0_1119: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7" name="Google Shape;1197;g4e1cb93c6e_0_1119: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1198" name="Google Shape;1198;g4e1cb93c6e_0_1119: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g4ec30d519a_1_0: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6" name="Google Shape;1246;g4ec30d519a_1_0: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1247" name="Google Shape;1247;g4ec30d519a_1_0: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1"/>
        <p:cNvGrpSpPr/>
        <p:nvPr/>
      </p:nvGrpSpPr>
      <p:grpSpPr>
        <a:xfrm>
          <a:off x="0" y="0"/>
          <a:ext cx="0" cy="0"/>
          <a:chOff x="0" y="0"/>
          <a:chExt cx="0" cy="0"/>
        </a:xfrm>
      </p:grpSpPr>
      <p:sp>
        <p:nvSpPr>
          <p:cNvPr id="1362" name="Google Shape;1362;g4ec30d519a_1_173: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3" name="Google Shape;1363;g4ec30d519a_1_173: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1364" name="Google Shape;1364;g4ec30d519a_1_173: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4ec30d519a_1_285: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1" name="Google Shape;1481;g4ec30d519a_1_285: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1482" name="Google Shape;1482;g4ec30d519a_1_285: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g4ec30d519a_1_509: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9" name="Google Shape;1609;g4ec30d519a_1_509: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1610" name="Google Shape;1610;g4ec30d519a_1_509: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4"/>
        <p:cNvGrpSpPr/>
        <p:nvPr/>
      </p:nvGrpSpPr>
      <p:grpSpPr>
        <a:xfrm>
          <a:off x="0" y="0"/>
          <a:ext cx="0" cy="0"/>
          <a:chOff x="0" y="0"/>
          <a:chExt cx="0" cy="0"/>
        </a:xfrm>
      </p:grpSpPr>
      <p:sp>
        <p:nvSpPr>
          <p:cNvPr id="1725" name="Google Shape;1725;g4ec30d519a_1_621: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6" name="Google Shape;1726;g4ec30d519a_1_621: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1727" name="Google Shape;1727;g4ec30d519a_1_621: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1"/>
        <p:cNvGrpSpPr/>
        <p:nvPr/>
      </p:nvGrpSpPr>
      <p:grpSpPr>
        <a:xfrm>
          <a:off x="0" y="0"/>
          <a:ext cx="0" cy="0"/>
          <a:chOff x="0" y="0"/>
          <a:chExt cx="0" cy="0"/>
        </a:xfrm>
      </p:grpSpPr>
      <p:sp>
        <p:nvSpPr>
          <p:cNvPr id="1842" name="Google Shape;1842;g4ec30d519a_1_397: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3" name="Google Shape;1843;g4ec30d519a_1_397: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1844" name="Google Shape;1844;g4ec30d519a_1_397: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4ec30d519a_1_7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4ec30d519a_1_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1" name="Google Shape;901;g4ec30d519a_1_73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6"/>
        <p:cNvGrpSpPr/>
        <p:nvPr/>
      </p:nvGrpSpPr>
      <p:grpSpPr>
        <a:xfrm>
          <a:off x="0" y="0"/>
          <a:ext cx="0" cy="0"/>
          <a:chOff x="0" y="0"/>
          <a:chExt cx="0" cy="0"/>
        </a:xfrm>
      </p:grpSpPr>
      <p:sp>
        <p:nvSpPr>
          <p:cNvPr id="1967" name="Google Shape;1967;g6228bbe893_0_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8" name="Google Shape;1968;g6228bbe893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9" name="Google Shape;1969;g6228bbe893_0_10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5"/>
        <p:cNvGrpSpPr/>
        <p:nvPr/>
      </p:nvGrpSpPr>
      <p:grpSpPr>
        <a:xfrm>
          <a:off x="0" y="0"/>
          <a:ext cx="0" cy="0"/>
          <a:chOff x="0" y="0"/>
          <a:chExt cx="0" cy="0"/>
        </a:xfrm>
      </p:grpSpPr>
      <p:sp>
        <p:nvSpPr>
          <p:cNvPr id="1976" name="Google Shape;1976;g6228bbe893_0_1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7" name="Google Shape;1977;g6228bbe893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8" name="Google Shape;1978;g6228bbe893_0_12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Google Shape;2000;g4b15509722_0_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1" name="Google Shape;2001;g4b15509722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solidFill>
                  <a:srgbClr val="002327"/>
                </a:solidFill>
                <a:latin typeface="Arial"/>
                <a:ea typeface="Arial"/>
                <a:cs typeface="Arial"/>
                <a:sym typeface="Arial"/>
              </a:rPr>
              <a:t>Wrap up - deadlines &amp; about tomorrow</a:t>
            </a:r>
            <a:endParaRPr/>
          </a:p>
        </p:txBody>
      </p:sp>
      <p:sp>
        <p:nvSpPr>
          <p:cNvPr id="2002" name="Google Shape;2002;g4b15509722_0_9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3"/>
        <p:cNvGrpSpPr/>
        <p:nvPr/>
      </p:nvGrpSpPr>
      <p:grpSpPr>
        <a:xfrm>
          <a:off x="0" y="0"/>
          <a:ext cx="0" cy="0"/>
          <a:chOff x="0" y="0"/>
          <a:chExt cx="0" cy="0"/>
        </a:xfrm>
      </p:grpSpPr>
      <p:sp>
        <p:nvSpPr>
          <p:cNvPr id="1984" name="Google Shape;1984;g653739903c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5" name="Google Shape;1985;g653739903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6" name="Google Shape;1986;g653739903c_0_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1"/>
        <p:cNvGrpSpPr/>
        <p:nvPr/>
      </p:nvGrpSpPr>
      <p:grpSpPr>
        <a:xfrm>
          <a:off x="0" y="0"/>
          <a:ext cx="0" cy="0"/>
          <a:chOff x="0" y="0"/>
          <a:chExt cx="0" cy="0"/>
        </a:xfrm>
      </p:grpSpPr>
      <p:sp>
        <p:nvSpPr>
          <p:cNvPr id="1992" name="Google Shape;1992;g653739903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3" name="Google Shape;1993;g65373990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Tell the students that they can click on the links and this will direct them to the specific parts of the code. </a:t>
            </a:r>
            <a:endParaRPr/>
          </a:p>
        </p:txBody>
      </p:sp>
      <p:sp>
        <p:nvSpPr>
          <p:cNvPr id="1994" name="Google Shape;1994;g653739903c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g4b15509722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0" name="Google Shape;1960;g4b15509722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3-state model</a:t>
            </a:r>
            <a:endParaRPr/>
          </a:p>
          <a:p>
            <a:pPr marL="0" lvl="0" indent="0" algn="l" rtl="0">
              <a:spcBef>
                <a:spcPts val="0"/>
              </a:spcBef>
              <a:spcAft>
                <a:spcPts val="0"/>
              </a:spcAft>
              <a:buNone/>
            </a:pPr>
            <a:endParaRPr/>
          </a:p>
        </p:txBody>
      </p:sp>
      <p:sp>
        <p:nvSpPr>
          <p:cNvPr id="1961" name="Google Shape;1961;g4b15509722_0_8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7"/>
        <p:cNvGrpSpPr/>
        <p:nvPr/>
      </p:nvGrpSpPr>
      <p:grpSpPr>
        <a:xfrm>
          <a:off x="0" y="0"/>
          <a:ext cx="0" cy="0"/>
          <a:chOff x="0" y="0"/>
          <a:chExt cx="0" cy="0"/>
        </a:xfrm>
      </p:grpSpPr>
      <p:sp>
        <p:nvSpPr>
          <p:cNvPr id="2008" name="Google Shape;2008;g6228bbe893_0_1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9" name="Google Shape;2009;g6228bbe893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0" name="Google Shape;2010;g6228bbe893_0_13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2"/>
        <p:cNvGrpSpPr/>
        <p:nvPr/>
      </p:nvGrpSpPr>
      <p:grpSpPr>
        <a:xfrm>
          <a:off x="0" y="0"/>
          <a:ext cx="0" cy="0"/>
          <a:chOff x="0" y="0"/>
          <a:chExt cx="0" cy="0"/>
        </a:xfrm>
      </p:grpSpPr>
      <p:sp>
        <p:nvSpPr>
          <p:cNvPr id="2023" name="Google Shape;2023;g6228bbe893_0_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4" name="Google Shape;2024;g6228bbe89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solidFill>
                  <a:srgbClr val="002327"/>
                </a:solidFill>
                <a:latin typeface="Arial"/>
                <a:ea typeface="Arial"/>
                <a:cs typeface="Arial"/>
                <a:sym typeface="Arial"/>
              </a:rPr>
              <a:t>Wrap up - deadlines &amp; about tomorrow</a:t>
            </a:r>
            <a:endParaRPr/>
          </a:p>
        </p:txBody>
      </p:sp>
      <p:sp>
        <p:nvSpPr>
          <p:cNvPr id="2025" name="Google Shape;2025;g6228bbe893_0_6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0"/>
        <p:cNvGrpSpPr/>
        <p:nvPr/>
      </p:nvGrpSpPr>
      <p:grpSpPr>
        <a:xfrm>
          <a:off x="0" y="0"/>
          <a:ext cx="0" cy="0"/>
          <a:chOff x="0" y="0"/>
          <a:chExt cx="0" cy="0"/>
        </a:xfrm>
      </p:grpSpPr>
      <p:sp>
        <p:nvSpPr>
          <p:cNvPr id="2031" name="Google Shape;2031;g6228bbe893_0_23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2" name="Google Shape;2032;g6228bbe893_0_2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Zoe : can add something to explain state-residency</a:t>
            </a:r>
            <a:endParaRPr/>
          </a:p>
          <a:p>
            <a:pPr marL="0" lvl="0" indent="0" algn="l" rtl="0">
              <a:spcBef>
                <a:spcPts val="0"/>
              </a:spcBef>
              <a:spcAft>
                <a:spcPts val="0"/>
              </a:spcAft>
              <a:buNone/>
            </a:pPr>
            <a:r>
              <a:rPr lang="nl-NL"/>
              <a:t>-&gt; How being sick for a duration of time is effecting probabilities (longer sick has an effect). </a:t>
            </a:r>
            <a:endParaRPr/>
          </a:p>
        </p:txBody>
      </p:sp>
      <p:sp>
        <p:nvSpPr>
          <p:cNvPr id="2033" name="Google Shape;2033;g6228bbe893_0_235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5"/>
        <p:cNvGrpSpPr/>
        <p:nvPr/>
      </p:nvGrpSpPr>
      <p:grpSpPr>
        <a:xfrm>
          <a:off x="0" y="0"/>
          <a:ext cx="0" cy="0"/>
          <a:chOff x="0" y="0"/>
          <a:chExt cx="0" cy="0"/>
        </a:xfrm>
      </p:grpSpPr>
      <p:sp>
        <p:nvSpPr>
          <p:cNvPr id="2106" name="Google Shape;2106;g62305a5f19_2_206: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7" name="Google Shape;2107;g62305a5f19_2_206: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2108" name="Google Shape;2108;g62305a5f19_2_206: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4b15509722_0_1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4b15509722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2" name="Google Shape;952;g4b15509722_0_11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6"/>
        <p:cNvGrpSpPr/>
        <p:nvPr/>
      </p:nvGrpSpPr>
      <p:grpSpPr>
        <a:xfrm>
          <a:off x="0" y="0"/>
          <a:ext cx="0" cy="0"/>
          <a:chOff x="0" y="0"/>
          <a:chExt cx="0" cy="0"/>
        </a:xfrm>
      </p:grpSpPr>
      <p:sp>
        <p:nvSpPr>
          <p:cNvPr id="2207" name="Google Shape;2207;g62305a5f19_2_488: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8" name="Google Shape;2208;g62305a5f19_2_488: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2209" name="Google Shape;2209;g62305a5f19_2_488: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7"/>
        <p:cNvGrpSpPr/>
        <p:nvPr/>
      </p:nvGrpSpPr>
      <p:grpSpPr>
        <a:xfrm>
          <a:off x="0" y="0"/>
          <a:ext cx="0" cy="0"/>
          <a:chOff x="0" y="0"/>
          <a:chExt cx="0" cy="0"/>
        </a:xfrm>
      </p:grpSpPr>
      <p:sp>
        <p:nvSpPr>
          <p:cNvPr id="2308" name="Google Shape;2308;g62305a5f19_2_588: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9" name="Google Shape;2309;g62305a5f19_2_588: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2310" name="Google Shape;2310;g62305a5f19_2_588: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8"/>
        <p:cNvGrpSpPr/>
        <p:nvPr/>
      </p:nvGrpSpPr>
      <p:grpSpPr>
        <a:xfrm>
          <a:off x="0" y="0"/>
          <a:ext cx="0" cy="0"/>
          <a:chOff x="0" y="0"/>
          <a:chExt cx="0" cy="0"/>
        </a:xfrm>
      </p:grpSpPr>
      <p:sp>
        <p:nvSpPr>
          <p:cNvPr id="2409" name="Google Shape;2409;g62305a5f19_2_688: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0" name="Google Shape;2410;g62305a5f19_2_688: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2411" name="Google Shape;2411;g62305a5f19_2_688: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9"/>
        <p:cNvGrpSpPr/>
        <p:nvPr/>
      </p:nvGrpSpPr>
      <p:grpSpPr>
        <a:xfrm>
          <a:off x="0" y="0"/>
          <a:ext cx="0" cy="0"/>
          <a:chOff x="0" y="0"/>
          <a:chExt cx="0" cy="0"/>
        </a:xfrm>
      </p:grpSpPr>
      <p:sp>
        <p:nvSpPr>
          <p:cNvPr id="2510" name="Google Shape;2510;g62305a5f19_2_788: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1" name="Google Shape;2511;g62305a5f19_2_788: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2512" name="Google Shape;2512;g62305a5f19_2_788: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4b2207deec_0_131:notes"/>
          <p:cNvSpPr txBox="1">
            <a:spLocks noGrp="1"/>
          </p:cNvSpPr>
          <p:nvPr>
            <p:ph type="body" idx="1"/>
          </p:nvPr>
        </p:nvSpPr>
        <p:spPr>
          <a:xfrm>
            <a:off x="685800" y="4343401"/>
            <a:ext cx="5486400" cy="4114800"/>
          </a:xfrm>
          <a:prstGeom prst="rect">
            <a:avLst/>
          </a:prstGeom>
          <a:noFill/>
          <a:ln>
            <a:noFill/>
          </a:ln>
        </p:spPr>
        <p:txBody>
          <a:bodyPr spcFirstLastPara="1" wrap="square" lIns="86175" tIns="86175" rIns="86175" bIns="86175" anchor="ctr" anchorCtr="0">
            <a:noAutofit/>
          </a:bodyPr>
          <a:lstStyle/>
          <a:p>
            <a:pPr marL="0" lvl="0" indent="0" algn="l" rtl="0">
              <a:spcBef>
                <a:spcPts val="0"/>
              </a:spcBef>
              <a:spcAft>
                <a:spcPts val="0"/>
              </a:spcAft>
              <a:buNone/>
            </a:pPr>
            <a:endParaRPr sz="1300"/>
          </a:p>
        </p:txBody>
      </p:sp>
      <p:sp>
        <p:nvSpPr>
          <p:cNvPr id="965" name="Google Shape;965;g4b2207deec_0_131: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4b2207deec_0_211:notes"/>
          <p:cNvSpPr txBox="1">
            <a:spLocks noGrp="1"/>
          </p:cNvSpPr>
          <p:nvPr>
            <p:ph type="body" idx="1"/>
          </p:nvPr>
        </p:nvSpPr>
        <p:spPr>
          <a:xfrm>
            <a:off x="685800" y="4343401"/>
            <a:ext cx="5486400" cy="4114800"/>
          </a:xfrm>
          <a:prstGeom prst="rect">
            <a:avLst/>
          </a:prstGeom>
          <a:noFill/>
          <a:ln>
            <a:noFill/>
          </a:ln>
        </p:spPr>
        <p:txBody>
          <a:bodyPr spcFirstLastPara="1" wrap="square" lIns="86175" tIns="86175" rIns="86175" bIns="86175" anchor="ctr" anchorCtr="0">
            <a:noAutofit/>
          </a:bodyPr>
          <a:lstStyle/>
          <a:p>
            <a:pPr marL="0" lvl="0" indent="0" algn="l" rtl="0">
              <a:spcBef>
                <a:spcPts val="0"/>
              </a:spcBef>
              <a:spcAft>
                <a:spcPts val="0"/>
              </a:spcAft>
              <a:buNone/>
            </a:pPr>
            <a:endParaRPr sz="1300"/>
          </a:p>
        </p:txBody>
      </p:sp>
      <p:sp>
        <p:nvSpPr>
          <p:cNvPr id="972" name="Google Shape;972;g4b2207deec_0_211: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3"/>
        <p:cNvGrpSpPr/>
        <p:nvPr/>
      </p:nvGrpSpPr>
      <p:grpSpPr>
        <a:xfrm>
          <a:off x="0" y="0"/>
          <a:ext cx="0" cy="0"/>
          <a:chOff x="0" y="0"/>
          <a:chExt cx="0" cy="0"/>
        </a:xfrm>
      </p:grpSpPr>
      <p:sp>
        <p:nvSpPr>
          <p:cNvPr id="1014" name="Google Shape;1014;g4b2207deec_0_253:notes"/>
          <p:cNvSpPr txBox="1">
            <a:spLocks noGrp="1"/>
          </p:cNvSpPr>
          <p:nvPr>
            <p:ph type="body" idx="1"/>
          </p:nvPr>
        </p:nvSpPr>
        <p:spPr>
          <a:xfrm>
            <a:off x="685800" y="4343401"/>
            <a:ext cx="5486400" cy="4114800"/>
          </a:xfrm>
          <a:prstGeom prst="rect">
            <a:avLst/>
          </a:prstGeom>
          <a:noFill/>
          <a:ln>
            <a:noFill/>
          </a:ln>
        </p:spPr>
        <p:txBody>
          <a:bodyPr spcFirstLastPara="1" wrap="square" lIns="86175" tIns="86175" rIns="86175" bIns="86175" anchor="ctr" anchorCtr="0">
            <a:noAutofit/>
          </a:bodyPr>
          <a:lstStyle/>
          <a:p>
            <a:pPr marL="0" lvl="0" indent="0" algn="l" rtl="0">
              <a:spcBef>
                <a:spcPts val="0"/>
              </a:spcBef>
              <a:spcAft>
                <a:spcPts val="0"/>
              </a:spcAft>
              <a:buNone/>
            </a:pPr>
            <a:endParaRPr sz="1300"/>
          </a:p>
        </p:txBody>
      </p:sp>
      <p:sp>
        <p:nvSpPr>
          <p:cNvPr id="1015" name="Google Shape;1015;g4b2207deec_0_253: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4b2207deec_0_202:notes"/>
          <p:cNvSpPr txBox="1">
            <a:spLocks noGrp="1"/>
          </p:cNvSpPr>
          <p:nvPr>
            <p:ph type="body" idx="1"/>
          </p:nvPr>
        </p:nvSpPr>
        <p:spPr>
          <a:xfrm>
            <a:off x="685800" y="4343401"/>
            <a:ext cx="5486400" cy="4114800"/>
          </a:xfrm>
          <a:prstGeom prst="rect">
            <a:avLst/>
          </a:prstGeom>
          <a:noFill/>
          <a:ln>
            <a:noFill/>
          </a:ln>
        </p:spPr>
        <p:txBody>
          <a:bodyPr spcFirstLastPara="1" wrap="square" lIns="86175" tIns="86175" rIns="86175" bIns="86175" anchor="ctr" anchorCtr="0">
            <a:noAutofit/>
          </a:bodyPr>
          <a:lstStyle/>
          <a:p>
            <a:pPr marL="0" lvl="0" indent="0" algn="l" rtl="0">
              <a:spcBef>
                <a:spcPts val="0"/>
              </a:spcBef>
              <a:spcAft>
                <a:spcPts val="0"/>
              </a:spcAft>
              <a:buNone/>
            </a:pPr>
            <a:endParaRPr sz="1300"/>
          </a:p>
        </p:txBody>
      </p:sp>
      <p:sp>
        <p:nvSpPr>
          <p:cNvPr id="1022" name="Google Shape;1022;g4b2207deec_0_202: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g4b2207deec_0_137:notes"/>
          <p:cNvSpPr txBox="1">
            <a:spLocks noGrp="1"/>
          </p:cNvSpPr>
          <p:nvPr>
            <p:ph type="body" idx="1"/>
          </p:nvPr>
        </p:nvSpPr>
        <p:spPr>
          <a:xfrm>
            <a:off x="685800" y="4343401"/>
            <a:ext cx="5486400" cy="4114800"/>
          </a:xfrm>
          <a:prstGeom prst="rect">
            <a:avLst/>
          </a:prstGeom>
          <a:noFill/>
          <a:ln>
            <a:noFill/>
          </a:ln>
        </p:spPr>
        <p:txBody>
          <a:bodyPr spcFirstLastPara="1" wrap="square" lIns="86175" tIns="86175" rIns="86175" bIns="86175" anchor="ctr" anchorCtr="0">
            <a:noAutofit/>
          </a:bodyPr>
          <a:lstStyle/>
          <a:p>
            <a:pPr marL="0" lvl="0" indent="0" algn="l" rtl="0">
              <a:spcBef>
                <a:spcPts val="0"/>
              </a:spcBef>
              <a:spcAft>
                <a:spcPts val="0"/>
              </a:spcAft>
              <a:buNone/>
            </a:pPr>
            <a:endParaRPr sz="1300"/>
          </a:p>
        </p:txBody>
      </p:sp>
      <p:sp>
        <p:nvSpPr>
          <p:cNvPr id="1032" name="Google Shape;1032;g4b2207deec_0_137: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g4b2207deec_0_265:notes"/>
          <p:cNvSpPr txBox="1">
            <a:spLocks noGrp="1"/>
          </p:cNvSpPr>
          <p:nvPr>
            <p:ph type="body" idx="1"/>
          </p:nvPr>
        </p:nvSpPr>
        <p:spPr>
          <a:xfrm>
            <a:off x="685800" y="4343401"/>
            <a:ext cx="5486400" cy="4114800"/>
          </a:xfrm>
          <a:prstGeom prst="rect">
            <a:avLst/>
          </a:prstGeom>
          <a:noFill/>
          <a:ln>
            <a:noFill/>
          </a:ln>
        </p:spPr>
        <p:txBody>
          <a:bodyPr spcFirstLastPara="1" wrap="square" lIns="86175" tIns="86175" rIns="86175" bIns="86175" anchor="ctr" anchorCtr="0">
            <a:noAutofit/>
          </a:bodyPr>
          <a:lstStyle/>
          <a:p>
            <a:pPr marL="0" lvl="0" indent="0" algn="l" rtl="0">
              <a:spcBef>
                <a:spcPts val="0"/>
              </a:spcBef>
              <a:spcAft>
                <a:spcPts val="0"/>
              </a:spcAft>
              <a:buNone/>
            </a:pPr>
            <a:endParaRPr sz="1300"/>
          </a:p>
        </p:txBody>
      </p:sp>
      <p:sp>
        <p:nvSpPr>
          <p:cNvPr id="1098" name="Google Shape;1098;g4b2207deec_0_265: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8.png"/><Relationship Id="rId4" Type="http://schemas.openxmlformats.org/officeDocument/2006/relationships/image" Target="../media/image7.gif"/></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gif"/></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Master" Target="../slideMasters/slideMaster3.xml"/><Relationship Id="rId5" Type="http://schemas.openxmlformats.org/officeDocument/2006/relationships/image" Target="../media/image11.pn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dia" type="title">
  <p:cSld name="TITLE">
    <p:bg>
      <p:bgPr>
        <a:solidFill>
          <a:srgbClr val="009999"/>
        </a:solidFill>
        <a:effectLst/>
      </p:bgPr>
    </p:bg>
    <p:spTree>
      <p:nvGrpSpPr>
        <p:cNvPr id="1" name="Shape 16"/>
        <p:cNvGrpSpPr/>
        <p:nvPr/>
      </p:nvGrpSpPr>
      <p:grpSpPr>
        <a:xfrm>
          <a:off x="0" y="0"/>
          <a:ext cx="0" cy="0"/>
          <a:chOff x="0" y="0"/>
          <a:chExt cx="0" cy="0"/>
        </a:xfrm>
      </p:grpSpPr>
      <p:sp>
        <p:nvSpPr>
          <p:cNvPr id="17" name="Google Shape;17;p2"/>
          <p:cNvSpPr txBox="1">
            <a:spLocks noGrp="1"/>
          </p:cNvSpPr>
          <p:nvPr>
            <p:ph type="subTitle" idx="1"/>
          </p:nvPr>
        </p:nvSpPr>
        <p:spPr>
          <a:xfrm>
            <a:off x="827584" y="3501008"/>
            <a:ext cx="6461700" cy="1066800"/>
          </a:xfrm>
          <a:prstGeom prst="rect">
            <a:avLst/>
          </a:prstGeom>
          <a:noFill/>
          <a:ln>
            <a:noFill/>
          </a:ln>
        </p:spPr>
        <p:txBody>
          <a:bodyPr spcFirstLastPara="1" wrap="square" lIns="91425" tIns="91425" rIns="91425" bIns="91425" anchor="t" anchorCtr="0">
            <a:noAutofit/>
          </a:bodyPr>
          <a:lstStyle>
            <a:lvl1pPr marL="0" marR="0" lvl="0" indent="0" algn="l" rtl="0">
              <a:spcBef>
                <a:spcPts val="400"/>
              </a:spcBef>
              <a:spcAft>
                <a:spcPts val="0"/>
              </a:spcAft>
              <a:buClr>
                <a:schemeClr val="accent1"/>
              </a:buClr>
              <a:buSzPts val="2000"/>
              <a:buFont typeface="Arial"/>
              <a:buNone/>
              <a:defRPr sz="2000" b="0" i="0" u="none" strike="noStrike" cap="none">
                <a:solidFill>
                  <a:srgbClr val="FEF8F3"/>
                </a:solidFill>
                <a:latin typeface="Verdana"/>
                <a:ea typeface="Verdana"/>
                <a:cs typeface="Verdana"/>
                <a:sym typeface="Verdana"/>
              </a:defRPr>
            </a:lvl1pPr>
            <a:lvl2pPr marL="457200" marR="0" lvl="1" indent="0" algn="ctr" rtl="0">
              <a:spcBef>
                <a:spcPts val="400"/>
              </a:spcBef>
              <a:spcAft>
                <a:spcPts val="0"/>
              </a:spcAft>
              <a:buClr>
                <a:schemeClr val="accent2"/>
              </a:buClr>
              <a:buSzPts val="2000"/>
              <a:buFont typeface="Arial"/>
              <a:buNone/>
              <a:defRPr sz="2000" b="0" i="0" u="none" strike="noStrike" cap="none">
                <a:solidFill>
                  <a:srgbClr val="888888"/>
                </a:solidFill>
                <a:latin typeface="Verdana"/>
                <a:ea typeface="Verdana"/>
                <a:cs typeface="Verdana"/>
                <a:sym typeface="Verdana"/>
              </a:defRPr>
            </a:lvl2pPr>
            <a:lvl3pPr marL="914400" marR="0" lvl="2" indent="0" algn="ctr" rtl="0">
              <a:spcBef>
                <a:spcPts val="360"/>
              </a:spcBef>
              <a:spcAft>
                <a:spcPts val="0"/>
              </a:spcAft>
              <a:buClr>
                <a:schemeClr val="accent3"/>
              </a:buClr>
              <a:buSzPts val="1800"/>
              <a:buFont typeface="Arial"/>
              <a:buNone/>
              <a:defRPr sz="1800" b="0" i="0" u="none" strike="noStrike" cap="none">
                <a:solidFill>
                  <a:srgbClr val="888888"/>
                </a:solidFill>
                <a:latin typeface="Verdana"/>
                <a:ea typeface="Verdana"/>
                <a:cs typeface="Verdana"/>
                <a:sym typeface="Verdana"/>
              </a:defRPr>
            </a:lvl3pPr>
            <a:lvl4pPr marL="1371600" marR="0" lvl="3" indent="0" algn="ctr" rtl="0">
              <a:spcBef>
                <a:spcPts val="320"/>
              </a:spcBef>
              <a:spcAft>
                <a:spcPts val="0"/>
              </a:spcAft>
              <a:buClr>
                <a:schemeClr val="accent4"/>
              </a:buClr>
              <a:buSzPts val="1600"/>
              <a:buFont typeface="Arial"/>
              <a:buNone/>
              <a:defRPr sz="1600" b="0" i="0" u="none" strike="noStrike" cap="none">
                <a:solidFill>
                  <a:srgbClr val="888888"/>
                </a:solidFill>
                <a:latin typeface="Verdana"/>
                <a:ea typeface="Verdana"/>
                <a:cs typeface="Verdana"/>
                <a:sym typeface="Verdana"/>
              </a:defRPr>
            </a:lvl4pPr>
            <a:lvl5pPr marL="1828800" marR="0" lvl="4" indent="0" algn="ctr"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286000" marR="0" lvl="5" indent="0" algn="ctr"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2743200" marR="0" lvl="6" indent="0" algn="ctr"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200400" marR="0" lvl="7" indent="0" algn="ctr"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3657600" marR="0" lvl="8" indent="0" algn="ctr"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
        <p:nvSpPr>
          <p:cNvPr id="18" name="Google Shape;18;p2"/>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009999"/>
                </a:solidFill>
                <a:latin typeface="Verdana"/>
                <a:ea typeface="Verdana"/>
                <a:cs typeface="Verdana"/>
                <a:sym typeface="Verdana"/>
              </a:defRPr>
            </a:lvl1pPr>
            <a:lvl2pPr marL="0" marR="0" lvl="1" indent="0" algn="ctr" rtl="0">
              <a:spcBef>
                <a:spcPts val="0"/>
              </a:spcBef>
              <a:buNone/>
              <a:defRPr sz="1800" b="0" i="0" u="none" strike="noStrike" cap="none">
                <a:solidFill>
                  <a:srgbClr val="009999"/>
                </a:solidFill>
                <a:latin typeface="Verdana"/>
                <a:ea typeface="Verdana"/>
                <a:cs typeface="Verdana"/>
                <a:sym typeface="Verdana"/>
              </a:defRPr>
            </a:lvl2pPr>
            <a:lvl3pPr marL="0" marR="0" lvl="2" indent="0" algn="ctr" rtl="0">
              <a:spcBef>
                <a:spcPts val="0"/>
              </a:spcBef>
              <a:buNone/>
              <a:defRPr sz="1800" b="0" i="0" u="none" strike="noStrike" cap="none">
                <a:solidFill>
                  <a:srgbClr val="009999"/>
                </a:solidFill>
                <a:latin typeface="Verdana"/>
                <a:ea typeface="Verdana"/>
                <a:cs typeface="Verdana"/>
                <a:sym typeface="Verdana"/>
              </a:defRPr>
            </a:lvl3pPr>
            <a:lvl4pPr marL="0" marR="0" lvl="3" indent="0" algn="ctr" rtl="0">
              <a:spcBef>
                <a:spcPts val="0"/>
              </a:spcBef>
              <a:buNone/>
              <a:defRPr sz="1800" b="0" i="0" u="none" strike="noStrike" cap="none">
                <a:solidFill>
                  <a:srgbClr val="009999"/>
                </a:solidFill>
                <a:latin typeface="Verdana"/>
                <a:ea typeface="Verdana"/>
                <a:cs typeface="Verdana"/>
                <a:sym typeface="Verdana"/>
              </a:defRPr>
            </a:lvl4pPr>
            <a:lvl5pPr marL="0" marR="0" lvl="4" indent="0" algn="ctr" rtl="0">
              <a:spcBef>
                <a:spcPts val="0"/>
              </a:spcBef>
              <a:buNone/>
              <a:defRPr sz="1800" b="0" i="0" u="none" strike="noStrike" cap="none">
                <a:solidFill>
                  <a:srgbClr val="009999"/>
                </a:solidFill>
                <a:latin typeface="Verdana"/>
                <a:ea typeface="Verdana"/>
                <a:cs typeface="Verdana"/>
                <a:sym typeface="Verdana"/>
              </a:defRPr>
            </a:lvl5pPr>
            <a:lvl6pPr marL="0" marR="0" lvl="5" indent="0" algn="ctr" rtl="0">
              <a:spcBef>
                <a:spcPts val="0"/>
              </a:spcBef>
              <a:buNone/>
              <a:defRPr sz="1800" b="0" i="0" u="none" strike="noStrike" cap="none">
                <a:solidFill>
                  <a:srgbClr val="009999"/>
                </a:solidFill>
                <a:latin typeface="Verdana"/>
                <a:ea typeface="Verdana"/>
                <a:cs typeface="Verdana"/>
                <a:sym typeface="Verdana"/>
              </a:defRPr>
            </a:lvl6pPr>
            <a:lvl7pPr marL="0" marR="0" lvl="6" indent="0" algn="ctr" rtl="0">
              <a:spcBef>
                <a:spcPts val="0"/>
              </a:spcBef>
              <a:buNone/>
              <a:defRPr sz="1800" b="0" i="0" u="none" strike="noStrike" cap="none">
                <a:solidFill>
                  <a:srgbClr val="009999"/>
                </a:solidFill>
                <a:latin typeface="Verdana"/>
                <a:ea typeface="Verdana"/>
                <a:cs typeface="Verdana"/>
                <a:sym typeface="Verdana"/>
              </a:defRPr>
            </a:lvl7pPr>
            <a:lvl8pPr marL="0" marR="0" lvl="7" indent="0" algn="ctr" rtl="0">
              <a:spcBef>
                <a:spcPts val="0"/>
              </a:spcBef>
              <a:buNone/>
              <a:defRPr sz="1800" b="0" i="0" u="none" strike="noStrike" cap="none">
                <a:solidFill>
                  <a:srgbClr val="009999"/>
                </a:solidFill>
                <a:latin typeface="Verdana"/>
                <a:ea typeface="Verdana"/>
                <a:cs typeface="Verdana"/>
                <a:sym typeface="Verdana"/>
              </a:defRPr>
            </a:lvl8pPr>
            <a:lvl9pPr marL="0" marR="0" lvl="8" indent="0" algn="ctr" rtl="0">
              <a:spcBef>
                <a:spcPts val="0"/>
              </a:spcBef>
              <a:buNone/>
              <a:defRPr sz="1800" b="0" i="0" u="none" strike="noStrike" cap="none">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9" name="Google Shape;19;p2"/>
          <p:cNvSpPr txBox="1">
            <a:spLocks noGrp="1"/>
          </p:cNvSpPr>
          <p:nvPr>
            <p:ph type="ftr" idx="11"/>
          </p:nvPr>
        </p:nvSpPr>
        <p:spPr>
          <a:xfrm>
            <a:off x="649288" y="6453336"/>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20" name="Google Shape;20;p2"/>
          <p:cNvSpPr/>
          <p:nvPr/>
        </p:nvSpPr>
        <p:spPr>
          <a:xfrm>
            <a:off x="1815852" y="764704"/>
            <a:ext cx="7308300" cy="23763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4D99"/>
              </a:solidFill>
              <a:latin typeface="Verdana"/>
              <a:ea typeface="Verdana"/>
              <a:cs typeface="Verdana"/>
              <a:sym typeface="Verdana"/>
            </a:endParaRPr>
          </a:p>
        </p:txBody>
      </p:sp>
      <p:sp>
        <p:nvSpPr>
          <p:cNvPr id="21" name="Google Shape;21;p2"/>
          <p:cNvSpPr txBox="1">
            <a:spLocks noGrp="1"/>
          </p:cNvSpPr>
          <p:nvPr>
            <p:ph type="ctrTitle"/>
          </p:nvPr>
        </p:nvSpPr>
        <p:spPr>
          <a:xfrm>
            <a:off x="1815852" y="764704"/>
            <a:ext cx="7357200" cy="23847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rgbClr val="004D99"/>
              </a:buClr>
              <a:buSzPts val="6600"/>
              <a:buFont typeface="Verdana"/>
              <a:buNone/>
              <a:defRPr sz="6600" b="0" i="0" u="none" strike="noStrike" cap="none">
                <a:solidFill>
                  <a:srgbClr val="004D99"/>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2" name="Google Shape;22;p2"/>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u="none" strike="noStrike" cap="none">
                <a:solidFill>
                  <a:schemeClr val="lt1"/>
                </a:solidFill>
                <a:latin typeface="Verdana"/>
                <a:ea typeface="Verdana"/>
                <a:cs typeface="Verdana"/>
                <a:sym typeface="Verdana"/>
              </a:rPr>
              <a:t>© Copyright 2017, THE HOSPITAL FOR SICK CHILDREN AND THE COLLABORATING INSTITUTIONS.</a:t>
            </a:r>
            <a:r>
              <a:rPr lang="nl-NL" sz="900" b="0" i="0" u="none" strike="noStrike" cap="none">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t>
            </a:r>
            <a:r>
              <a:rPr lang="nl-NL" sz="900">
                <a:solidFill>
                  <a:schemeClr val="lt1"/>
                </a:solidFill>
                <a:latin typeface="Verdana"/>
                <a:ea typeface="Verdana"/>
                <a:cs typeface="Verdana"/>
                <a:sym typeface="Verdana"/>
              </a:rPr>
              <a:t>appropriate citation</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fbeelding met bijschrift" type="picTx">
  <p:cSld name="PICTURE_WITH_CAPTION_TEXT">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952056" y="5085184"/>
            <a:ext cx="7772400" cy="594600"/>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Clr>
                <a:schemeClr val="dk2"/>
              </a:buClr>
              <a:buSzPts val="2200"/>
              <a:buFont typeface="Verdana"/>
              <a:buNone/>
              <a:defRPr sz="2200" b="1" i="0" u="none" strike="noStrike" cap="none">
                <a:solidFill>
                  <a:schemeClr val="dk2"/>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7" name="Google Shape;107;p13"/>
          <p:cNvSpPr>
            <a:spLocks noGrp="1"/>
          </p:cNvSpPr>
          <p:nvPr>
            <p:ph type="pic" idx="2"/>
          </p:nvPr>
        </p:nvSpPr>
        <p:spPr>
          <a:xfrm>
            <a:off x="650304" y="0"/>
            <a:ext cx="8458200" cy="4941300"/>
          </a:xfrm>
          <a:prstGeom prst="rect">
            <a:avLst/>
          </a:prstGeom>
          <a:noFill/>
          <a:ln>
            <a:noFill/>
          </a:ln>
        </p:spPr>
        <p:txBody>
          <a:bodyPr spcFirstLastPara="1" wrap="square" lIns="91425" tIns="91425" rIns="91425" bIns="91425" anchor="t" anchorCtr="0">
            <a:noAutofit/>
          </a:bodyPr>
          <a:lstStyle>
            <a:lvl1pPr marL="0" marR="0" lvl="0" indent="0" algn="l" rtl="0">
              <a:spcBef>
                <a:spcPts val="640"/>
              </a:spcBef>
              <a:spcAft>
                <a:spcPts val="0"/>
              </a:spcAft>
              <a:buClr>
                <a:schemeClr val="accent1"/>
              </a:buClr>
              <a:buSzPts val="3200"/>
              <a:buFont typeface="Arial"/>
              <a:buNone/>
              <a:defRPr sz="3200" b="0" i="0" u="none" strike="noStrike" cap="none">
                <a:solidFill>
                  <a:schemeClr val="dk1"/>
                </a:solidFill>
                <a:latin typeface="Verdana"/>
                <a:ea typeface="Verdana"/>
                <a:cs typeface="Verdana"/>
                <a:sym typeface="Verdana"/>
              </a:defRPr>
            </a:lvl1pPr>
            <a:lvl2pPr marL="457200" marR="0" lvl="1" indent="0" algn="l" rtl="0">
              <a:spcBef>
                <a:spcPts val="560"/>
              </a:spcBef>
              <a:spcAft>
                <a:spcPts val="0"/>
              </a:spcAft>
              <a:buClr>
                <a:schemeClr val="accent2"/>
              </a:buClr>
              <a:buSzPts val="2800"/>
              <a:buFont typeface="Arial"/>
              <a:buNone/>
              <a:defRPr sz="2800" b="0" i="0" u="none" strike="noStrike" cap="none">
                <a:solidFill>
                  <a:schemeClr val="dk1"/>
                </a:solidFill>
                <a:latin typeface="Verdana"/>
                <a:ea typeface="Verdana"/>
                <a:cs typeface="Verdana"/>
                <a:sym typeface="Verdana"/>
              </a:defRPr>
            </a:lvl2pPr>
            <a:lvl3pPr marL="914400" marR="0" lvl="2" indent="0" algn="l" rtl="0">
              <a:spcBef>
                <a:spcPts val="480"/>
              </a:spcBef>
              <a:spcAft>
                <a:spcPts val="0"/>
              </a:spcAft>
              <a:buClr>
                <a:schemeClr val="accent3"/>
              </a:buClr>
              <a:buSzPts val="2400"/>
              <a:buFont typeface="Arial"/>
              <a:buNone/>
              <a:defRPr sz="2400" b="0" i="0" u="none" strike="noStrike" cap="none">
                <a:solidFill>
                  <a:schemeClr val="dk1"/>
                </a:solidFill>
                <a:latin typeface="Verdana"/>
                <a:ea typeface="Verdana"/>
                <a:cs typeface="Verdana"/>
                <a:sym typeface="Verdana"/>
              </a:defRPr>
            </a:lvl3pPr>
            <a:lvl4pPr marL="1371600" marR="0" lvl="3" indent="0"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4pPr>
            <a:lvl5pPr marL="1828800" marR="0" lvl="4" indent="0" algn="l" rtl="0">
              <a:spcBef>
                <a:spcPts val="400"/>
              </a:spcBef>
              <a:spcAft>
                <a:spcPts val="0"/>
              </a:spcAft>
              <a:buClr>
                <a:schemeClr val="accent5"/>
              </a:buClr>
              <a:buSzPts val="2000"/>
              <a:buFont typeface="Arial"/>
              <a:buNone/>
              <a:defRPr sz="2000" b="0" i="0" u="none" strike="noStrike" cap="none">
                <a:solidFill>
                  <a:schemeClr val="dk1"/>
                </a:solidFill>
                <a:latin typeface="Verdana"/>
                <a:ea typeface="Verdana"/>
                <a:cs typeface="Verdana"/>
                <a:sym typeface="Verdana"/>
              </a:defRPr>
            </a:lvl5pPr>
            <a:lvl6pPr marL="2286000" marR="0" lvl="5" indent="0" algn="l" rtl="0">
              <a:spcBef>
                <a:spcPts val="400"/>
              </a:spcBef>
              <a:spcAft>
                <a:spcPts val="0"/>
              </a:spcAft>
              <a:buClr>
                <a:schemeClr val="accent1"/>
              </a:buClr>
              <a:buSzPts val="2000"/>
              <a:buFont typeface="Arial"/>
              <a:buNone/>
              <a:defRPr sz="2000" b="0" i="0" u="none" strike="noStrike" cap="none">
                <a:solidFill>
                  <a:schemeClr val="dk1"/>
                </a:solidFill>
                <a:latin typeface="Verdana"/>
                <a:ea typeface="Verdana"/>
                <a:cs typeface="Verdana"/>
                <a:sym typeface="Verdana"/>
              </a:defRPr>
            </a:lvl6pPr>
            <a:lvl7pPr marL="2743200" marR="0" lvl="6" indent="0" algn="l" rtl="0">
              <a:spcBef>
                <a:spcPts val="400"/>
              </a:spcBef>
              <a:spcAft>
                <a:spcPts val="0"/>
              </a:spcAft>
              <a:buClr>
                <a:schemeClr val="accent2"/>
              </a:buClr>
              <a:buSzPts val="2000"/>
              <a:buFont typeface="Arial"/>
              <a:buNone/>
              <a:defRPr sz="2000" b="0" i="0" u="none" strike="noStrike" cap="none">
                <a:solidFill>
                  <a:schemeClr val="dk1"/>
                </a:solidFill>
                <a:latin typeface="Verdana"/>
                <a:ea typeface="Verdana"/>
                <a:cs typeface="Verdana"/>
                <a:sym typeface="Verdana"/>
              </a:defRPr>
            </a:lvl7pPr>
            <a:lvl8pPr marL="3200400" marR="0" lvl="7" indent="0" algn="l" rtl="0">
              <a:spcBef>
                <a:spcPts val="400"/>
              </a:spcBef>
              <a:spcAft>
                <a:spcPts val="0"/>
              </a:spcAft>
              <a:buClr>
                <a:schemeClr val="accent3"/>
              </a:buClr>
              <a:buSzPts val="2000"/>
              <a:buFont typeface="Arial"/>
              <a:buNone/>
              <a:defRPr sz="2000" b="0" i="0" u="none" strike="noStrike" cap="none">
                <a:solidFill>
                  <a:schemeClr val="dk1"/>
                </a:solidFill>
                <a:latin typeface="Verdana"/>
                <a:ea typeface="Verdana"/>
                <a:cs typeface="Verdana"/>
                <a:sym typeface="Verdana"/>
              </a:defRPr>
            </a:lvl8pPr>
            <a:lvl9pPr marL="3657600" marR="0" lvl="8" indent="0"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9pPr>
          </a:lstStyle>
          <a:p>
            <a:endParaRPr/>
          </a:p>
        </p:txBody>
      </p:sp>
      <p:sp>
        <p:nvSpPr>
          <p:cNvPr id="108" name="Google Shape;108;p13"/>
          <p:cNvSpPr txBox="1">
            <a:spLocks noGrp="1"/>
          </p:cNvSpPr>
          <p:nvPr>
            <p:ph type="body" idx="1"/>
          </p:nvPr>
        </p:nvSpPr>
        <p:spPr>
          <a:xfrm>
            <a:off x="952056" y="5685906"/>
            <a:ext cx="7772400" cy="612600"/>
          </a:xfrm>
          <a:prstGeom prst="rect">
            <a:avLst/>
          </a:prstGeom>
          <a:noFill/>
          <a:ln>
            <a:noFill/>
          </a:ln>
        </p:spPr>
        <p:txBody>
          <a:bodyPr spcFirstLastPara="1" wrap="square" lIns="91425" tIns="91425" rIns="91425" bIns="91425" anchor="t" anchorCtr="0">
            <a:noAutofit/>
          </a:bodyPr>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Verdana"/>
                <a:ea typeface="Verdana"/>
                <a:cs typeface="Verdana"/>
                <a:sym typeface="Verdana"/>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Verdana"/>
                <a:ea typeface="Verdana"/>
                <a:cs typeface="Verdana"/>
                <a:sym typeface="Verdana"/>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Verdana"/>
                <a:ea typeface="Verdana"/>
                <a:cs typeface="Verdana"/>
                <a:sym typeface="Verdana"/>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Verdana"/>
                <a:ea typeface="Verdana"/>
                <a:cs typeface="Verdana"/>
                <a:sym typeface="Verdana"/>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Verdana"/>
                <a:ea typeface="Verdana"/>
                <a:cs typeface="Verdana"/>
                <a:sym typeface="Verdana"/>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Verdana"/>
                <a:ea typeface="Verdana"/>
                <a:cs typeface="Verdana"/>
                <a:sym typeface="Verdana"/>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9pPr>
          </a:lstStyle>
          <a:p>
            <a:endParaRPr/>
          </a:p>
        </p:txBody>
      </p:sp>
      <p:sp>
        <p:nvSpPr>
          <p:cNvPr id="109" name="Google Shape;109;p13"/>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10" name="Google Shape;110;p13"/>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11" name="Google Shape;111;p13"/>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el en verticale tekst" type="vertTx">
  <p:cSld name="VERTICAL_TEXT">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4" name="Google Shape;114;p14"/>
          <p:cNvSpPr txBox="1">
            <a:spLocks noGrp="1"/>
          </p:cNvSpPr>
          <p:nvPr>
            <p:ph type="body" idx="1"/>
          </p:nvPr>
        </p:nvSpPr>
        <p:spPr>
          <a:xfrm rot="5400000">
            <a:off x="2454148" y="87092"/>
            <a:ext cx="4680600" cy="76200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15" name="Google Shape;115;p14"/>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16" name="Google Shape;116;p14"/>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17" name="Google Shape;117;p14"/>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e titel en tekst" type="vertTitleAndTx">
  <p:cSld name="VERTICAL_TITLE_AND_VERTICAL_TEXT">
    <p:spTree>
      <p:nvGrpSpPr>
        <p:cNvPr id="1" name="Shape 118"/>
        <p:cNvGrpSpPr/>
        <p:nvPr/>
      </p:nvGrpSpPr>
      <p:grpSpPr>
        <a:xfrm>
          <a:off x="0" y="0"/>
          <a:ext cx="0" cy="0"/>
          <a:chOff x="0" y="0"/>
          <a:chExt cx="0" cy="0"/>
        </a:xfrm>
      </p:grpSpPr>
      <p:sp>
        <p:nvSpPr>
          <p:cNvPr id="119" name="Google Shape;119;p15"/>
          <p:cNvSpPr txBox="1">
            <a:spLocks noGrp="1"/>
          </p:cNvSpPr>
          <p:nvPr>
            <p:ph type="title"/>
          </p:nvPr>
        </p:nvSpPr>
        <p:spPr>
          <a:xfrm rot="5400000">
            <a:off x="5018422" y="2324088"/>
            <a:ext cx="5851500" cy="17526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20" name="Google Shape;120;p15"/>
          <p:cNvSpPr txBox="1">
            <a:spLocks noGrp="1"/>
          </p:cNvSpPr>
          <p:nvPr>
            <p:ph type="body" idx="1"/>
          </p:nvPr>
        </p:nvSpPr>
        <p:spPr>
          <a:xfrm rot="5400000">
            <a:off x="979822" y="190488"/>
            <a:ext cx="5851500" cy="60198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21" name="Google Shape;121;p1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22" name="Google Shape;122;p15"/>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23" name="Google Shape;123;p15"/>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angepaste indeling">
  <p:cSld name="Aangepaste indeling">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26" name="Google Shape;126;p16"/>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27" name="Google Shape;127;p16"/>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28" name="Google Shape;128;p16"/>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1 1">
  <p:cSld name="SECTION_TITLE_AND_DESCRIPTION_1_1">
    <p:bg>
      <p:bgPr>
        <a:solidFill>
          <a:srgbClr val="009999"/>
        </a:solidFill>
        <a:effectLst/>
      </p:bgPr>
    </p:bg>
    <p:spTree>
      <p:nvGrpSpPr>
        <p:cNvPr id="1" name="Shape 129"/>
        <p:cNvGrpSpPr/>
        <p:nvPr/>
      </p:nvGrpSpPr>
      <p:grpSpPr>
        <a:xfrm>
          <a:off x="0" y="0"/>
          <a:ext cx="0" cy="0"/>
          <a:chOff x="0" y="0"/>
          <a:chExt cx="0" cy="0"/>
        </a:xfrm>
      </p:grpSpPr>
      <p:sp>
        <p:nvSpPr>
          <p:cNvPr id="130" name="Google Shape;130;p17"/>
          <p:cNvSpPr txBox="1">
            <a:spLocks noGrp="1"/>
          </p:cNvSpPr>
          <p:nvPr>
            <p:ph type="sldNum" idx="12"/>
          </p:nvPr>
        </p:nvSpPr>
        <p:spPr>
          <a:xfrm>
            <a:off x="8490250" y="6241346"/>
            <a:ext cx="548700" cy="524700"/>
          </a:xfrm>
          <a:prstGeom prst="rect">
            <a:avLst/>
          </a:prstGeom>
          <a:ln>
            <a:noFill/>
          </a:ln>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39"/>
        <p:cNvGrpSpPr/>
        <p:nvPr/>
      </p:nvGrpSpPr>
      <p:grpSpPr>
        <a:xfrm>
          <a:off x="0" y="0"/>
          <a:ext cx="0" cy="0"/>
          <a:chOff x="0" y="0"/>
          <a:chExt cx="0" cy="0"/>
        </a:xfrm>
      </p:grpSpPr>
      <p:sp>
        <p:nvSpPr>
          <p:cNvPr id="140" name="Google Shape;140;p2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41" name="Google Shape;141;p20"/>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2" name="Google Shape;142;p20"/>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3" name="Google Shape;143;p20"/>
          <p:cNvSpPr txBox="1">
            <a:spLocks noGrp="1"/>
          </p:cNvSpPr>
          <p:nvPr>
            <p:ph type="title"/>
          </p:nvPr>
        </p:nvSpPr>
        <p:spPr>
          <a:xfrm>
            <a:off x="840432" y="4270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Last slide 2">
  <p:cSld name="Last slide_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8529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35370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4329160"/>
            <a:ext cx="540000" cy="540000"/>
          </a:xfrm>
          <a:prstGeom prst="rect">
            <a:avLst/>
          </a:prstGeom>
          <a:noFill/>
          <a:ln>
            <a:noFill/>
          </a:ln>
        </p:spPr>
      </p:pic>
      <p:sp>
        <p:nvSpPr>
          <p:cNvPr id="151" name="Google Shape;151;p21"/>
          <p:cNvSpPr txBox="1"/>
          <p:nvPr/>
        </p:nvSpPr>
        <p:spPr>
          <a:xfrm>
            <a:off x="2588275" y="44452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6810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t>
            </a:r>
            <a:r>
              <a:rPr lang="nl-NL" sz="900">
                <a:solidFill>
                  <a:schemeClr val="lt1"/>
                </a:solidFill>
                <a:latin typeface="Verdana"/>
                <a:ea typeface="Verdana"/>
                <a:cs typeface="Verdana"/>
                <a:sym typeface="Verdana"/>
              </a:rPr>
              <a:t>appropriate citation</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9730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eldia" type="title">
  <p:cSld name="TITLE">
    <p:bg>
      <p:bgPr>
        <a:solidFill>
          <a:srgbClr val="009999"/>
        </a:solidFill>
        <a:effectLst/>
      </p:bgPr>
    </p:bg>
    <p:spTree>
      <p:nvGrpSpPr>
        <p:cNvPr id="1" name="Shape 473"/>
        <p:cNvGrpSpPr/>
        <p:nvPr/>
      </p:nvGrpSpPr>
      <p:grpSpPr>
        <a:xfrm>
          <a:off x="0" y="0"/>
          <a:ext cx="0" cy="0"/>
          <a:chOff x="0" y="0"/>
          <a:chExt cx="0" cy="0"/>
        </a:xfrm>
      </p:grpSpPr>
      <p:sp>
        <p:nvSpPr>
          <p:cNvPr id="474" name="Google Shape;474;p67"/>
          <p:cNvSpPr txBox="1">
            <a:spLocks noGrp="1"/>
          </p:cNvSpPr>
          <p:nvPr>
            <p:ph type="subTitle" idx="1"/>
          </p:nvPr>
        </p:nvSpPr>
        <p:spPr>
          <a:xfrm>
            <a:off x="827584" y="3501008"/>
            <a:ext cx="6461700" cy="1066800"/>
          </a:xfrm>
          <a:prstGeom prst="rect">
            <a:avLst/>
          </a:prstGeom>
          <a:noFill/>
          <a:ln>
            <a:noFill/>
          </a:ln>
        </p:spPr>
        <p:txBody>
          <a:bodyPr spcFirstLastPara="1" wrap="square" lIns="91425" tIns="45700" rIns="91425" bIns="45700" anchor="t" anchorCtr="0">
            <a:noAutofit/>
          </a:bodyPr>
          <a:lstStyle>
            <a:lvl1pPr lvl="0" algn="l" rtl="0">
              <a:spcBef>
                <a:spcPts val="400"/>
              </a:spcBef>
              <a:spcAft>
                <a:spcPts val="0"/>
              </a:spcAft>
              <a:buSzPts val="2000"/>
              <a:buNone/>
              <a:defRPr sz="2000">
                <a:solidFill>
                  <a:srgbClr val="FEF8F3"/>
                </a:solidFill>
              </a:defRPr>
            </a:lvl1pPr>
            <a:lvl2pPr lvl="1" algn="ctr" rtl="0">
              <a:spcBef>
                <a:spcPts val="400"/>
              </a:spcBef>
              <a:spcAft>
                <a:spcPts val="0"/>
              </a:spcAft>
              <a:buSzPts val="2000"/>
              <a:buNone/>
              <a:defRPr>
                <a:solidFill>
                  <a:srgbClr val="888888"/>
                </a:solidFill>
              </a:defRPr>
            </a:lvl2pPr>
            <a:lvl3pPr lvl="2" algn="ctr" rtl="0">
              <a:spcBef>
                <a:spcPts val="360"/>
              </a:spcBef>
              <a:spcAft>
                <a:spcPts val="0"/>
              </a:spcAft>
              <a:buSzPts val="1800"/>
              <a:buNone/>
              <a:defRPr>
                <a:solidFill>
                  <a:srgbClr val="888888"/>
                </a:solidFill>
              </a:defRPr>
            </a:lvl3pPr>
            <a:lvl4pPr lvl="3" algn="ctr" rtl="0">
              <a:spcBef>
                <a:spcPts val="320"/>
              </a:spcBef>
              <a:spcAft>
                <a:spcPts val="0"/>
              </a:spcAft>
              <a:buSzPts val="1600"/>
              <a:buNone/>
              <a:defRPr>
                <a:solidFill>
                  <a:srgbClr val="888888"/>
                </a:solidFill>
              </a:defRPr>
            </a:lvl4pPr>
            <a:lvl5pPr lvl="4" algn="ctr" rtl="0">
              <a:spcBef>
                <a:spcPts val="280"/>
              </a:spcBef>
              <a:spcAft>
                <a:spcPts val="0"/>
              </a:spcAft>
              <a:buSzPts val="1400"/>
              <a:buNone/>
              <a:defRPr>
                <a:solidFill>
                  <a:srgbClr val="888888"/>
                </a:solidFill>
              </a:defRPr>
            </a:lvl5pPr>
            <a:lvl6pPr lvl="5" algn="ctr" rtl="0">
              <a:spcBef>
                <a:spcPts val="280"/>
              </a:spcBef>
              <a:spcAft>
                <a:spcPts val="0"/>
              </a:spcAft>
              <a:buSzPts val="1400"/>
              <a:buNone/>
              <a:defRPr>
                <a:solidFill>
                  <a:srgbClr val="888888"/>
                </a:solidFill>
              </a:defRPr>
            </a:lvl6pPr>
            <a:lvl7pPr lvl="6" algn="ctr" rtl="0">
              <a:spcBef>
                <a:spcPts val="280"/>
              </a:spcBef>
              <a:spcAft>
                <a:spcPts val="0"/>
              </a:spcAft>
              <a:buSzPts val="1400"/>
              <a:buNone/>
              <a:defRPr>
                <a:solidFill>
                  <a:srgbClr val="888888"/>
                </a:solidFill>
              </a:defRPr>
            </a:lvl7pPr>
            <a:lvl8pPr lvl="7" algn="ctr" rtl="0">
              <a:spcBef>
                <a:spcPts val="280"/>
              </a:spcBef>
              <a:spcAft>
                <a:spcPts val="0"/>
              </a:spcAft>
              <a:buSzPts val="1400"/>
              <a:buNone/>
              <a:defRPr>
                <a:solidFill>
                  <a:srgbClr val="888888"/>
                </a:solidFill>
              </a:defRPr>
            </a:lvl8pPr>
            <a:lvl9pPr lvl="8" algn="ctr" rtl="0">
              <a:spcBef>
                <a:spcPts val="280"/>
              </a:spcBef>
              <a:spcAft>
                <a:spcPts val="0"/>
              </a:spcAft>
              <a:buSzPts val="1400"/>
              <a:buNone/>
              <a:defRPr>
                <a:solidFill>
                  <a:srgbClr val="888888"/>
                </a:solidFill>
              </a:defRPr>
            </a:lvl9pPr>
          </a:lstStyle>
          <a:p>
            <a:endParaRPr/>
          </a:p>
        </p:txBody>
      </p:sp>
      <p:sp>
        <p:nvSpPr>
          <p:cNvPr id="475" name="Google Shape;475;p67"/>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476" name="Google Shape;476;p67"/>
          <p:cNvSpPr txBox="1">
            <a:spLocks noGrp="1"/>
          </p:cNvSpPr>
          <p:nvPr>
            <p:ph type="ftr" idx="11"/>
          </p:nvPr>
        </p:nvSpPr>
        <p:spPr>
          <a:xfrm>
            <a:off x="649288" y="6453336"/>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chemeClr val="l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77" name="Google Shape;477;p67"/>
          <p:cNvSpPr/>
          <p:nvPr/>
        </p:nvSpPr>
        <p:spPr>
          <a:xfrm>
            <a:off x="1815852" y="764704"/>
            <a:ext cx="7308300" cy="23763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4D99"/>
              </a:solidFill>
              <a:latin typeface="Verdana"/>
              <a:ea typeface="Verdana"/>
              <a:cs typeface="Verdana"/>
              <a:sym typeface="Verdana"/>
            </a:endParaRPr>
          </a:p>
        </p:txBody>
      </p:sp>
      <p:sp>
        <p:nvSpPr>
          <p:cNvPr id="478" name="Google Shape;478;p67"/>
          <p:cNvSpPr txBox="1">
            <a:spLocks noGrp="1"/>
          </p:cNvSpPr>
          <p:nvPr>
            <p:ph type="ctrTitle"/>
          </p:nvPr>
        </p:nvSpPr>
        <p:spPr>
          <a:xfrm>
            <a:off x="1815852" y="764704"/>
            <a:ext cx="7357200" cy="2384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004D99"/>
              </a:buClr>
              <a:buSzPts val="6600"/>
              <a:buFont typeface="Verdana"/>
              <a:buNone/>
              <a:defRPr sz="6600">
                <a:solidFill>
                  <a:srgbClr val="004D99"/>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9" name="Google Shape;479;p67"/>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u="none" strike="noStrike" cap="none">
                <a:solidFill>
                  <a:schemeClr val="lt1"/>
                </a:solidFill>
                <a:latin typeface="Verdana"/>
                <a:ea typeface="Verdana"/>
                <a:cs typeface="Verdana"/>
                <a:sym typeface="Verdana"/>
              </a:rPr>
              <a:t>© Copyright 2017, THE HOSPITAL FOR SICK CHILDREN AND THE COLLABORATING INSTITUTIONS.</a:t>
            </a:r>
            <a:r>
              <a:rPr lang="nl-NL" sz="900" b="0" i="0" u="none" strike="noStrike" cap="none">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appropriate citation.</a:t>
            </a:r>
            <a:endParaRPr sz="900">
              <a:solidFill>
                <a:schemeClr val="lt1"/>
              </a:solidFill>
              <a:latin typeface="Verdana"/>
              <a:ea typeface="Verdana"/>
              <a:cs typeface="Verdana"/>
              <a:sym typeface="Verdan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el en object" type="obj">
  <p:cSld name="OBJECT">
    <p:bg>
      <p:bgPr>
        <a:solidFill>
          <a:schemeClr val="lt1"/>
        </a:solidFill>
        <a:effectLst/>
      </p:bgPr>
    </p:bg>
    <p:spTree>
      <p:nvGrpSpPr>
        <p:cNvPr id="1" name="Shape 480"/>
        <p:cNvGrpSpPr/>
        <p:nvPr/>
      </p:nvGrpSpPr>
      <p:grpSpPr>
        <a:xfrm>
          <a:off x="0" y="0"/>
          <a:ext cx="0" cy="0"/>
          <a:chOff x="0" y="0"/>
          <a:chExt cx="0" cy="0"/>
        </a:xfrm>
      </p:grpSpPr>
      <p:sp>
        <p:nvSpPr>
          <p:cNvPr id="481" name="Google Shape;481;p68"/>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1"/>
              </a:buClr>
              <a:buSzPts val="4000"/>
              <a:buFont typeface="Verdana"/>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2" name="Google Shape;482;p68"/>
          <p:cNvSpPr txBox="1">
            <a:spLocks noGrp="1"/>
          </p:cNvSpPr>
          <p:nvPr>
            <p:ph type="body" idx="1"/>
          </p:nvPr>
        </p:nvSpPr>
        <p:spPr>
          <a:xfrm>
            <a:off x="840432" y="1417638"/>
            <a:ext cx="7620000" cy="49833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SzPts val="1800"/>
              <a:buChar char="•"/>
              <a:defRPr/>
            </a:lvl1pPr>
            <a:lvl2pPr marL="914400" lvl="1" indent="-342900" algn="l" rtl="0">
              <a:spcBef>
                <a:spcPts val="360"/>
              </a:spcBef>
              <a:spcAft>
                <a:spcPts val="0"/>
              </a:spcAft>
              <a:buSzPts val="180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SzPts val="180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483" name="Google Shape;483;p68"/>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84" name="Google Shape;484;p68"/>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485" name="Google Shape;485;p68"/>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Vergelijking" type="twoTxTwoObj">
  <p:cSld name="TWO_OBJECTS_WITH_TEXT">
    <p:spTree>
      <p:nvGrpSpPr>
        <p:cNvPr id="1" name="Shape 486"/>
        <p:cNvGrpSpPr/>
        <p:nvPr/>
      </p:nvGrpSpPr>
      <p:grpSpPr>
        <a:xfrm>
          <a:off x="0" y="0"/>
          <a:ext cx="0" cy="0"/>
          <a:chOff x="0" y="0"/>
          <a:chExt cx="0" cy="0"/>
        </a:xfrm>
      </p:grpSpPr>
      <p:sp>
        <p:nvSpPr>
          <p:cNvPr id="487" name="Google Shape;487;p69"/>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1"/>
              </a:buClr>
              <a:buSzPts val="4600"/>
              <a:buFont typeface="Verdana"/>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8" name="Google Shape;488;p69"/>
          <p:cNvSpPr txBox="1">
            <a:spLocks noGrp="1"/>
          </p:cNvSpPr>
          <p:nvPr>
            <p:ph type="body" idx="1"/>
          </p:nvPr>
        </p:nvSpPr>
        <p:spPr>
          <a:xfrm>
            <a:off x="840432" y="1535113"/>
            <a:ext cx="3657600" cy="639900"/>
          </a:xfrm>
          <a:prstGeom prst="rect">
            <a:avLst/>
          </a:prstGeom>
          <a:noFill/>
          <a:ln>
            <a:noFill/>
          </a:ln>
        </p:spPr>
        <p:txBody>
          <a:bodyPr spcFirstLastPara="1" wrap="square" lIns="91425" tIns="45700" rIns="91425" bIns="45700" anchor="b" anchorCtr="0">
            <a:noAutofit/>
          </a:bodyPr>
          <a:lstStyle>
            <a:lvl1pPr marL="457200" lvl="0" indent="-228600" algn="ctr" rtl="0">
              <a:spcBef>
                <a:spcPts val="400"/>
              </a:spcBef>
              <a:spcAft>
                <a:spcPts val="0"/>
              </a:spcAft>
              <a:buSzPts val="2000"/>
              <a:buNone/>
              <a:defRPr sz="2000" b="1">
                <a:solidFill>
                  <a:schemeClr val="dk2"/>
                </a:solidFill>
              </a:defRPr>
            </a:lvl1pPr>
            <a:lvl2pPr marL="914400" lvl="1" indent="-228600" algn="l" rtl="0">
              <a:spcBef>
                <a:spcPts val="400"/>
              </a:spcBef>
              <a:spcAft>
                <a:spcPts val="0"/>
              </a:spcAft>
              <a:buSzPts val="2000"/>
              <a:buNone/>
              <a:defRPr sz="2000" b="1"/>
            </a:lvl2pPr>
            <a:lvl3pPr marL="1371600" lvl="2" indent="-228600" algn="l" rtl="0">
              <a:spcBef>
                <a:spcPts val="360"/>
              </a:spcBef>
              <a:spcAft>
                <a:spcPts val="0"/>
              </a:spcAft>
              <a:buSzPts val="1800"/>
              <a:buNone/>
              <a:defRPr sz="1800" b="1"/>
            </a:lvl3pPr>
            <a:lvl4pPr marL="1828800" lvl="3" indent="-228600" algn="l" rtl="0">
              <a:spcBef>
                <a:spcPts val="320"/>
              </a:spcBef>
              <a:spcAft>
                <a:spcPts val="0"/>
              </a:spcAft>
              <a:buSzPts val="1600"/>
              <a:buNone/>
              <a:defRPr sz="1600" b="1"/>
            </a:lvl4pPr>
            <a:lvl5pPr marL="2286000" lvl="4" indent="-228600" algn="l" rtl="0">
              <a:spcBef>
                <a:spcPts val="320"/>
              </a:spcBef>
              <a:spcAft>
                <a:spcPts val="0"/>
              </a:spcAft>
              <a:buSzPts val="1600"/>
              <a:buNone/>
              <a:defRPr sz="1600" b="1"/>
            </a:lvl5pPr>
            <a:lvl6pPr marL="2743200" lvl="5" indent="-228600" algn="l" rtl="0">
              <a:spcBef>
                <a:spcPts val="320"/>
              </a:spcBef>
              <a:spcAft>
                <a:spcPts val="0"/>
              </a:spcAft>
              <a:buSzPts val="1600"/>
              <a:buNone/>
              <a:defRPr sz="1600" b="1"/>
            </a:lvl6pPr>
            <a:lvl7pPr marL="3200400" lvl="6" indent="-228600" algn="l" rtl="0">
              <a:spcBef>
                <a:spcPts val="320"/>
              </a:spcBef>
              <a:spcAft>
                <a:spcPts val="0"/>
              </a:spcAft>
              <a:buSzPts val="1600"/>
              <a:buNone/>
              <a:defRPr sz="1600" b="1"/>
            </a:lvl7pPr>
            <a:lvl8pPr marL="3657600" lvl="7" indent="-228600" algn="l" rtl="0">
              <a:spcBef>
                <a:spcPts val="320"/>
              </a:spcBef>
              <a:spcAft>
                <a:spcPts val="0"/>
              </a:spcAft>
              <a:buSzPts val="1600"/>
              <a:buNone/>
              <a:defRPr sz="1600" b="1"/>
            </a:lvl8pPr>
            <a:lvl9pPr marL="4114800" lvl="8" indent="-228600" algn="l" rtl="0">
              <a:spcBef>
                <a:spcPts val="320"/>
              </a:spcBef>
              <a:spcAft>
                <a:spcPts val="0"/>
              </a:spcAft>
              <a:buSzPts val="1600"/>
              <a:buNone/>
              <a:defRPr sz="1600" b="1"/>
            </a:lvl9pPr>
          </a:lstStyle>
          <a:p>
            <a:endParaRPr/>
          </a:p>
        </p:txBody>
      </p:sp>
      <p:sp>
        <p:nvSpPr>
          <p:cNvPr id="489" name="Google Shape;489;p69"/>
          <p:cNvSpPr txBox="1">
            <a:spLocks noGrp="1"/>
          </p:cNvSpPr>
          <p:nvPr>
            <p:ph type="body" idx="2"/>
          </p:nvPr>
        </p:nvSpPr>
        <p:spPr>
          <a:xfrm>
            <a:off x="840432" y="2174875"/>
            <a:ext cx="36576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SzPts val="2400"/>
              <a:buChar char="•"/>
              <a:defRPr sz="2400"/>
            </a:lvl1pPr>
            <a:lvl2pPr marL="914400" lvl="1" indent="-355600" algn="l" rtl="0">
              <a:spcBef>
                <a:spcPts val="400"/>
              </a:spcBef>
              <a:spcAft>
                <a:spcPts val="0"/>
              </a:spcAft>
              <a:buSzPts val="2000"/>
              <a:buChar char="•"/>
              <a:defRPr sz="2000"/>
            </a:lvl2pPr>
            <a:lvl3pPr marL="1371600" lvl="2" indent="-342900" algn="l" rtl="0">
              <a:spcBef>
                <a:spcPts val="360"/>
              </a:spcBef>
              <a:spcAft>
                <a:spcPts val="0"/>
              </a:spcAft>
              <a:buSzPts val="1800"/>
              <a:buChar char="•"/>
              <a:defRPr sz="1800"/>
            </a:lvl3pPr>
            <a:lvl4pPr marL="1828800" lvl="3" indent="-330200" algn="l" rtl="0">
              <a:spcBef>
                <a:spcPts val="320"/>
              </a:spcBef>
              <a:spcAft>
                <a:spcPts val="0"/>
              </a:spcAft>
              <a:buSzPts val="1600"/>
              <a:buChar char="•"/>
              <a:defRPr sz="1600"/>
            </a:lvl4pPr>
            <a:lvl5pPr marL="2286000" lvl="4" indent="-330200" algn="l" rtl="0">
              <a:spcBef>
                <a:spcPts val="320"/>
              </a:spcBef>
              <a:spcAft>
                <a:spcPts val="0"/>
              </a:spcAft>
              <a:buSzPts val="1600"/>
              <a:buChar char="•"/>
              <a:defRPr sz="1600"/>
            </a:lvl5pPr>
            <a:lvl6pPr marL="2743200" lvl="5" indent="-330200" algn="l" rtl="0">
              <a:spcBef>
                <a:spcPts val="320"/>
              </a:spcBef>
              <a:spcAft>
                <a:spcPts val="0"/>
              </a:spcAft>
              <a:buSzPts val="1600"/>
              <a:buChar char="•"/>
              <a:defRPr sz="1600"/>
            </a:lvl6pPr>
            <a:lvl7pPr marL="3200400" lvl="6" indent="-330200" algn="l" rtl="0">
              <a:spcBef>
                <a:spcPts val="320"/>
              </a:spcBef>
              <a:spcAft>
                <a:spcPts val="0"/>
              </a:spcAft>
              <a:buSzPts val="1600"/>
              <a:buChar char="•"/>
              <a:defRPr sz="1600"/>
            </a:lvl7pPr>
            <a:lvl8pPr marL="3657600" lvl="7" indent="-330200" algn="l" rtl="0">
              <a:spcBef>
                <a:spcPts val="320"/>
              </a:spcBef>
              <a:spcAft>
                <a:spcPts val="0"/>
              </a:spcAft>
              <a:buSzPts val="1600"/>
              <a:buChar char="•"/>
              <a:defRPr sz="1600"/>
            </a:lvl8pPr>
            <a:lvl9pPr marL="4114800" lvl="8" indent="-330200" algn="l" rtl="0">
              <a:spcBef>
                <a:spcPts val="320"/>
              </a:spcBef>
              <a:spcAft>
                <a:spcPts val="0"/>
              </a:spcAft>
              <a:buSzPts val="1600"/>
              <a:buChar char="•"/>
              <a:defRPr sz="1600"/>
            </a:lvl9pPr>
          </a:lstStyle>
          <a:p>
            <a:endParaRPr/>
          </a:p>
        </p:txBody>
      </p:sp>
      <p:sp>
        <p:nvSpPr>
          <p:cNvPr id="490" name="Google Shape;490;p69"/>
          <p:cNvSpPr txBox="1">
            <a:spLocks noGrp="1"/>
          </p:cNvSpPr>
          <p:nvPr>
            <p:ph type="body" idx="3"/>
          </p:nvPr>
        </p:nvSpPr>
        <p:spPr>
          <a:xfrm>
            <a:off x="4802832" y="1535113"/>
            <a:ext cx="3657600" cy="639900"/>
          </a:xfrm>
          <a:prstGeom prst="rect">
            <a:avLst/>
          </a:prstGeom>
          <a:noFill/>
          <a:ln>
            <a:noFill/>
          </a:ln>
        </p:spPr>
        <p:txBody>
          <a:bodyPr spcFirstLastPara="1" wrap="square" lIns="91425" tIns="45700" rIns="91425" bIns="45700" anchor="b" anchorCtr="0">
            <a:noAutofit/>
          </a:bodyPr>
          <a:lstStyle>
            <a:lvl1pPr marL="457200" lvl="0" indent="-228600" algn="ctr" rtl="0">
              <a:spcBef>
                <a:spcPts val="400"/>
              </a:spcBef>
              <a:spcAft>
                <a:spcPts val="0"/>
              </a:spcAft>
              <a:buSzPts val="2000"/>
              <a:buNone/>
              <a:defRPr sz="2000" b="1">
                <a:solidFill>
                  <a:schemeClr val="dk2"/>
                </a:solidFill>
              </a:defRPr>
            </a:lvl1pPr>
            <a:lvl2pPr marL="914400" lvl="1" indent="-228600" algn="l" rtl="0">
              <a:spcBef>
                <a:spcPts val="400"/>
              </a:spcBef>
              <a:spcAft>
                <a:spcPts val="0"/>
              </a:spcAft>
              <a:buSzPts val="2000"/>
              <a:buNone/>
              <a:defRPr sz="2000" b="1"/>
            </a:lvl2pPr>
            <a:lvl3pPr marL="1371600" lvl="2" indent="-228600" algn="l" rtl="0">
              <a:spcBef>
                <a:spcPts val="360"/>
              </a:spcBef>
              <a:spcAft>
                <a:spcPts val="0"/>
              </a:spcAft>
              <a:buSzPts val="1800"/>
              <a:buNone/>
              <a:defRPr sz="1800" b="1"/>
            </a:lvl3pPr>
            <a:lvl4pPr marL="1828800" lvl="3" indent="-228600" algn="l" rtl="0">
              <a:spcBef>
                <a:spcPts val="320"/>
              </a:spcBef>
              <a:spcAft>
                <a:spcPts val="0"/>
              </a:spcAft>
              <a:buSzPts val="1600"/>
              <a:buNone/>
              <a:defRPr sz="1600" b="1"/>
            </a:lvl4pPr>
            <a:lvl5pPr marL="2286000" lvl="4" indent="-228600" algn="l" rtl="0">
              <a:spcBef>
                <a:spcPts val="320"/>
              </a:spcBef>
              <a:spcAft>
                <a:spcPts val="0"/>
              </a:spcAft>
              <a:buSzPts val="1600"/>
              <a:buNone/>
              <a:defRPr sz="1600" b="1"/>
            </a:lvl5pPr>
            <a:lvl6pPr marL="2743200" lvl="5" indent="-228600" algn="l" rtl="0">
              <a:spcBef>
                <a:spcPts val="320"/>
              </a:spcBef>
              <a:spcAft>
                <a:spcPts val="0"/>
              </a:spcAft>
              <a:buSzPts val="1600"/>
              <a:buNone/>
              <a:defRPr sz="1600" b="1"/>
            </a:lvl6pPr>
            <a:lvl7pPr marL="3200400" lvl="6" indent="-228600" algn="l" rtl="0">
              <a:spcBef>
                <a:spcPts val="320"/>
              </a:spcBef>
              <a:spcAft>
                <a:spcPts val="0"/>
              </a:spcAft>
              <a:buSzPts val="1600"/>
              <a:buNone/>
              <a:defRPr sz="1600" b="1"/>
            </a:lvl7pPr>
            <a:lvl8pPr marL="3657600" lvl="7" indent="-228600" algn="l" rtl="0">
              <a:spcBef>
                <a:spcPts val="320"/>
              </a:spcBef>
              <a:spcAft>
                <a:spcPts val="0"/>
              </a:spcAft>
              <a:buSzPts val="1600"/>
              <a:buNone/>
              <a:defRPr sz="1600" b="1"/>
            </a:lvl8pPr>
            <a:lvl9pPr marL="4114800" lvl="8" indent="-228600" algn="l" rtl="0">
              <a:spcBef>
                <a:spcPts val="320"/>
              </a:spcBef>
              <a:spcAft>
                <a:spcPts val="0"/>
              </a:spcAft>
              <a:buSzPts val="1600"/>
              <a:buNone/>
              <a:defRPr sz="1600" b="1"/>
            </a:lvl9pPr>
          </a:lstStyle>
          <a:p>
            <a:endParaRPr/>
          </a:p>
        </p:txBody>
      </p:sp>
      <p:sp>
        <p:nvSpPr>
          <p:cNvPr id="491" name="Google Shape;491;p69"/>
          <p:cNvSpPr txBox="1">
            <a:spLocks noGrp="1"/>
          </p:cNvSpPr>
          <p:nvPr>
            <p:ph type="body" idx="4"/>
          </p:nvPr>
        </p:nvSpPr>
        <p:spPr>
          <a:xfrm>
            <a:off x="4802832" y="2174875"/>
            <a:ext cx="36576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SzPts val="2400"/>
              <a:buChar char="•"/>
              <a:defRPr sz="2400"/>
            </a:lvl1pPr>
            <a:lvl2pPr marL="914400" lvl="1" indent="-355600" algn="l" rtl="0">
              <a:spcBef>
                <a:spcPts val="400"/>
              </a:spcBef>
              <a:spcAft>
                <a:spcPts val="0"/>
              </a:spcAft>
              <a:buSzPts val="2000"/>
              <a:buChar char="•"/>
              <a:defRPr sz="2000"/>
            </a:lvl2pPr>
            <a:lvl3pPr marL="1371600" lvl="2" indent="-342900" algn="l" rtl="0">
              <a:spcBef>
                <a:spcPts val="360"/>
              </a:spcBef>
              <a:spcAft>
                <a:spcPts val="0"/>
              </a:spcAft>
              <a:buSzPts val="1800"/>
              <a:buChar char="•"/>
              <a:defRPr sz="1800"/>
            </a:lvl3pPr>
            <a:lvl4pPr marL="1828800" lvl="3" indent="-330200" algn="l" rtl="0">
              <a:spcBef>
                <a:spcPts val="320"/>
              </a:spcBef>
              <a:spcAft>
                <a:spcPts val="0"/>
              </a:spcAft>
              <a:buSzPts val="1600"/>
              <a:buChar char="•"/>
              <a:defRPr sz="1600"/>
            </a:lvl4pPr>
            <a:lvl5pPr marL="2286000" lvl="4" indent="-330200" algn="l" rtl="0">
              <a:spcBef>
                <a:spcPts val="320"/>
              </a:spcBef>
              <a:spcAft>
                <a:spcPts val="0"/>
              </a:spcAft>
              <a:buSzPts val="1600"/>
              <a:buChar char="•"/>
              <a:defRPr sz="1600"/>
            </a:lvl5pPr>
            <a:lvl6pPr marL="2743200" lvl="5" indent="-330200" algn="l" rtl="0">
              <a:spcBef>
                <a:spcPts val="320"/>
              </a:spcBef>
              <a:spcAft>
                <a:spcPts val="0"/>
              </a:spcAft>
              <a:buSzPts val="1600"/>
              <a:buChar char="•"/>
              <a:defRPr sz="1600"/>
            </a:lvl6pPr>
            <a:lvl7pPr marL="3200400" lvl="6" indent="-330200" algn="l" rtl="0">
              <a:spcBef>
                <a:spcPts val="320"/>
              </a:spcBef>
              <a:spcAft>
                <a:spcPts val="0"/>
              </a:spcAft>
              <a:buSzPts val="1600"/>
              <a:buChar char="•"/>
              <a:defRPr sz="1600"/>
            </a:lvl7pPr>
            <a:lvl8pPr marL="3657600" lvl="7" indent="-330200" algn="l" rtl="0">
              <a:spcBef>
                <a:spcPts val="320"/>
              </a:spcBef>
              <a:spcAft>
                <a:spcPts val="0"/>
              </a:spcAft>
              <a:buSzPts val="1600"/>
              <a:buChar char="•"/>
              <a:defRPr sz="1600"/>
            </a:lvl8pPr>
            <a:lvl9pPr marL="4114800" lvl="8" indent="-330200" algn="l" rtl="0">
              <a:spcBef>
                <a:spcPts val="320"/>
              </a:spcBef>
              <a:spcAft>
                <a:spcPts val="0"/>
              </a:spcAft>
              <a:buSzPts val="1600"/>
              <a:buChar char="•"/>
              <a:defRPr sz="1600"/>
            </a:lvl9pPr>
          </a:lstStyle>
          <a:p>
            <a:endParaRPr/>
          </a:p>
        </p:txBody>
      </p:sp>
      <p:sp>
        <p:nvSpPr>
          <p:cNvPr id="492" name="Google Shape;492;p69"/>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93" name="Google Shape;493;p69"/>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494" name="Google Shape;494;p69"/>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nd_First slide">
  <p:cSld name="2nd_First slide">
    <p:bg>
      <p:bgPr>
        <a:solidFill>
          <a:srgbClr val="009999"/>
        </a:solidFill>
        <a:effectLst/>
      </p:bgPr>
    </p:bg>
    <p:spTree>
      <p:nvGrpSpPr>
        <p:cNvPr id="1" name="Shape 23"/>
        <p:cNvGrpSpPr/>
        <p:nvPr/>
      </p:nvGrpSpPr>
      <p:grpSpPr>
        <a:xfrm>
          <a:off x="0" y="0"/>
          <a:ext cx="0" cy="0"/>
          <a:chOff x="0" y="0"/>
          <a:chExt cx="0" cy="0"/>
        </a:xfrm>
      </p:grpSpPr>
      <p:sp>
        <p:nvSpPr>
          <p:cNvPr id="24" name="Google Shape;24;p3"/>
          <p:cNvSpPr/>
          <p:nvPr/>
        </p:nvSpPr>
        <p:spPr>
          <a:xfrm>
            <a:off x="1835696" y="818458"/>
            <a:ext cx="7308300" cy="576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DARTH Collaboration</a:t>
            </a:r>
            <a:endParaRPr sz="2000" b="1">
              <a:solidFill>
                <a:srgbClr val="004D99"/>
              </a:solidFill>
              <a:latin typeface="Verdana"/>
              <a:ea typeface="Verdana"/>
              <a:cs typeface="Verdana"/>
              <a:sym typeface="Verdana"/>
            </a:endParaRPr>
          </a:p>
        </p:txBody>
      </p:sp>
      <p:sp>
        <p:nvSpPr>
          <p:cNvPr id="25" name="Google Shape;25;p3"/>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26" name="Google Shape;26;p3"/>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graphicFrame>
        <p:nvGraphicFramePr>
          <p:cNvPr id="27" name="Google Shape;27;p3"/>
          <p:cNvGraphicFramePr/>
          <p:nvPr/>
        </p:nvGraphicFramePr>
        <p:xfrm>
          <a:off x="1860376" y="1553344"/>
          <a:ext cx="3000000" cy="3000000"/>
        </p:xfrm>
        <a:graphic>
          <a:graphicData uri="http://schemas.openxmlformats.org/drawingml/2006/table">
            <a:tbl>
              <a:tblPr firstRow="1" bandRow="1">
                <a:noFill/>
                <a:tableStyleId>{E0E4409E-9736-4097-9489-1F81AB6BDE69}</a:tableStyleId>
              </a:tblPr>
              <a:tblGrid>
                <a:gridCol w="3647725">
                  <a:extLst>
                    <a:ext uri="{9D8B030D-6E8A-4147-A177-3AD203B41FA5}">
                      <a16:colId xmlns:a16="http://schemas.microsoft.com/office/drawing/2014/main" val="20000"/>
                    </a:ext>
                  </a:extLst>
                </a:gridCol>
                <a:gridCol w="36359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nl-NL" sz="1400" b="1" u="none" strike="noStrike" cap="none">
                          <a:solidFill>
                            <a:srgbClr val="FEF8F3"/>
                          </a:solidFill>
                        </a:rPr>
                        <a:t>Fernando Alarid-Escudero, PhD</a:t>
                      </a:r>
                      <a:r>
                        <a:rPr lang="nl-NL" sz="1400" b="1" u="none" strike="noStrike" cap="none" baseline="30000">
                          <a:solidFill>
                            <a:srgbClr val="FEF8F3"/>
                          </a:solidFill>
                        </a:rPr>
                        <a:t>1</a:t>
                      </a:r>
                      <a:r>
                        <a:rPr lang="nl-NL" sz="1400" b="1" u="none" strike="noStrike" cap="none">
                          <a:solidFill>
                            <a:srgbClr val="FEF8F3"/>
                          </a:solidFill>
                        </a:rPr>
                        <a:t> </a:t>
                      </a:r>
                      <a:endParaRPr/>
                    </a:p>
                    <a:p>
                      <a:pPr marL="0" marR="0" lvl="0" indent="0" algn="l" rtl="0">
                        <a:spcBef>
                          <a:spcPts val="0"/>
                        </a:spcBef>
                        <a:spcAft>
                          <a:spcPts val="0"/>
                        </a:spcAft>
                        <a:buNone/>
                      </a:pPr>
                      <a:r>
                        <a:rPr lang="nl-NL" sz="1400" b="1">
                          <a:solidFill>
                            <a:srgbClr val="FEF8F3"/>
                          </a:solidFill>
                        </a:rPr>
                        <a:t>Eva A. Enns, MS, PhD</a:t>
                      </a:r>
                      <a:r>
                        <a:rPr lang="nl-NL" sz="1400" b="1" baseline="30000">
                          <a:solidFill>
                            <a:srgbClr val="FEF8F3"/>
                          </a:solidFill>
                        </a:rPr>
                        <a:t>1</a:t>
                      </a:r>
                      <a:r>
                        <a:rPr lang="nl-NL" sz="1400" b="1">
                          <a:solidFill>
                            <a:srgbClr val="FEF8F3"/>
                          </a:solidFill>
                        </a:rPr>
                        <a:t>	</a:t>
                      </a:r>
                      <a:endParaRPr/>
                    </a:p>
                    <a:p>
                      <a:pPr marL="0" marR="0" lvl="0" indent="0" algn="l" rtl="0">
                        <a:spcBef>
                          <a:spcPts val="0"/>
                        </a:spcBef>
                        <a:spcAft>
                          <a:spcPts val="0"/>
                        </a:spcAft>
                        <a:buNone/>
                      </a:pPr>
                      <a:r>
                        <a:rPr lang="nl-NL" sz="1400" b="1">
                          <a:solidFill>
                            <a:srgbClr val="FEF8F3"/>
                          </a:solidFill>
                        </a:rPr>
                        <a:t>M.G. Myriam Hunink, MD, PhD</a:t>
                      </a:r>
                      <a:r>
                        <a:rPr lang="nl-NL" sz="1400" b="1" baseline="30000">
                          <a:solidFill>
                            <a:srgbClr val="FEF8F3"/>
                          </a:solidFill>
                        </a:rPr>
                        <a:t>2,3</a:t>
                      </a:r>
                      <a:endParaRPr sz="1400" b="1">
                        <a:solidFill>
                          <a:srgbClr val="FEF8F3"/>
                        </a:solidFill>
                      </a:endParaRPr>
                    </a:p>
                    <a:p>
                      <a:pPr marL="0" marR="0" lvl="0" indent="0" algn="l" rtl="0">
                        <a:spcBef>
                          <a:spcPts val="0"/>
                        </a:spcBef>
                        <a:spcAft>
                          <a:spcPts val="0"/>
                        </a:spcAft>
                        <a:buNone/>
                      </a:pPr>
                      <a:r>
                        <a:rPr lang="nl-NL" sz="1400" b="1">
                          <a:solidFill>
                            <a:srgbClr val="FEF8F3"/>
                          </a:solidFill>
                        </a:rPr>
                        <a:t>Hawre J. Jalal, MD, PhD</a:t>
                      </a:r>
                      <a:r>
                        <a:rPr lang="nl-NL" sz="1400" b="1" baseline="30000">
                          <a:solidFill>
                            <a:srgbClr val="FEF8F3"/>
                          </a:solidFill>
                        </a:rPr>
                        <a:t>4</a:t>
                      </a:r>
                      <a:r>
                        <a:rPr lang="nl-NL" sz="1400" b="1">
                          <a:solidFill>
                            <a:srgbClr val="FEF8F3"/>
                          </a:solidFill>
                        </a:rPr>
                        <a:t> </a:t>
                      </a:r>
                      <a:endParaRPr sz="1400" b="1">
                        <a:solidFill>
                          <a:srgbClr val="FEF8F3"/>
                        </a:solidFill>
                      </a:endParaRPr>
                    </a:p>
                    <a:p>
                      <a:pPr marL="0" marR="0" lvl="0" indent="0" algn="l" rtl="0">
                        <a:spcBef>
                          <a:spcPts val="0"/>
                        </a:spcBef>
                        <a:spcAft>
                          <a:spcPts val="0"/>
                        </a:spcAft>
                        <a:buNone/>
                      </a:pPr>
                      <a:r>
                        <a:rPr lang="nl-NL" sz="1400" b="1">
                          <a:solidFill>
                            <a:srgbClr val="FEF8F3"/>
                          </a:solidFill>
                        </a:rPr>
                        <a:t>Eline M. Krijkamp, MSc</a:t>
                      </a:r>
                      <a:r>
                        <a:rPr lang="nl-NL" sz="1400" b="1" baseline="30000">
                          <a:solidFill>
                            <a:srgbClr val="FEF8F3"/>
                          </a:solidFill>
                        </a:rPr>
                        <a:t>2</a:t>
                      </a:r>
                      <a:endParaRPr sz="1400" b="1">
                        <a:solidFill>
                          <a:srgbClr val="FEF8F3"/>
                        </a:solidFill>
                      </a:endParaRPr>
                    </a:p>
                    <a:p>
                      <a:pPr marL="0" marR="0" lvl="0" indent="0" algn="l" rtl="0">
                        <a:spcBef>
                          <a:spcPts val="0"/>
                        </a:spcBef>
                        <a:spcAft>
                          <a:spcPts val="0"/>
                        </a:spcAft>
                        <a:buNone/>
                      </a:pPr>
                      <a:r>
                        <a:rPr lang="nl-NL" sz="1400" b="1">
                          <a:solidFill>
                            <a:srgbClr val="FEF8F3"/>
                          </a:solidFill>
                        </a:rPr>
                        <a:t>Petros Pechlivanoglou, PhD</a:t>
                      </a:r>
                      <a:r>
                        <a:rPr lang="nl-NL" sz="1400" b="1" baseline="30000">
                          <a:solidFill>
                            <a:srgbClr val="FEF8F3"/>
                          </a:solidFill>
                        </a:rPr>
                        <a:t>5</a:t>
                      </a:r>
                      <a:r>
                        <a:rPr lang="nl-NL" sz="1400" b="1">
                          <a:solidFill>
                            <a:srgbClr val="FEF8F3"/>
                          </a:solidFill>
                        </a:rPr>
                        <a:t> </a:t>
                      </a:r>
                      <a:endParaRPr/>
                    </a:p>
                    <a:p>
                      <a:pPr marL="0" marR="0" lvl="0" indent="0" algn="l" rtl="0">
                        <a:spcBef>
                          <a:spcPts val="0"/>
                        </a:spcBef>
                        <a:spcAft>
                          <a:spcPts val="0"/>
                        </a:spcAft>
                        <a:buNone/>
                      </a:pPr>
                      <a:endParaRPr sz="1200">
                        <a:solidFill>
                          <a:schemeClr val="lt1"/>
                        </a:solidFill>
                      </a:endParaRPr>
                    </a:p>
                  </a:txBody>
                  <a:tcPr marL="91450" marR="91450" marT="45725" marB="45725"/>
                </a:tc>
                <a:tc>
                  <a:txBody>
                    <a:bodyPr/>
                    <a:lstStyle/>
                    <a:p>
                      <a:pPr marL="0" marR="0" lvl="0" indent="0" algn="l" rtl="0">
                        <a:spcBef>
                          <a:spcPts val="0"/>
                        </a:spcBef>
                        <a:spcAft>
                          <a:spcPts val="0"/>
                        </a:spcAft>
                        <a:buNone/>
                      </a:pPr>
                      <a:endParaRPr sz="1200">
                        <a:solidFill>
                          <a:schemeClr val="lt1"/>
                        </a:solidFill>
                      </a:endParaRPr>
                    </a:p>
                  </a:txBody>
                  <a:tcPr marL="91450" marR="91450" marT="45725" marB="45725"/>
                </a:tc>
                <a:extLst>
                  <a:ext uri="{0D108BD9-81ED-4DB2-BD59-A6C34878D82A}">
                    <a16:rowId xmlns:a16="http://schemas.microsoft.com/office/drawing/2014/main" val="10000"/>
                  </a:ext>
                </a:extLst>
              </a:tr>
              <a:tr h="370850">
                <a:tc gridSpan="2">
                  <a:txBody>
                    <a:bodyPr/>
                    <a:lstStyle/>
                    <a:p>
                      <a:pPr marL="0" marR="0" lvl="0" indent="0" algn="l" rtl="0">
                        <a:spcBef>
                          <a:spcPts val="0"/>
                        </a:spcBef>
                        <a:spcAft>
                          <a:spcPts val="0"/>
                        </a:spcAft>
                        <a:buNone/>
                      </a:pPr>
                      <a:r>
                        <a:rPr lang="nl-NL" sz="1200">
                          <a:solidFill>
                            <a:srgbClr val="FEF8F3"/>
                          </a:solidFill>
                          <a:latin typeface="Verdana"/>
                          <a:ea typeface="Verdana"/>
                          <a:cs typeface="Verdana"/>
                          <a:sym typeface="Verdana"/>
                        </a:rPr>
                        <a:t>In collaboration of: 		</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1 </a:t>
                      </a:r>
                      <a:r>
                        <a:rPr lang="nl-NL" sz="1200">
                          <a:solidFill>
                            <a:srgbClr val="FEF8F3"/>
                          </a:solidFill>
                          <a:latin typeface="Verdana"/>
                          <a:ea typeface="Verdana"/>
                          <a:cs typeface="Verdana"/>
                          <a:sym typeface="Verdana"/>
                        </a:rPr>
                        <a:t>University of Minnesota School of Public Health, Minneapolis, MN,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2 </a:t>
                      </a:r>
                      <a:r>
                        <a:rPr lang="nl-NL" sz="1200">
                          <a:solidFill>
                            <a:srgbClr val="FEF8F3"/>
                          </a:solidFill>
                          <a:latin typeface="Verdana"/>
                          <a:ea typeface="Verdana"/>
                          <a:cs typeface="Verdana"/>
                          <a:sym typeface="Verdana"/>
                        </a:rPr>
                        <a:t>Erasmus MC, Rotterdam, The Netherlands</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3 </a:t>
                      </a:r>
                      <a:r>
                        <a:rPr lang="nl-NL" sz="1200">
                          <a:solidFill>
                            <a:srgbClr val="FEF8F3"/>
                          </a:solidFill>
                          <a:latin typeface="Verdana"/>
                          <a:ea typeface="Verdana"/>
                          <a:cs typeface="Verdana"/>
                          <a:sym typeface="Verdana"/>
                        </a:rPr>
                        <a:t>Harvard T.H. Chan School of Public Health, Boston,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4 </a:t>
                      </a:r>
                      <a:r>
                        <a:rPr lang="nl-NL" sz="1200">
                          <a:solidFill>
                            <a:srgbClr val="FEF8F3"/>
                          </a:solidFill>
                          <a:latin typeface="Verdana"/>
                          <a:ea typeface="Verdana"/>
                          <a:cs typeface="Verdana"/>
                          <a:sym typeface="Verdana"/>
                        </a:rPr>
                        <a:t>University of Pittsburgh Graduate School of Public Health, Pittsburgh, PA,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5 </a:t>
                      </a:r>
                      <a:r>
                        <a:rPr lang="nl-NL" sz="1200">
                          <a:solidFill>
                            <a:srgbClr val="FEF8F3"/>
                          </a:solidFill>
                          <a:latin typeface="Verdana"/>
                          <a:ea typeface="Verdana"/>
                          <a:cs typeface="Verdana"/>
                          <a:sym typeface="Verdana"/>
                        </a:rPr>
                        <a:t>The Hospital for Sick Children, Toronto and University of Toronto, Toronto ON, Canada</a:t>
                      </a:r>
                      <a:endParaRPr/>
                    </a:p>
                    <a:p>
                      <a:pPr marL="0" marR="0" lvl="0" indent="0" algn="l" rtl="0">
                        <a:spcBef>
                          <a:spcPts val="0"/>
                        </a:spcBef>
                        <a:spcAft>
                          <a:spcPts val="0"/>
                        </a:spcAft>
                        <a:buNone/>
                      </a:pPr>
                      <a:endParaRPr sz="1200">
                        <a:solidFill>
                          <a:schemeClr val="lt1"/>
                        </a:solidFill>
                      </a:endParaRPr>
                    </a:p>
                  </a:txBody>
                  <a:tcPr marL="91450" marR="91450" marT="45725" marB="45725"/>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8" name="Google Shape;28;p3"/>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t>
            </a:r>
            <a:r>
              <a:rPr lang="nl-NL" sz="900">
                <a:solidFill>
                  <a:schemeClr val="lt1"/>
                </a:solidFill>
                <a:latin typeface="Verdana"/>
                <a:ea typeface="Verdana"/>
                <a:cs typeface="Verdana"/>
                <a:sym typeface="Verdana"/>
              </a:rPr>
              <a:t>appropriate citation</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29" name="Google Shape;29;p3" descr="Image result for hospital for sick children toronto vector logo"/>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0" name="Google Shape;30;p3" descr="Image result for sick kids vector logo wiki"/>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pic>
        <p:nvPicPr>
          <p:cNvPr id="31" name="Google Shape;31;p3" descr="\\storage.erasmusmc.nl\m\MyDocs\478030\My Documents\Desktop\The_Hospital_for_Sick_Children-logo-30EAA69EAC-seeklogo.com.png"/>
          <p:cNvPicPr preferRelativeResize="0"/>
          <p:nvPr/>
        </p:nvPicPr>
        <p:blipFill rotWithShape="1">
          <a:blip r:embed="rId2">
            <a:alphaModFix/>
          </a:blip>
          <a:srcRect/>
          <a:stretch/>
        </p:blipFill>
        <p:spPr>
          <a:xfrm>
            <a:off x="6978352" y="5294048"/>
            <a:ext cx="1224000" cy="367200"/>
          </a:xfrm>
          <a:prstGeom prst="rect">
            <a:avLst/>
          </a:prstGeom>
          <a:noFill/>
          <a:ln>
            <a:noFill/>
          </a:ln>
        </p:spPr>
      </p:pic>
      <p:pic>
        <p:nvPicPr>
          <p:cNvPr id="32" name="Google Shape;32;p3" descr="\\storage.erasmusmc.nl\m\MyDocs\478030\My Documents\Desktop\Pitt_logo.gif"/>
          <p:cNvPicPr preferRelativeResize="0"/>
          <p:nvPr/>
        </p:nvPicPr>
        <p:blipFill rotWithShape="1">
          <a:blip r:embed="rId3">
            <a:alphaModFix/>
          </a:blip>
          <a:srcRect/>
          <a:stretch/>
        </p:blipFill>
        <p:spPr>
          <a:xfrm>
            <a:off x="4242048" y="5182701"/>
            <a:ext cx="2664002" cy="508713"/>
          </a:xfrm>
          <a:prstGeom prst="rect">
            <a:avLst/>
          </a:prstGeom>
          <a:noFill/>
          <a:ln>
            <a:noFill/>
          </a:ln>
        </p:spPr>
      </p:pic>
      <p:sp>
        <p:nvSpPr>
          <p:cNvPr id="33" name="Google Shape;33;p3"/>
          <p:cNvSpPr/>
          <p:nvPr/>
        </p:nvSpPr>
        <p:spPr>
          <a:xfrm rot="5400000" flipH="1">
            <a:off x="-1201756" y="1708857"/>
            <a:ext cx="3024300" cy="3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pic>
        <p:nvPicPr>
          <p:cNvPr id="34" name="Google Shape;34;p3"/>
          <p:cNvPicPr preferRelativeResize="0"/>
          <p:nvPr/>
        </p:nvPicPr>
        <p:blipFill rotWithShape="1">
          <a:blip r:embed="rId4">
            <a:alphaModFix/>
          </a:blip>
          <a:srcRect/>
          <a:stretch/>
        </p:blipFill>
        <p:spPr>
          <a:xfrm>
            <a:off x="2843807" y="5276889"/>
            <a:ext cx="1296145" cy="384359"/>
          </a:xfrm>
          <a:prstGeom prst="rect">
            <a:avLst/>
          </a:prstGeom>
          <a:noFill/>
          <a:ln>
            <a:noFill/>
          </a:ln>
        </p:spPr>
      </p:pic>
      <p:pic>
        <p:nvPicPr>
          <p:cNvPr id="35" name="Google Shape;35;p3"/>
          <p:cNvPicPr preferRelativeResize="0"/>
          <p:nvPr/>
        </p:nvPicPr>
        <p:blipFill rotWithShape="1">
          <a:blip r:embed="rId5">
            <a:alphaModFix/>
          </a:blip>
          <a:srcRect/>
          <a:stretch/>
        </p:blipFill>
        <p:spPr>
          <a:xfrm>
            <a:off x="798392" y="5229203"/>
            <a:ext cx="2015999" cy="4157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495"/>
        <p:cNvGrpSpPr/>
        <p:nvPr/>
      </p:nvGrpSpPr>
      <p:grpSpPr>
        <a:xfrm>
          <a:off x="0" y="0"/>
          <a:ext cx="0" cy="0"/>
          <a:chOff x="0" y="0"/>
          <a:chExt cx="0" cy="0"/>
        </a:xfrm>
      </p:grpSpPr>
      <p:sp>
        <p:nvSpPr>
          <p:cNvPr id="496" name="Google Shape;496;p70"/>
          <p:cNvSpPr txBox="1">
            <a:spLocks noGrp="1"/>
          </p:cNvSpPr>
          <p:nvPr>
            <p:ph type="title"/>
          </p:nvPr>
        </p:nvSpPr>
        <p:spPr>
          <a:xfrm>
            <a:off x="671250" y="2855000"/>
            <a:ext cx="7852200" cy="1148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600"/>
              <a:buFont typeface="Verdana"/>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97" name="Google Shape;497;p70"/>
          <p:cNvSpPr txBox="1">
            <a:spLocks noGrp="1"/>
          </p:cNvSpPr>
          <p:nvPr>
            <p:ph type="sldNum" idx="12"/>
          </p:nvPr>
        </p:nvSpPr>
        <p:spPr>
          <a:xfrm>
            <a:off x="8490250" y="6241346"/>
            <a:ext cx="548700" cy="524700"/>
          </a:xfrm>
          <a:prstGeom prst="rect">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spcAft>
                <a:spcPts val="0"/>
              </a:spcAft>
              <a:buClr>
                <a:srgbClr val="009999"/>
              </a:buClr>
              <a:buSzPts val="1800"/>
              <a:buFont typeface="Verdana"/>
              <a:buNone/>
              <a:defRPr sz="1800">
                <a:solidFill>
                  <a:srgbClr val="009999"/>
                </a:solidFill>
                <a:latin typeface="Verdana"/>
                <a:ea typeface="Verdana"/>
                <a:cs typeface="Verdana"/>
                <a:sym typeface="Verdana"/>
              </a:defRPr>
            </a:lvl1pPr>
            <a:lvl2pPr marL="0" marR="0" lvl="1" indent="0" algn="ctr" rtl="0">
              <a:spcBef>
                <a:spcPts val="0"/>
              </a:spcBef>
              <a:spcAft>
                <a:spcPts val="0"/>
              </a:spcAft>
              <a:buClr>
                <a:srgbClr val="009999"/>
              </a:buClr>
              <a:buSzPts val="1800"/>
              <a:buFont typeface="Verdana"/>
              <a:buNone/>
              <a:defRPr sz="1800">
                <a:solidFill>
                  <a:srgbClr val="009999"/>
                </a:solidFill>
                <a:latin typeface="Verdana"/>
                <a:ea typeface="Verdana"/>
                <a:cs typeface="Verdana"/>
                <a:sym typeface="Verdana"/>
              </a:defRPr>
            </a:lvl2pPr>
            <a:lvl3pPr marL="0" marR="0" lvl="2" indent="0" algn="ctr" rtl="0">
              <a:spcBef>
                <a:spcPts val="0"/>
              </a:spcBef>
              <a:spcAft>
                <a:spcPts val="0"/>
              </a:spcAft>
              <a:buClr>
                <a:srgbClr val="009999"/>
              </a:buClr>
              <a:buSzPts val="1800"/>
              <a:buFont typeface="Verdana"/>
              <a:buNone/>
              <a:defRPr sz="1800">
                <a:solidFill>
                  <a:srgbClr val="009999"/>
                </a:solidFill>
                <a:latin typeface="Verdana"/>
                <a:ea typeface="Verdana"/>
                <a:cs typeface="Verdana"/>
                <a:sym typeface="Verdana"/>
              </a:defRPr>
            </a:lvl3pPr>
            <a:lvl4pPr marL="0" marR="0" lvl="3" indent="0" algn="ctr" rtl="0">
              <a:spcBef>
                <a:spcPts val="0"/>
              </a:spcBef>
              <a:spcAft>
                <a:spcPts val="0"/>
              </a:spcAft>
              <a:buClr>
                <a:srgbClr val="009999"/>
              </a:buClr>
              <a:buSzPts val="1800"/>
              <a:buFont typeface="Verdana"/>
              <a:buNone/>
              <a:defRPr sz="1800">
                <a:solidFill>
                  <a:srgbClr val="009999"/>
                </a:solidFill>
                <a:latin typeface="Verdana"/>
                <a:ea typeface="Verdana"/>
                <a:cs typeface="Verdana"/>
                <a:sym typeface="Verdana"/>
              </a:defRPr>
            </a:lvl4pPr>
            <a:lvl5pPr marL="0" marR="0" lvl="4" indent="0" algn="ctr" rtl="0">
              <a:spcBef>
                <a:spcPts val="0"/>
              </a:spcBef>
              <a:spcAft>
                <a:spcPts val="0"/>
              </a:spcAft>
              <a:buClr>
                <a:srgbClr val="009999"/>
              </a:buClr>
              <a:buSzPts val="1800"/>
              <a:buFont typeface="Verdana"/>
              <a:buNone/>
              <a:defRPr sz="1800">
                <a:solidFill>
                  <a:srgbClr val="009999"/>
                </a:solidFill>
                <a:latin typeface="Verdana"/>
                <a:ea typeface="Verdana"/>
                <a:cs typeface="Verdana"/>
                <a:sym typeface="Verdana"/>
              </a:defRPr>
            </a:lvl5pPr>
            <a:lvl6pPr marL="0" marR="0" lvl="5" indent="0" algn="ctr" rtl="0">
              <a:spcBef>
                <a:spcPts val="0"/>
              </a:spcBef>
              <a:spcAft>
                <a:spcPts val="0"/>
              </a:spcAft>
              <a:buClr>
                <a:srgbClr val="009999"/>
              </a:buClr>
              <a:buSzPts val="1800"/>
              <a:buFont typeface="Verdana"/>
              <a:buNone/>
              <a:defRPr sz="1800">
                <a:solidFill>
                  <a:srgbClr val="009999"/>
                </a:solidFill>
                <a:latin typeface="Verdana"/>
                <a:ea typeface="Verdana"/>
                <a:cs typeface="Verdana"/>
                <a:sym typeface="Verdana"/>
              </a:defRPr>
            </a:lvl6pPr>
            <a:lvl7pPr marL="0" marR="0" lvl="6" indent="0" algn="ctr" rtl="0">
              <a:spcBef>
                <a:spcPts val="0"/>
              </a:spcBef>
              <a:spcAft>
                <a:spcPts val="0"/>
              </a:spcAft>
              <a:buClr>
                <a:srgbClr val="009999"/>
              </a:buClr>
              <a:buSzPts val="1800"/>
              <a:buFont typeface="Verdana"/>
              <a:buNone/>
              <a:defRPr sz="1800">
                <a:solidFill>
                  <a:srgbClr val="009999"/>
                </a:solidFill>
                <a:latin typeface="Verdana"/>
                <a:ea typeface="Verdana"/>
                <a:cs typeface="Verdana"/>
                <a:sym typeface="Verdana"/>
              </a:defRPr>
            </a:lvl7pPr>
            <a:lvl8pPr marL="0" marR="0" lvl="7" indent="0" algn="ctr" rtl="0">
              <a:spcBef>
                <a:spcPts val="0"/>
              </a:spcBef>
              <a:spcAft>
                <a:spcPts val="0"/>
              </a:spcAft>
              <a:buClr>
                <a:srgbClr val="009999"/>
              </a:buClr>
              <a:buSzPts val="1800"/>
              <a:buFont typeface="Verdana"/>
              <a:buNone/>
              <a:defRPr sz="1800">
                <a:solidFill>
                  <a:srgbClr val="009999"/>
                </a:solidFill>
                <a:latin typeface="Verdana"/>
                <a:ea typeface="Verdana"/>
                <a:cs typeface="Verdana"/>
                <a:sym typeface="Verdana"/>
              </a:defRPr>
            </a:lvl8pPr>
            <a:lvl9pPr marL="0" marR="0" lvl="8" indent="0" algn="ctr" rtl="0">
              <a:spcBef>
                <a:spcPts val="0"/>
              </a:spcBef>
              <a:spcAft>
                <a:spcPts val="0"/>
              </a:spcAft>
              <a:buClr>
                <a:srgbClr val="009999"/>
              </a:buClr>
              <a:buSzPts val="1800"/>
              <a:buFont typeface="Verdana"/>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2nd_First slide">
  <p:cSld name="2nd_First slide">
    <p:bg>
      <p:bgPr>
        <a:solidFill>
          <a:srgbClr val="009999"/>
        </a:solidFill>
        <a:effectLst/>
      </p:bgPr>
    </p:bg>
    <p:spTree>
      <p:nvGrpSpPr>
        <p:cNvPr id="1" name="Shape 498"/>
        <p:cNvGrpSpPr/>
        <p:nvPr/>
      </p:nvGrpSpPr>
      <p:grpSpPr>
        <a:xfrm>
          <a:off x="0" y="0"/>
          <a:ext cx="0" cy="0"/>
          <a:chOff x="0" y="0"/>
          <a:chExt cx="0" cy="0"/>
        </a:xfrm>
      </p:grpSpPr>
      <p:sp>
        <p:nvSpPr>
          <p:cNvPr id="499" name="Google Shape;499;p71"/>
          <p:cNvSpPr/>
          <p:nvPr/>
        </p:nvSpPr>
        <p:spPr>
          <a:xfrm>
            <a:off x="1835696" y="818458"/>
            <a:ext cx="7308300" cy="576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DARTH Workgroup</a:t>
            </a:r>
            <a:endParaRPr sz="2000" b="1">
              <a:solidFill>
                <a:srgbClr val="004D99"/>
              </a:solidFill>
              <a:latin typeface="Verdana"/>
              <a:ea typeface="Verdana"/>
              <a:cs typeface="Verdana"/>
              <a:sym typeface="Verdana"/>
            </a:endParaRPr>
          </a:p>
        </p:txBody>
      </p:sp>
      <p:sp>
        <p:nvSpPr>
          <p:cNvPr id="500" name="Google Shape;500;p71"/>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chemeClr val="l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1" name="Google Shape;501;p7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lvl="0" indent="0" algn="ctr" rtl="0">
              <a:spcBef>
                <a:spcPts val="0"/>
              </a:spcBef>
              <a:buNone/>
              <a:defRPr sz="1800">
                <a:solidFill>
                  <a:schemeClr val="lt1"/>
                </a:solidFill>
                <a:latin typeface="Verdana"/>
                <a:ea typeface="Verdana"/>
                <a:cs typeface="Verdana"/>
                <a:sym typeface="Verdana"/>
              </a:defRPr>
            </a:lvl1pPr>
            <a:lvl2pPr marL="0" lvl="1" indent="0" algn="ctr" rtl="0">
              <a:spcBef>
                <a:spcPts val="0"/>
              </a:spcBef>
              <a:buNone/>
              <a:defRPr sz="1800">
                <a:solidFill>
                  <a:schemeClr val="lt1"/>
                </a:solidFill>
                <a:latin typeface="Verdana"/>
                <a:ea typeface="Verdana"/>
                <a:cs typeface="Verdana"/>
                <a:sym typeface="Verdana"/>
              </a:defRPr>
            </a:lvl2pPr>
            <a:lvl3pPr marL="0" lvl="2" indent="0" algn="ctr" rtl="0">
              <a:spcBef>
                <a:spcPts val="0"/>
              </a:spcBef>
              <a:buNone/>
              <a:defRPr sz="1800">
                <a:solidFill>
                  <a:schemeClr val="lt1"/>
                </a:solidFill>
                <a:latin typeface="Verdana"/>
                <a:ea typeface="Verdana"/>
                <a:cs typeface="Verdana"/>
                <a:sym typeface="Verdana"/>
              </a:defRPr>
            </a:lvl3pPr>
            <a:lvl4pPr marL="0" lvl="3" indent="0" algn="ctr" rtl="0">
              <a:spcBef>
                <a:spcPts val="0"/>
              </a:spcBef>
              <a:buNone/>
              <a:defRPr sz="1800">
                <a:solidFill>
                  <a:schemeClr val="lt1"/>
                </a:solidFill>
                <a:latin typeface="Verdana"/>
                <a:ea typeface="Verdana"/>
                <a:cs typeface="Verdana"/>
                <a:sym typeface="Verdana"/>
              </a:defRPr>
            </a:lvl4pPr>
            <a:lvl5pPr marL="0" lvl="4" indent="0" algn="ctr" rtl="0">
              <a:spcBef>
                <a:spcPts val="0"/>
              </a:spcBef>
              <a:buNone/>
              <a:defRPr sz="1800">
                <a:solidFill>
                  <a:schemeClr val="lt1"/>
                </a:solidFill>
                <a:latin typeface="Verdana"/>
                <a:ea typeface="Verdana"/>
                <a:cs typeface="Verdana"/>
                <a:sym typeface="Verdana"/>
              </a:defRPr>
            </a:lvl5pPr>
            <a:lvl6pPr marL="0" lvl="5" indent="0" algn="ctr" rtl="0">
              <a:spcBef>
                <a:spcPts val="0"/>
              </a:spcBef>
              <a:buNone/>
              <a:defRPr sz="1800">
                <a:solidFill>
                  <a:schemeClr val="lt1"/>
                </a:solidFill>
                <a:latin typeface="Verdana"/>
                <a:ea typeface="Verdana"/>
                <a:cs typeface="Verdana"/>
                <a:sym typeface="Verdana"/>
              </a:defRPr>
            </a:lvl6pPr>
            <a:lvl7pPr marL="0" lvl="6" indent="0" algn="ctr" rtl="0">
              <a:spcBef>
                <a:spcPts val="0"/>
              </a:spcBef>
              <a:buNone/>
              <a:defRPr sz="1800">
                <a:solidFill>
                  <a:schemeClr val="lt1"/>
                </a:solidFill>
                <a:latin typeface="Verdana"/>
                <a:ea typeface="Verdana"/>
                <a:cs typeface="Verdana"/>
                <a:sym typeface="Verdana"/>
              </a:defRPr>
            </a:lvl7pPr>
            <a:lvl8pPr marL="0" lvl="7" indent="0" algn="ctr" rtl="0">
              <a:spcBef>
                <a:spcPts val="0"/>
              </a:spcBef>
              <a:buNone/>
              <a:defRPr sz="1800">
                <a:solidFill>
                  <a:schemeClr val="lt1"/>
                </a:solidFill>
                <a:latin typeface="Verdana"/>
                <a:ea typeface="Verdana"/>
                <a:cs typeface="Verdana"/>
                <a:sym typeface="Verdana"/>
              </a:defRPr>
            </a:lvl8pPr>
            <a:lvl9pPr marL="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graphicFrame>
        <p:nvGraphicFramePr>
          <p:cNvPr id="502" name="Google Shape;502;p71"/>
          <p:cNvGraphicFramePr/>
          <p:nvPr/>
        </p:nvGraphicFramePr>
        <p:xfrm>
          <a:off x="1860376" y="1553344"/>
          <a:ext cx="3000000" cy="3000000"/>
        </p:xfrm>
        <a:graphic>
          <a:graphicData uri="http://schemas.openxmlformats.org/drawingml/2006/table">
            <a:tbl>
              <a:tblPr firstRow="1" bandRow="1">
                <a:noFill/>
                <a:tableStyleId>{E0E4409E-9736-4097-9489-1F81AB6BDE69}</a:tableStyleId>
              </a:tblPr>
              <a:tblGrid>
                <a:gridCol w="3647725">
                  <a:extLst>
                    <a:ext uri="{9D8B030D-6E8A-4147-A177-3AD203B41FA5}">
                      <a16:colId xmlns:a16="http://schemas.microsoft.com/office/drawing/2014/main" val="20000"/>
                    </a:ext>
                  </a:extLst>
                </a:gridCol>
                <a:gridCol w="36359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nl-NL" sz="1400" b="1" u="none" strike="noStrike" cap="none">
                          <a:solidFill>
                            <a:srgbClr val="FEF8F3"/>
                          </a:solidFill>
                        </a:rPr>
                        <a:t>Fernando Alarid-Escudero, PhD</a:t>
                      </a:r>
                      <a:r>
                        <a:rPr lang="nl-NL" sz="1400" b="1" u="none" strike="noStrike" cap="none" baseline="30000">
                          <a:solidFill>
                            <a:srgbClr val="FEF8F3"/>
                          </a:solidFill>
                        </a:rPr>
                        <a:t>1</a:t>
                      </a:r>
                      <a:r>
                        <a:rPr lang="nl-NL" sz="1400" b="1" u="none" strike="noStrike" cap="none">
                          <a:solidFill>
                            <a:srgbClr val="FEF8F3"/>
                          </a:solidFill>
                        </a:rPr>
                        <a:t> </a:t>
                      </a:r>
                      <a:endParaRPr/>
                    </a:p>
                    <a:p>
                      <a:pPr marL="0" marR="0" lvl="0" indent="0" algn="l" rtl="0">
                        <a:spcBef>
                          <a:spcPts val="0"/>
                        </a:spcBef>
                        <a:spcAft>
                          <a:spcPts val="0"/>
                        </a:spcAft>
                        <a:buNone/>
                      </a:pPr>
                      <a:r>
                        <a:rPr lang="nl-NL" sz="1400" b="1">
                          <a:solidFill>
                            <a:srgbClr val="FEF8F3"/>
                          </a:solidFill>
                        </a:rPr>
                        <a:t>Eva A. Enns, MS, PhD</a:t>
                      </a:r>
                      <a:r>
                        <a:rPr lang="nl-NL" sz="1400" b="1" baseline="30000">
                          <a:solidFill>
                            <a:srgbClr val="FEF8F3"/>
                          </a:solidFill>
                        </a:rPr>
                        <a:t>1</a:t>
                      </a:r>
                      <a:r>
                        <a:rPr lang="nl-NL" sz="1400" b="1">
                          <a:solidFill>
                            <a:srgbClr val="FEF8F3"/>
                          </a:solidFill>
                        </a:rPr>
                        <a:t>	</a:t>
                      </a:r>
                      <a:endParaRPr/>
                    </a:p>
                    <a:p>
                      <a:pPr marL="0" marR="0" lvl="0" indent="0" algn="l" rtl="0">
                        <a:spcBef>
                          <a:spcPts val="0"/>
                        </a:spcBef>
                        <a:spcAft>
                          <a:spcPts val="0"/>
                        </a:spcAft>
                        <a:buNone/>
                      </a:pPr>
                      <a:r>
                        <a:rPr lang="nl-NL" sz="1400" b="1">
                          <a:solidFill>
                            <a:srgbClr val="FEF8F3"/>
                          </a:solidFill>
                        </a:rPr>
                        <a:t>M.G. Myriam Hunink, MD, PhD</a:t>
                      </a:r>
                      <a:r>
                        <a:rPr lang="nl-NL" sz="1400" b="1" baseline="30000">
                          <a:solidFill>
                            <a:srgbClr val="FEF8F3"/>
                          </a:solidFill>
                        </a:rPr>
                        <a:t>2,3</a:t>
                      </a:r>
                      <a:endParaRPr sz="1400" b="1">
                        <a:solidFill>
                          <a:srgbClr val="FEF8F3"/>
                        </a:solidFill>
                      </a:endParaRPr>
                    </a:p>
                    <a:p>
                      <a:pPr marL="0" marR="0" lvl="0" indent="0" algn="l" rtl="0">
                        <a:spcBef>
                          <a:spcPts val="0"/>
                        </a:spcBef>
                        <a:spcAft>
                          <a:spcPts val="0"/>
                        </a:spcAft>
                        <a:buNone/>
                      </a:pPr>
                      <a:r>
                        <a:rPr lang="nl-NL" sz="1400" b="1">
                          <a:solidFill>
                            <a:srgbClr val="FEF8F3"/>
                          </a:solidFill>
                        </a:rPr>
                        <a:t>Hawre J. Jalal, MD, PhD</a:t>
                      </a:r>
                      <a:r>
                        <a:rPr lang="nl-NL" sz="1400" b="1" baseline="30000">
                          <a:solidFill>
                            <a:srgbClr val="FEF8F3"/>
                          </a:solidFill>
                        </a:rPr>
                        <a:t>4</a:t>
                      </a:r>
                      <a:r>
                        <a:rPr lang="nl-NL" sz="1400" b="1">
                          <a:solidFill>
                            <a:srgbClr val="FEF8F3"/>
                          </a:solidFill>
                        </a:rPr>
                        <a:t> </a:t>
                      </a:r>
                      <a:endParaRPr sz="1400" b="1">
                        <a:solidFill>
                          <a:srgbClr val="FEF8F3"/>
                        </a:solidFill>
                      </a:endParaRPr>
                    </a:p>
                    <a:p>
                      <a:pPr marL="0" marR="0" lvl="0" indent="0" algn="l" rtl="0">
                        <a:spcBef>
                          <a:spcPts val="0"/>
                        </a:spcBef>
                        <a:spcAft>
                          <a:spcPts val="0"/>
                        </a:spcAft>
                        <a:buNone/>
                      </a:pPr>
                      <a:r>
                        <a:rPr lang="nl-NL" sz="1400" b="1">
                          <a:solidFill>
                            <a:srgbClr val="FEF8F3"/>
                          </a:solidFill>
                        </a:rPr>
                        <a:t>Eline M. Krijkamp, MSc</a:t>
                      </a:r>
                      <a:r>
                        <a:rPr lang="nl-NL" sz="1400" b="1" baseline="30000">
                          <a:solidFill>
                            <a:srgbClr val="FEF8F3"/>
                          </a:solidFill>
                        </a:rPr>
                        <a:t>2</a:t>
                      </a:r>
                      <a:endParaRPr sz="1400" b="1">
                        <a:solidFill>
                          <a:srgbClr val="FEF8F3"/>
                        </a:solidFill>
                      </a:endParaRPr>
                    </a:p>
                    <a:p>
                      <a:pPr marL="0" marR="0" lvl="0" indent="0" algn="l" rtl="0">
                        <a:spcBef>
                          <a:spcPts val="0"/>
                        </a:spcBef>
                        <a:spcAft>
                          <a:spcPts val="0"/>
                        </a:spcAft>
                        <a:buNone/>
                      </a:pPr>
                      <a:r>
                        <a:rPr lang="nl-NL" sz="1400" b="1">
                          <a:solidFill>
                            <a:srgbClr val="FEF8F3"/>
                          </a:solidFill>
                        </a:rPr>
                        <a:t>Petros Pechlivanoglou, PhD</a:t>
                      </a:r>
                      <a:r>
                        <a:rPr lang="nl-NL" sz="1400" b="1" baseline="30000">
                          <a:solidFill>
                            <a:srgbClr val="FEF8F3"/>
                          </a:solidFill>
                        </a:rPr>
                        <a:t>5</a:t>
                      </a:r>
                      <a:r>
                        <a:rPr lang="nl-NL" sz="1400" b="1">
                          <a:solidFill>
                            <a:srgbClr val="FEF8F3"/>
                          </a:solidFill>
                        </a:rPr>
                        <a:t> </a:t>
                      </a:r>
                      <a:endParaRPr/>
                    </a:p>
                    <a:p>
                      <a:pPr marL="0" marR="0" lvl="0" indent="0" algn="l" rtl="0">
                        <a:spcBef>
                          <a:spcPts val="0"/>
                        </a:spcBef>
                        <a:spcAft>
                          <a:spcPts val="0"/>
                        </a:spcAft>
                        <a:buNone/>
                      </a:pPr>
                      <a:endParaRPr sz="1200">
                        <a:solidFill>
                          <a:schemeClr val="lt1"/>
                        </a:solidFill>
                      </a:endParaRPr>
                    </a:p>
                  </a:txBody>
                  <a:tcPr marL="91450" marR="91450" marT="45725" marB="45725"/>
                </a:tc>
                <a:tc>
                  <a:txBody>
                    <a:bodyPr/>
                    <a:lstStyle/>
                    <a:p>
                      <a:pPr marL="0" marR="0" lvl="0" indent="0" algn="l" rtl="0">
                        <a:spcBef>
                          <a:spcPts val="0"/>
                        </a:spcBef>
                        <a:spcAft>
                          <a:spcPts val="0"/>
                        </a:spcAft>
                        <a:buNone/>
                      </a:pPr>
                      <a:endParaRPr sz="1200">
                        <a:solidFill>
                          <a:schemeClr val="lt1"/>
                        </a:solidFill>
                      </a:endParaRPr>
                    </a:p>
                  </a:txBody>
                  <a:tcPr marL="91450" marR="91450" marT="45725" marB="45725"/>
                </a:tc>
                <a:extLst>
                  <a:ext uri="{0D108BD9-81ED-4DB2-BD59-A6C34878D82A}">
                    <a16:rowId xmlns:a16="http://schemas.microsoft.com/office/drawing/2014/main" val="10000"/>
                  </a:ext>
                </a:extLst>
              </a:tr>
              <a:tr h="370850">
                <a:tc gridSpan="2">
                  <a:txBody>
                    <a:bodyPr/>
                    <a:lstStyle/>
                    <a:p>
                      <a:pPr marL="0" marR="0" lvl="0" indent="0" algn="l" rtl="0">
                        <a:spcBef>
                          <a:spcPts val="0"/>
                        </a:spcBef>
                        <a:spcAft>
                          <a:spcPts val="0"/>
                        </a:spcAft>
                        <a:buNone/>
                      </a:pPr>
                      <a:r>
                        <a:rPr lang="nl-NL" sz="1200">
                          <a:solidFill>
                            <a:srgbClr val="FEF8F3"/>
                          </a:solidFill>
                          <a:latin typeface="Verdana"/>
                          <a:ea typeface="Verdana"/>
                          <a:cs typeface="Verdana"/>
                          <a:sym typeface="Verdana"/>
                        </a:rPr>
                        <a:t>In collaboration of: 		</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1 </a:t>
                      </a:r>
                      <a:r>
                        <a:rPr lang="nl-NL" sz="1200">
                          <a:solidFill>
                            <a:srgbClr val="FEF8F3"/>
                          </a:solidFill>
                          <a:latin typeface="Verdana"/>
                          <a:ea typeface="Verdana"/>
                          <a:cs typeface="Verdana"/>
                          <a:sym typeface="Verdana"/>
                        </a:rPr>
                        <a:t>University of Minnesota School of Public Health, Minneapolis, MN,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2 </a:t>
                      </a:r>
                      <a:r>
                        <a:rPr lang="nl-NL" sz="1200">
                          <a:solidFill>
                            <a:srgbClr val="FEF8F3"/>
                          </a:solidFill>
                          <a:latin typeface="Verdana"/>
                          <a:ea typeface="Verdana"/>
                          <a:cs typeface="Verdana"/>
                          <a:sym typeface="Verdana"/>
                        </a:rPr>
                        <a:t>Erasmus MC, Rotterdam, The Netherlands</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3 </a:t>
                      </a:r>
                      <a:r>
                        <a:rPr lang="nl-NL" sz="1200">
                          <a:solidFill>
                            <a:srgbClr val="FEF8F3"/>
                          </a:solidFill>
                          <a:latin typeface="Verdana"/>
                          <a:ea typeface="Verdana"/>
                          <a:cs typeface="Verdana"/>
                          <a:sym typeface="Verdana"/>
                        </a:rPr>
                        <a:t>Harvard T.H. Chan School of Public Health, Boston,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4 </a:t>
                      </a:r>
                      <a:r>
                        <a:rPr lang="nl-NL" sz="1200">
                          <a:solidFill>
                            <a:srgbClr val="FEF8F3"/>
                          </a:solidFill>
                          <a:latin typeface="Verdana"/>
                          <a:ea typeface="Verdana"/>
                          <a:cs typeface="Verdana"/>
                          <a:sym typeface="Verdana"/>
                        </a:rPr>
                        <a:t>University of Pittsburgh Graduate School of Public Health, Pittsburgh, PA,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5 </a:t>
                      </a:r>
                      <a:r>
                        <a:rPr lang="nl-NL" sz="1200">
                          <a:solidFill>
                            <a:srgbClr val="FEF8F3"/>
                          </a:solidFill>
                          <a:latin typeface="Verdana"/>
                          <a:ea typeface="Verdana"/>
                          <a:cs typeface="Verdana"/>
                          <a:sym typeface="Verdana"/>
                        </a:rPr>
                        <a:t>The Hospital for Sick Children, Toronto and University of Toronto, Toronto ON, Canada</a:t>
                      </a:r>
                      <a:endParaRPr/>
                    </a:p>
                    <a:p>
                      <a:pPr marL="0" marR="0" lvl="0" indent="0" algn="l" rtl="0">
                        <a:spcBef>
                          <a:spcPts val="0"/>
                        </a:spcBef>
                        <a:spcAft>
                          <a:spcPts val="0"/>
                        </a:spcAft>
                        <a:buNone/>
                      </a:pPr>
                      <a:endParaRPr sz="1200">
                        <a:solidFill>
                          <a:schemeClr val="lt1"/>
                        </a:solidFill>
                      </a:endParaRPr>
                    </a:p>
                  </a:txBody>
                  <a:tcPr marL="91450" marR="91450" marT="45725" marB="45725"/>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503" name="Google Shape;503;p7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appropriate citation.</a:t>
            </a:r>
            <a:endParaRPr sz="900">
              <a:solidFill>
                <a:schemeClr val="lt1"/>
              </a:solidFill>
              <a:latin typeface="Verdana"/>
              <a:ea typeface="Verdana"/>
              <a:cs typeface="Verdana"/>
              <a:sym typeface="Verdana"/>
            </a:endParaRPr>
          </a:p>
        </p:txBody>
      </p:sp>
      <p:sp>
        <p:nvSpPr>
          <p:cNvPr id="504" name="Google Shape;504;p71" descr="Image result for hospital for sick children toronto vector logo"/>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505" name="Google Shape;505;p71" descr="Image result for sick kids vector logo wiki"/>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506" name="Google Shape;506;p71"/>
          <p:cNvSpPr/>
          <p:nvPr/>
        </p:nvSpPr>
        <p:spPr>
          <a:xfrm rot="5400000" flipH="1">
            <a:off x="-1201756" y="1708857"/>
            <a:ext cx="3024300" cy="3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507" name="Google Shape;507;p71"/>
          <p:cNvSpPr txBox="1"/>
          <p:nvPr/>
        </p:nvSpPr>
        <p:spPr>
          <a:xfrm flipH="1">
            <a:off x="1860276" y="4453580"/>
            <a:ext cx="47829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b="1">
                <a:solidFill>
                  <a:schemeClr val="lt1"/>
                </a:solidFill>
                <a:latin typeface="Verdana"/>
                <a:ea typeface="Verdana"/>
                <a:cs typeface="Verdana"/>
                <a:sym typeface="Verdana"/>
              </a:rPr>
              <a:t>www.darthworkgroup.com</a:t>
            </a:r>
            <a:endParaRPr sz="1400" b="1">
              <a:solidFill>
                <a:schemeClr val="lt1"/>
              </a:solidFill>
              <a:latin typeface="Verdana"/>
              <a:ea typeface="Verdana"/>
              <a:cs typeface="Verdana"/>
              <a:sym typeface="Verdan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2nd_First slide">
  <p:cSld name="1_2nd_First slide">
    <p:bg>
      <p:bgPr>
        <a:solidFill>
          <a:srgbClr val="009999"/>
        </a:solidFill>
        <a:effectLst/>
      </p:bgPr>
    </p:bg>
    <p:spTree>
      <p:nvGrpSpPr>
        <p:cNvPr id="1" name="Shape 508"/>
        <p:cNvGrpSpPr/>
        <p:nvPr/>
      </p:nvGrpSpPr>
      <p:grpSpPr>
        <a:xfrm>
          <a:off x="0" y="0"/>
          <a:ext cx="0" cy="0"/>
          <a:chOff x="0" y="0"/>
          <a:chExt cx="0" cy="0"/>
        </a:xfrm>
      </p:grpSpPr>
      <p:sp>
        <p:nvSpPr>
          <p:cNvPr id="509" name="Google Shape;509;p72"/>
          <p:cNvSpPr/>
          <p:nvPr/>
        </p:nvSpPr>
        <p:spPr>
          <a:xfrm>
            <a:off x="1835696" y="818458"/>
            <a:ext cx="7308300" cy="576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Acknowledgements and attributions</a:t>
            </a:r>
            <a:endParaRPr sz="2000" b="1">
              <a:solidFill>
                <a:srgbClr val="004D99"/>
              </a:solidFill>
              <a:latin typeface="Verdana"/>
              <a:ea typeface="Verdana"/>
              <a:cs typeface="Verdana"/>
              <a:sym typeface="Verdana"/>
            </a:endParaRPr>
          </a:p>
        </p:txBody>
      </p:sp>
      <p:sp>
        <p:nvSpPr>
          <p:cNvPr id="510" name="Google Shape;510;p72"/>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chemeClr val="l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1" name="Google Shape;511;p72"/>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lvl="0" indent="0" algn="ctr" rtl="0">
              <a:spcBef>
                <a:spcPts val="0"/>
              </a:spcBef>
              <a:buNone/>
              <a:defRPr sz="1800">
                <a:solidFill>
                  <a:schemeClr val="lt1"/>
                </a:solidFill>
                <a:latin typeface="Verdana"/>
                <a:ea typeface="Verdana"/>
                <a:cs typeface="Verdana"/>
                <a:sym typeface="Verdana"/>
              </a:defRPr>
            </a:lvl1pPr>
            <a:lvl2pPr marL="0" lvl="1" indent="0" algn="ctr" rtl="0">
              <a:spcBef>
                <a:spcPts val="0"/>
              </a:spcBef>
              <a:buNone/>
              <a:defRPr sz="1800">
                <a:solidFill>
                  <a:schemeClr val="lt1"/>
                </a:solidFill>
                <a:latin typeface="Verdana"/>
                <a:ea typeface="Verdana"/>
                <a:cs typeface="Verdana"/>
                <a:sym typeface="Verdana"/>
              </a:defRPr>
            </a:lvl2pPr>
            <a:lvl3pPr marL="0" lvl="2" indent="0" algn="ctr" rtl="0">
              <a:spcBef>
                <a:spcPts val="0"/>
              </a:spcBef>
              <a:buNone/>
              <a:defRPr sz="1800">
                <a:solidFill>
                  <a:schemeClr val="lt1"/>
                </a:solidFill>
                <a:latin typeface="Verdana"/>
                <a:ea typeface="Verdana"/>
                <a:cs typeface="Verdana"/>
                <a:sym typeface="Verdana"/>
              </a:defRPr>
            </a:lvl3pPr>
            <a:lvl4pPr marL="0" lvl="3" indent="0" algn="ctr" rtl="0">
              <a:spcBef>
                <a:spcPts val="0"/>
              </a:spcBef>
              <a:buNone/>
              <a:defRPr sz="1800">
                <a:solidFill>
                  <a:schemeClr val="lt1"/>
                </a:solidFill>
                <a:latin typeface="Verdana"/>
                <a:ea typeface="Verdana"/>
                <a:cs typeface="Verdana"/>
                <a:sym typeface="Verdana"/>
              </a:defRPr>
            </a:lvl4pPr>
            <a:lvl5pPr marL="0" lvl="4" indent="0" algn="ctr" rtl="0">
              <a:spcBef>
                <a:spcPts val="0"/>
              </a:spcBef>
              <a:buNone/>
              <a:defRPr sz="1800">
                <a:solidFill>
                  <a:schemeClr val="lt1"/>
                </a:solidFill>
                <a:latin typeface="Verdana"/>
                <a:ea typeface="Verdana"/>
                <a:cs typeface="Verdana"/>
                <a:sym typeface="Verdana"/>
              </a:defRPr>
            </a:lvl5pPr>
            <a:lvl6pPr marL="0" lvl="5" indent="0" algn="ctr" rtl="0">
              <a:spcBef>
                <a:spcPts val="0"/>
              </a:spcBef>
              <a:buNone/>
              <a:defRPr sz="1800">
                <a:solidFill>
                  <a:schemeClr val="lt1"/>
                </a:solidFill>
                <a:latin typeface="Verdana"/>
                <a:ea typeface="Verdana"/>
                <a:cs typeface="Verdana"/>
                <a:sym typeface="Verdana"/>
              </a:defRPr>
            </a:lvl6pPr>
            <a:lvl7pPr marL="0" lvl="6" indent="0" algn="ctr" rtl="0">
              <a:spcBef>
                <a:spcPts val="0"/>
              </a:spcBef>
              <a:buNone/>
              <a:defRPr sz="1800">
                <a:solidFill>
                  <a:schemeClr val="lt1"/>
                </a:solidFill>
                <a:latin typeface="Verdana"/>
                <a:ea typeface="Verdana"/>
                <a:cs typeface="Verdana"/>
                <a:sym typeface="Verdana"/>
              </a:defRPr>
            </a:lvl7pPr>
            <a:lvl8pPr marL="0" lvl="7" indent="0" algn="ctr" rtl="0">
              <a:spcBef>
                <a:spcPts val="0"/>
              </a:spcBef>
              <a:buNone/>
              <a:defRPr sz="1800">
                <a:solidFill>
                  <a:schemeClr val="lt1"/>
                </a:solidFill>
                <a:latin typeface="Verdana"/>
                <a:ea typeface="Verdana"/>
                <a:cs typeface="Verdana"/>
                <a:sym typeface="Verdana"/>
              </a:defRPr>
            </a:lvl8pPr>
            <a:lvl9pPr marL="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512" name="Google Shape;512;p72"/>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appropriate citation.</a:t>
            </a:r>
            <a:endParaRPr sz="900">
              <a:solidFill>
                <a:schemeClr val="lt1"/>
              </a:solidFill>
              <a:latin typeface="Verdana"/>
              <a:ea typeface="Verdana"/>
              <a:cs typeface="Verdana"/>
              <a:sym typeface="Verdana"/>
            </a:endParaRPr>
          </a:p>
        </p:txBody>
      </p:sp>
      <p:sp>
        <p:nvSpPr>
          <p:cNvPr id="513" name="Google Shape;513;p72" descr="Image result for hospital for sick children toronto vector logo"/>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514" name="Google Shape;514;p72" descr="Image result for sick kids vector logo wiki"/>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515" name="Google Shape;515;p72"/>
          <p:cNvSpPr/>
          <p:nvPr/>
        </p:nvSpPr>
        <p:spPr>
          <a:xfrm rot="5400000" flipH="1">
            <a:off x="-1201756" y="1708857"/>
            <a:ext cx="3024300" cy="3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516" name="Google Shape;516;p72"/>
          <p:cNvSpPr txBox="1">
            <a:spLocks noGrp="1"/>
          </p:cNvSpPr>
          <p:nvPr>
            <p:ph type="subTitle" idx="1"/>
          </p:nvPr>
        </p:nvSpPr>
        <p:spPr>
          <a:xfrm>
            <a:off x="1835696" y="1628800"/>
            <a:ext cx="7056900" cy="1066800"/>
          </a:xfrm>
          <a:prstGeom prst="rect">
            <a:avLst/>
          </a:prstGeom>
          <a:noFill/>
          <a:ln>
            <a:noFill/>
          </a:ln>
        </p:spPr>
        <p:txBody>
          <a:bodyPr spcFirstLastPara="1" wrap="square" lIns="91425" tIns="45700" rIns="91425" bIns="45700" anchor="t" anchorCtr="0">
            <a:noAutofit/>
          </a:bodyPr>
          <a:lstStyle>
            <a:lvl1pPr lvl="0" algn="l" rtl="0">
              <a:spcBef>
                <a:spcPts val="400"/>
              </a:spcBef>
              <a:spcAft>
                <a:spcPts val="0"/>
              </a:spcAft>
              <a:buSzPts val="2000"/>
              <a:buNone/>
              <a:defRPr sz="2000">
                <a:solidFill>
                  <a:srgbClr val="FEF8F3"/>
                </a:solidFill>
              </a:defRPr>
            </a:lvl1pPr>
            <a:lvl2pPr lvl="1" algn="ctr" rtl="0">
              <a:spcBef>
                <a:spcPts val="400"/>
              </a:spcBef>
              <a:spcAft>
                <a:spcPts val="0"/>
              </a:spcAft>
              <a:buSzPts val="2000"/>
              <a:buNone/>
              <a:defRPr>
                <a:solidFill>
                  <a:srgbClr val="888888"/>
                </a:solidFill>
              </a:defRPr>
            </a:lvl2pPr>
            <a:lvl3pPr lvl="2" algn="ctr" rtl="0">
              <a:spcBef>
                <a:spcPts val="360"/>
              </a:spcBef>
              <a:spcAft>
                <a:spcPts val="0"/>
              </a:spcAft>
              <a:buSzPts val="1800"/>
              <a:buNone/>
              <a:defRPr>
                <a:solidFill>
                  <a:srgbClr val="888888"/>
                </a:solidFill>
              </a:defRPr>
            </a:lvl3pPr>
            <a:lvl4pPr lvl="3" algn="ctr" rtl="0">
              <a:spcBef>
                <a:spcPts val="320"/>
              </a:spcBef>
              <a:spcAft>
                <a:spcPts val="0"/>
              </a:spcAft>
              <a:buSzPts val="1600"/>
              <a:buNone/>
              <a:defRPr>
                <a:solidFill>
                  <a:srgbClr val="888888"/>
                </a:solidFill>
              </a:defRPr>
            </a:lvl4pPr>
            <a:lvl5pPr lvl="4" algn="ctr" rtl="0">
              <a:spcBef>
                <a:spcPts val="280"/>
              </a:spcBef>
              <a:spcAft>
                <a:spcPts val="0"/>
              </a:spcAft>
              <a:buSzPts val="1400"/>
              <a:buNone/>
              <a:defRPr>
                <a:solidFill>
                  <a:srgbClr val="888888"/>
                </a:solidFill>
              </a:defRPr>
            </a:lvl5pPr>
            <a:lvl6pPr lvl="5" algn="ctr" rtl="0">
              <a:spcBef>
                <a:spcPts val="280"/>
              </a:spcBef>
              <a:spcAft>
                <a:spcPts val="0"/>
              </a:spcAft>
              <a:buSzPts val="1400"/>
              <a:buNone/>
              <a:defRPr>
                <a:solidFill>
                  <a:srgbClr val="888888"/>
                </a:solidFill>
              </a:defRPr>
            </a:lvl6pPr>
            <a:lvl7pPr lvl="6" algn="ctr" rtl="0">
              <a:spcBef>
                <a:spcPts val="280"/>
              </a:spcBef>
              <a:spcAft>
                <a:spcPts val="0"/>
              </a:spcAft>
              <a:buSzPts val="1400"/>
              <a:buNone/>
              <a:defRPr>
                <a:solidFill>
                  <a:srgbClr val="888888"/>
                </a:solidFill>
              </a:defRPr>
            </a:lvl7pPr>
            <a:lvl8pPr lvl="7" algn="ctr" rtl="0">
              <a:spcBef>
                <a:spcPts val="280"/>
              </a:spcBef>
              <a:spcAft>
                <a:spcPts val="0"/>
              </a:spcAft>
              <a:buSzPts val="1400"/>
              <a:buNone/>
              <a:defRPr>
                <a:solidFill>
                  <a:srgbClr val="888888"/>
                </a:solidFill>
              </a:defRPr>
            </a:lvl8pPr>
            <a:lvl9pPr lvl="8" algn="ctr" rtl="0">
              <a:spcBef>
                <a:spcPts val="280"/>
              </a:spcBef>
              <a:spcAft>
                <a:spcPts val="0"/>
              </a:spcAft>
              <a:buSzPts val="1400"/>
              <a:buNone/>
              <a:defRPr>
                <a:solidFill>
                  <a:srgbClr val="888888"/>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ekop" type="secHead">
  <p:cSld name="SECTION_HEADER">
    <p:spTree>
      <p:nvGrpSpPr>
        <p:cNvPr id="1" name="Shape 517"/>
        <p:cNvGrpSpPr/>
        <p:nvPr/>
      </p:nvGrpSpPr>
      <p:grpSpPr>
        <a:xfrm>
          <a:off x="0" y="0"/>
          <a:ext cx="0" cy="0"/>
          <a:chOff x="0" y="0"/>
          <a:chExt cx="0" cy="0"/>
        </a:xfrm>
      </p:grpSpPr>
      <p:sp>
        <p:nvSpPr>
          <p:cNvPr id="518" name="Google Shape;518;p73"/>
          <p:cNvSpPr txBox="1">
            <a:spLocks noGrp="1"/>
          </p:cNvSpPr>
          <p:nvPr>
            <p:ph type="title"/>
          </p:nvPr>
        </p:nvSpPr>
        <p:spPr>
          <a:xfrm>
            <a:off x="872753" y="4918521"/>
            <a:ext cx="7659600" cy="11685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chemeClr val="dk1"/>
              </a:buClr>
              <a:buSzPts val="3600"/>
              <a:buFont typeface="Verdana"/>
              <a:buNone/>
              <a:defRPr sz="3600" b="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9" name="Google Shape;519;p73"/>
          <p:cNvSpPr txBox="1">
            <a:spLocks noGrp="1"/>
          </p:cNvSpPr>
          <p:nvPr>
            <p:ph type="body" idx="1"/>
          </p:nvPr>
        </p:nvSpPr>
        <p:spPr>
          <a:xfrm>
            <a:off x="872753" y="3284984"/>
            <a:ext cx="6135600" cy="1633500"/>
          </a:xfrm>
          <a:prstGeom prst="rect">
            <a:avLst/>
          </a:prstGeom>
          <a:noFill/>
          <a:ln>
            <a:noFill/>
          </a:ln>
        </p:spPr>
        <p:txBody>
          <a:bodyPr spcFirstLastPara="1" wrap="square" lIns="91425" tIns="45700" rIns="91425" bIns="45700" anchor="b" anchorCtr="0">
            <a:noAutofit/>
          </a:bodyPr>
          <a:lstStyle>
            <a:lvl1pPr marL="457200" lvl="0" indent="-228600" algn="l" rtl="0">
              <a:spcBef>
                <a:spcPts val="400"/>
              </a:spcBef>
              <a:spcAft>
                <a:spcPts val="0"/>
              </a:spcAft>
              <a:buSzPts val="2000"/>
              <a:buNone/>
              <a:defRPr sz="2000">
                <a:solidFill>
                  <a:srgbClr val="888888"/>
                </a:solidFill>
              </a:defRPr>
            </a:lvl1pPr>
            <a:lvl2pPr marL="914400" lvl="1" indent="-228600" algn="l" rtl="0">
              <a:spcBef>
                <a:spcPts val="360"/>
              </a:spcBef>
              <a:spcAft>
                <a:spcPts val="0"/>
              </a:spcAft>
              <a:buSzPts val="1800"/>
              <a:buNone/>
              <a:defRPr sz="1800">
                <a:solidFill>
                  <a:srgbClr val="888888"/>
                </a:solidFill>
              </a:defRPr>
            </a:lvl2pPr>
            <a:lvl3pPr marL="1371600" lvl="2" indent="-228600" algn="l" rtl="0">
              <a:spcBef>
                <a:spcPts val="320"/>
              </a:spcBef>
              <a:spcAft>
                <a:spcPts val="0"/>
              </a:spcAft>
              <a:buSzPts val="1600"/>
              <a:buNone/>
              <a:defRPr sz="1600">
                <a:solidFill>
                  <a:srgbClr val="888888"/>
                </a:solidFill>
              </a:defRPr>
            </a:lvl3pPr>
            <a:lvl4pPr marL="1828800" lvl="3" indent="-228600" algn="l" rtl="0">
              <a:spcBef>
                <a:spcPts val="280"/>
              </a:spcBef>
              <a:spcAft>
                <a:spcPts val="0"/>
              </a:spcAft>
              <a:buSzPts val="1400"/>
              <a:buNone/>
              <a:defRPr sz="1400">
                <a:solidFill>
                  <a:srgbClr val="888888"/>
                </a:solidFill>
              </a:defRPr>
            </a:lvl4pPr>
            <a:lvl5pPr marL="2286000" lvl="4" indent="-228600" algn="l" rtl="0">
              <a:spcBef>
                <a:spcPts val="280"/>
              </a:spcBef>
              <a:spcAft>
                <a:spcPts val="0"/>
              </a:spcAft>
              <a:buSzPts val="1400"/>
              <a:buNone/>
              <a:defRPr sz="1400">
                <a:solidFill>
                  <a:srgbClr val="888888"/>
                </a:solidFill>
              </a:defRPr>
            </a:lvl5pPr>
            <a:lvl6pPr marL="2743200" lvl="5" indent="-228600" algn="l" rtl="0">
              <a:spcBef>
                <a:spcPts val="280"/>
              </a:spcBef>
              <a:spcAft>
                <a:spcPts val="0"/>
              </a:spcAft>
              <a:buSzPts val="1400"/>
              <a:buNone/>
              <a:defRPr sz="1400">
                <a:solidFill>
                  <a:srgbClr val="888888"/>
                </a:solidFill>
              </a:defRPr>
            </a:lvl6pPr>
            <a:lvl7pPr marL="3200400" lvl="6" indent="-228600" algn="l" rtl="0">
              <a:spcBef>
                <a:spcPts val="280"/>
              </a:spcBef>
              <a:spcAft>
                <a:spcPts val="0"/>
              </a:spcAft>
              <a:buSzPts val="1400"/>
              <a:buNone/>
              <a:defRPr sz="1400">
                <a:solidFill>
                  <a:srgbClr val="888888"/>
                </a:solidFill>
              </a:defRPr>
            </a:lvl7pPr>
            <a:lvl8pPr marL="3657600" lvl="7" indent="-228600" algn="l" rtl="0">
              <a:spcBef>
                <a:spcPts val="280"/>
              </a:spcBef>
              <a:spcAft>
                <a:spcPts val="0"/>
              </a:spcAft>
              <a:buSzPts val="1400"/>
              <a:buNone/>
              <a:defRPr sz="1400">
                <a:solidFill>
                  <a:srgbClr val="888888"/>
                </a:solidFill>
              </a:defRPr>
            </a:lvl8pPr>
            <a:lvl9pPr marL="4114800" lvl="8" indent="-228600" algn="l" rtl="0">
              <a:spcBef>
                <a:spcPts val="280"/>
              </a:spcBef>
              <a:spcAft>
                <a:spcPts val="0"/>
              </a:spcAft>
              <a:buSzPts val="1400"/>
              <a:buNone/>
              <a:defRPr sz="1400">
                <a:solidFill>
                  <a:srgbClr val="888888"/>
                </a:solidFill>
              </a:defRPr>
            </a:lvl9pPr>
          </a:lstStyle>
          <a:p>
            <a:endParaRPr/>
          </a:p>
        </p:txBody>
      </p:sp>
      <p:sp>
        <p:nvSpPr>
          <p:cNvPr id="520" name="Google Shape;520;p73"/>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1" name="Google Shape;521;p73"/>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22" name="Google Shape;522;p73"/>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wee objecten" type="twoObj">
  <p:cSld name="TWO_OBJECTS">
    <p:spTree>
      <p:nvGrpSpPr>
        <p:cNvPr id="1" name="Shape 523"/>
        <p:cNvGrpSpPr/>
        <p:nvPr/>
      </p:nvGrpSpPr>
      <p:grpSpPr>
        <a:xfrm>
          <a:off x="0" y="0"/>
          <a:ext cx="0" cy="0"/>
          <a:chOff x="0" y="0"/>
          <a:chExt cx="0" cy="0"/>
        </a:xfrm>
      </p:grpSpPr>
      <p:sp>
        <p:nvSpPr>
          <p:cNvPr id="524" name="Google Shape;524;p74"/>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5" name="Google Shape;525;p74"/>
          <p:cNvSpPr txBox="1">
            <a:spLocks noGrp="1"/>
          </p:cNvSpPr>
          <p:nvPr>
            <p:ph type="body" idx="1"/>
          </p:nvPr>
        </p:nvSpPr>
        <p:spPr>
          <a:xfrm>
            <a:off x="840432" y="1536192"/>
            <a:ext cx="3657600" cy="45903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SzPts val="2800"/>
              <a:buChar char="•"/>
              <a:defRPr sz="2800"/>
            </a:lvl1pPr>
            <a:lvl2pPr marL="914400" lvl="1" indent="-381000" algn="l" rtl="0">
              <a:spcBef>
                <a:spcPts val="480"/>
              </a:spcBef>
              <a:spcAft>
                <a:spcPts val="0"/>
              </a:spcAft>
              <a:buSzPts val="2400"/>
              <a:buChar char="•"/>
              <a:defRPr sz="2400"/>
            </a:lvl2pPr>
            <a:lvl3pPr marL="1371600" lvl="2" indent="-355600" algn="l" rtl="0">
              <a:spcBef>
                <a:spcPts val="400"/>
              </a:spcBef>
              <a:spcAft>
                <a:spcPts val="0"/>
              </a:spcAft>
              <a:buSzPts val="2000"/>
              <a:buChar char="•"/>
              <a:defRPr sz="2000"/>
            </a:lvl3pPr>
            <a:lvl4pPr marL="1828800" lvl="3" indent="-342900" algn="l" rtl="0">
              <a:spcBef>
                <a:spcPts val="360"/>
              </a:spcBef>
              <a:spcAft>
                <a:spcPts val="0"/>
              </a:spcAft>
              <a:buSzPts val="1800"/>
              <a:buChar char="•"/>
              <a:defRPr sz="1800"/>
            </a:lvl4pPr>
            <a:lvl5pPr marL="2286000" lvl="4" indent="-342900" algn="l" rtl="0">
              <a:spcBef>
                <a:spcPts val="360"/>
              </a:spcBef>
              <a:spcAft>
                <a:spcPts val="0"/>
              </a:spcAft>
              <a:buSzPts val="1800"/>
              <a:buChar char="•"/>
              <a:defRPr sz="1800"/>
            </a:lvl5pPr>
            <a:lvl6pPr marL="2743200" lvl="5" indent="-342900" algn="l" rtl="0">
              <a:spcBef>
                <a:spcPts val="360"/>
              </a:spcBef>
              <a:spcAft>
                <a:spcPts val="0"/>
              </a:spcAft>
              <a:buSzPts val="1800"/>
              <a:buChar char="•"/>
              <a:defRPr sz="1800"/>
            </a:lvl6pPr>
            <a:lvl7pPr marL="3200400" lvl="6" indent="-342900" algn="l" rtl="0">
              <a:spcBef>
                <a:spcPts val="360"/>
              </a:spcBef>
              <a:spcAft>
                <a:spcPts val="0"/>
              </a:spcAft>
              <a:buSzPts val="1800"/>
              <a:buChar char="•"/>
              <a:defRPr sz="1800"/>
            </a:lvl7pPr>
            <a:lvl8pPr marL="3657600" lvl="7" indent="-342900" algn="l" rtl="0">
              <a:spcBef>
                <a:spcPts val="360"/>
              </a:spcBef>
              <a:spcAft>
                <a:spcPts val="0"/>
              </a:spcAft>
              <a:buSzPts val="1800"/>
              <a:buChar char="•"/>
              <a:defRPr sz="1800"/>
            </a:lvl8pPr>
            <a:lvl9pPr marL="4114800" lvl="8" indent="-342900" algn="l" rtl="0">
              <a:spcBef>
                <a:spcPts val="360"/>
              </a:spcBef>
              <a:spcAft>
                <a:spcPts val="0"/>
              </a:spcAft>
              <a:buSzPts val="1800"/>
              <a:buChar char="•"/>
              <a:defRPr sz="1800"/>
            </a:lvl9pPr>
          </a:lstStyle>
          <a:p>
            <a:endParaRPr/>
          </a:p>
        </p:txBody>
      </p:sp>
      <p:sp>
        <p:nvSpPr>
          <p:cNvPr id="526" name="Google Shape;526;p74"/>
          <p:cNvSpPr txBox="1">
            <a:spLocks noGrp="1"/>
          </p:cNvSpPr>
          <p:nvPr>
            <p:ph type="body" idx="2"/>
          </p:nvPr>
        </p:nvSpPr>
        <p:spPr>
          <a:xfrm>
            <a:off x="4802832" y="1536192"/>
            <a:ext cx="3657600" cy="45903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SzPts val="2800"/>
              <a:buChar char="•"/>
              <a:defRPr sz="2800"/>
            </a:lvl1pPr>
            <a:lvl2pPr marL="914400" lvl="1" indent="-381000" algn="l" rtl="0">
              <a:spcBef>
                <a:spcPts val="480"/>
              </a:spcBef>
              <a:spcAft>
                <a:spcPts val="0"/>
              </a:spcAft>
              <a:buSzPts val="2400"/>
              <a:buChar char="•"/>
              <a:defRPr sz="2400"/>
            </a:lvl2pPr>
            <a:lvl3pPr marL="1371600" lvl="2" indent="-355600" algn="l" rtl="0">
              <a:spcBef>
                <a:spcPts val="400"/>
              </a:spcBef>
              <a:spcAft>
                <a:spcPts val="0"/>
              </a:spcAft>
              <a:buSzPts val="2000"/>
              <a:buChar char="•"/>
              <a:defRPr sz="2000"/>
            </a:lvl3pPr>
            <a:lvl4pPr marL="1828800" lvl="3" indent="-342900" algn="l" rtl="0">
              <a:spcBef>
                <a:spcPts val="360"/>
              </a:spcBef>
              <a:spcAft>
                <a:spcPts val="0"/>
              </a:spcAft>
              <a:buSzPts val="1800"/>
              <a:buChar char="•"/>
              <a:defRPr sz="1800"/>
            </a:lvl4pPr>
            <a:lvl5pPr marL="2286000" lvl="4" indent="-342900" algn="l" rtl="0">
              <a:spcBef>
                <a:spcPts val="360"/>
              </a:spcBef>
              <a:spcAft>
                <a:spcPts val="0"/>
              </a:spcAft>
              <a:buSzPts val="1800"/>
              <a:buChar char="•"/>
              <a:defRPr sz="1800"/>
            </a:lvl5pPr>
            <a:lvl6pPr marL="2743200" lvl="5" indent="-342900" algn="l" rtl="0">
              <a:spcBef>
                <a:spcPts val="360"/>
              </a:spcBef>
              <a:spcAft>
                <a:spcPts val="0"/>
              </a:spcAft>
              <a:buSzPts val="1800"/>
              <a:buChar char="•"/>
              <a:defRPr sz="1800"/>
            </a:lvl6pPr>
            <a:lvl7pPr marL="3200400" lvl="6" indent="-342900" algn="l" rtl="0">
              <a:spcBef>
                <a:spcPts val="360"/>
              </a:spcBef>
              <a:spcAft>
                <a:spcPts val="0"/>
              </a:spcAft>
              <a:buSzPts val="1800"/>
              <a:buChar char="•"/>
              <a:defRPr sz="1800"/>
            </a:lvl7pPr>
            <a:lvl8pPr marL="3657600" lvl="7" indent="-342900" algn="l" rtl="0">
              <a:spcBef>
                <a:spcPts val="360"/>
              </a:spcBef>
              <a:spcAft>
                <a:spcPts val="0"/>
              </a:spcAft>
              <a:buSzPts val="1800"/>
              <a:buChar char="•"/>
              <a:defRPr sz="1800"/>
            </a:lvl8pPr>
            <a:lvl9pPr marL="4114800" lvl="8" indent="-342900" algn="l" rtl="0">
              <a:spcBef>
                <a:spcPts val="360"/>
              </a:spcBef>
              <a:spcAft>
                <a:spcPts val="0"/>
              </a:spcAft>
              <a:buSzPts val="1800"/>
              <a:buChar char="•"/>
              <a:defRPr sz="1800"/>
            </a:lvl9pPr>
          </a:lstStyle>
          <a:p>
            <a:endParaRPr/>
          </a:p>
        </p:txBody>
      </p:sp>
      <p:sp>
        <p:nvSpPr>
          <p:cNvPr id="527" name="Google Shape;527;p74"/>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8" name="Google Shape;528;p74"/>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29" name="Google Shape;529;p74"/>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30"/>
        <p:cNvGrpSpPr/>
        <p:nvPr/>
      </p:nvGrpSpPr>
      <p:grpSpPr>
        <a:xfrm>
          <a:off x="0" y="0"/>
          <a:ext cx="0" cy="0"/>
          <a:chOff x="0" y="0"/>
          <a:chExt cx="0" cy="0"/>
        </a:xfrm>
      </p:grpSpPr>
      <p:sp>
        <p:nvSpPr>
          <p:cNvPr id="531" name="Google Shape;531;p75"/>
          <p:cNvSpPr txBox="1">
            <a:spLocks noGrp="1"/>
          </p:cNvSpPr>
          <p:nvPr>
            <p:ph type="title"/>
          </p:nvPr>
        </p:nvSpPr>
        <p:spPr>
          <a:xfrm>
            <a:off x="912440" y="274638"/>
            <a:ext cx="76200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2" name="Google Shape;532;p7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3" name="Google Shape;533;p75"/>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34" name="Google Shape;534;p75"/>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Leeg" type="blank">
  <p:cSld name="BLANK">
    <p:spTree>
      <p:nvGrpSpPr>
        <p:cNvPr id="1" name="Shape 535"/>
        <p:cNvGrpSpPr/>
        <p:nvPr/>
      </p:nvGrpSpPr>
      <p:grpSpPr>
        <a:xfrm>
          <a:off x="0" y="0"/>
          <a:ext cx="0" cy="0"/>
          <a:chOff x="0" y="0"/>
          <a:chExt cx="0" cy="0"/>
        </a:xfrm>
      </p:grpSpPr>
      <p:sp>
        <p:nvSpPr>
          <p:cNvPr id="536" name="Google Shape;536;p76"/>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7" name="Google Shape;537;p76"/>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38" name="Google Shape;538;p76"/>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nhoud met bijschrift" type="objTx">
  <p:cSld name="OBJECT_WITH_CAPTION_TEXT">
    <p:spTree>
      <p:nvGrpSpPr>
        <p:cNvPr id="1" name="Shape 539"/>
        <p:cNvGrpSpPr/>
        <p:nvPr/>
      </p:nvGrpSpPr>
      <p:grpSpPr>
        <a:xfrm>
          <a:off x="0" y="0"/>
          <a:ext cx="0" cy="0"/>
          <a:chOff x="0" y="0"/>
          <a:chExt cx="0" cy="0"/>
        </a:xfrm>
      </p:grpSpPr>
      <p:sp>
        <p:nvSpPr>
          <p:cNvPr id="540" name="Google Shape;540;p77"/>
          <p:cNvSpPr txBox="1">
            <a:spLocks noGrp="1"/>
          </p:cNvSpPr>
          <p:nvPr>
            <p:ph type="title"/>
          </p:nvPr>
        </p:nvSpPr>
        <p:spPr>
          <a:xfrm>
            <a:off x="976064" y="5315288"/>
            <a:ext cx="7772400" cy="5943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Clr>
                <a:schemeClr val="dk1"/>
              </a:buClr>
              <a:buSzPts val="2200"/>
              <a:buFont typeface="Verdana"/>
              <a:buNone/>
              <a:defRPr sz="22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41" name="Google Shape;541;p77"/>
          <p:cNvSpPr txBox="1">
            <a:spLocks noGrp="1"/>
          </p:cNvSpPr>
          <p:nvPr>
            <p:ph type="body" idx="1"/>
          </p:nvPr>
        </p:nvSpPr>
        <p:spPr>
          <a:xfrm>
            <a:off x="976062" y="5915744"/>
            <a:ext cx="7772400" cy="609600"/>
          </a:xfrm>
          <a:prstGeom prst="rect">
            <a:avLst/>
          </a:prstGeom>
          <a:noFill/>
          <a:ln>
            <a:noFill/>
          </a:ln>
        </p:spPr>
        <p:txBody>
          <a:bodyPr spcFirstLastPara="1" wrap="square" lIns="91425" tIns="45700" rIns="91425" bIns="45700" anchor="t" anchorCtr="0">
            <a:noAutofit/>
          </a:bodyPr>
          <a:lstStyle>
            <a:lvl1pPr marL="457200" lvl="0" indent="-228600" algn="ctr" rtl="0">
              <a:spcBef>
                <a:spcPts val="320"/>
              </a:spcBef>
              <a:spcAft>
                <a:spcPts val="0"/>
              </a:spcAft>
              <a:buSzPts val="1600"/>
              <a:buNone/>
              <a:defRPr sz="1600"/>
            </a:lvl1pPr>
            <a:lvl2pPr marL="914400" lvl="1" indent="-228600" algn="l" rtl="0">
              <a:spcBef>
                <a:spcPts val="240"/>
              </a:spcBef>
              <a:spcAft>
                <a:spcPts val="0"/>
              </a:spcAft>
              <a:buSzPts val="1200"/>
              <a:buNone/>
              <a:defRPr sz="1200"/>
            </a:lvl2pPr>
            <a:lvl3pPr marL="1371600" lvl="2" indent="-228600" algn="l" rtl="0">
              <a:spcBef>
                <a:spcPts val="200"/>
              </a:spcBef>
              <a:spcAft>
                <a:spcPts val="0"/>
              </a:spcAft>
              <a:buSzPts val="1000"/>
              <a:buNone/>
              <a:defRPr sz="1000"/>
            </a:lvl3pPr>
            <a:lvl4pPr marL="1828800" lvl="3" indent="-228600" algn="l" rtl="0">
              <a:spcBef>
                <a:spcPts val="180"/>
              </a:spcBef>
              <a:spcAft>
                <a:spcPts val="0"/>
              </a:spcAft>
              <a:buSzPts val="900"/>
              <a:buNone/>
              <a:defRPr sz="900"/>
            </a:lvl4pPr>
            <a:lvl5pPr marL="2286000" lvl="4" indent="-228600" algn="l" rtl="0">
              <a:spcBef>
                <a:spcPts val="180"/>
              </a:spcBef>
              <a:spcAft>
                <a:spcPts val="0"/>
              </a:spcAft>
              <a:buSzPts val="900"/>
              <a:buNone/>
              <a:defRPr sz="900"/>
            </a:lvl5pPr>
            <a:lvl6pPr marL="2743200" lvl="5" indent="-228600" algn="l" rtl="0">
              <a:spcBef>
                <a:spcPts val="180"/>
              </a:spcBef>
              <a:spcAft>
                <a:spcPts val="0"/>
              </a:spcAft>
              <a:buSzPts val="900"/>
              <a:buNone/>
              <a:defRPr sz="900"/>
            </a:lvl6pPr>
            <a:lvl7pPr marL="3200400" lvl="6" indent="-228600" algn="l" rtl="0">
              <a:spcBef>
                <a:spcPts val="180"/>
              </a:spcBef>
              <a:spcAft>
                <a:spcPts val="0"/>
              </a:spcAft>
              <a:buSzPts val="900"/>
              <a:buNone/>
              <a:defRPr sz="900"/>
            </a:lvl7pPr>
            <a:lvl8pPr marL="3657600" lvl="7" indent="-228600" algn="l" rtl="0">
              <a:spcBef>
                <a:spcPts val="180"/>
              </a:spcBef>
              <a:spcAft>
                <a:spcPts val="0"/>
              </a:spcAft>
              <a:buSzPts val="900"/>
              <a:buNone/>
              <a:defRPr sz="900"/>
            </a:lvl8pPr>
            <a:lvl9pPr marL="4114800" lvl="8" indent="-228600" algn="l" rtl="0">
              <a:spcBef>
                <a:spcPts val="180"/>
              </a:spcBef>
              <a:spcAft>
                <a:spcPts val="0"/>
              </a:spcAft>
              <a:buSzPts val="900"/>
              <a:buNone/>
              <a:defRPr sz="900"/>
            </a:lvl9pPr>
          </a:lstStyle>
          <a:p>
            <a:endParaRPr/>
          </a:p>
        </p:txBody>
      </p:sp>
      <p:sp>
        <p:nvSpPr>
          <p:cNvPr id="542" name="Google Shape;542;p77"/>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3" name="Google Shape;543;p77"/>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44" name="Google Shape;544;p77"/>
          <p:cNvSpPr txBox="1">
            <a:spLocks noGrp="1"/>
          </p:cNvSpPr>
          <p:nvPr>
            <p:ph type="body" idx="2"/>
          </p:nvPr>
        </p:nvSpPr>
        <p:spPr>
          <a:xfrm>
            <a:off x="976063" y="200744"/>
            <a:ext cx="7772400" cy="4942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SzPts val="1800"/>
              <a:buChar char="•"/>
              <a:defRPr/>
            </a:lvl1pPr>
            <a:lvl2pPr marL="914400" lvl="1" indent="-342900" algn="l" rtl="0">
              <a:spcBef>
                <a:spcPts val="360"/>
              </a:spcBef>
              <a:spcAft>
                <a:spcPts val="0"/>
              </a:spcAft>
              <a:buSzPts val="180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SzPts val="180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545" name="Google Shape;545;p77"/>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Afbeelding met bijschrift" type="picTx">
  <p:cSld name="PICTURE_WITH_CAPTION_TEXT">
    <p:spTree>
      <p:nvGrpSpPr>
        <p:cNvPr id="1" name="Shape 546"/>
        <p:cNvGrpSpPr/>
        <p:nvPr/>
      </p:nvGrpSpPr>
      <p:grpSpPr>
        <a:xfrm>
          <a:off x="0" y="0"/>
          <a:ext cx="0" cy="0"/>
          <a:chOff x="0" y="0"/>
          <a:chExt cx="0" cy="0"/>
        </a:xfrm>
      </p:grpSpPr>
      <p:sp>
        <p:nvSpPr>
          <p:cNvPr id="547" name="Google Shape;547;p78"/>
          <p:cNvSpPr txBox="1">
            <a:spLocks noGrp="1"/>
          </p:cNvSpPr>
          <p:nvPr>
            <p:ph type="title"/>
          </p:nvPr>
        </p:nvSpPr>
        <p:spPr>
          <a:xfrm>
            <a:off x="952056" y="5085184"/>
            <a:ext cx="7772400" cy="5946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Clr>
                <a:schemeClr val="dk2"/>
              </a:buClr>
              <a:buSzPts val="2200"/>
              <a:buFont typeface="Verdana"/>
              <a:buNone/>
              <a:defRPr sz="2200" b="1">
                <a:solidFill>
                  <a:schemeClr val="dk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48" name="Google Shape;548;p78"/>
          <p:cNvSpPr>
            <a:spLocks noGrp="1"/>
          </p:cNvSpPr>
          <p:nvPr>
            <p:ph type="pic" idx="2"/>
          </p:nvPr>
        </p:nvSpPr>
        <p:spPr>
          <a:xfrm>
            <a:off x="650304" y="0"/>
            <a:ext cx="8458200" cy="49413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accent1"/>
              </a:buClr>
              <a:buSzPts val="3200"/>
              <a:buFont typeface="Arial"/>
              <a:buNone/>
              <a:defRPr sz="3200" b="0" i="0" u="none" strike="noStrike" cap="none">
                <a:solidFill>
                  <a:schemeClr val="dk1"/>
                </a:solidFill>
                <a:latin typeface="Verdana"/>
                <a:ea typeface="Verdana"/>
                <a:cs typeface="Verdana"/>
                <a:sym typeface="Verdana"/>
              </a:defRPr>
            </a:lvl1pPr>
            <a:lvl2pPr marR="0" lvl="1" algn="l" rtl="0">
              <a:spcBef>
                <a:spcPts val="560"/>
              </a:spcBef>
              <a:spcAft>
                <a:spcPts val="0"/>
              </a:spcAft>
              <a:buClr>
                <a:schemeClr val="accent2"/>
              </a:buClr>
              <a:buSzPts val="2800"/>
              <a:buFont typeface="Arial"/>
              <a:buNone/>
              <a:defRPr sz="2800" b="0" i="0" u="none" strike="noStrike" cap="none">
                <a:solidFill>
                  <a:schemeClr val="dk1"/>
                </a:solidFill>
                <a:latin typeface="Verdana"/>
                <a:ea typeface="Verdana"/>
                <a:cs typeface="Verdana"/>
                <a:sym typeface="Verdana"/>
              </a:defRPr>
            </a:lvl2pPr>
            <a:lvl3pPr marR="0" lvl="2" algn="l" rtl="0">
              <a:spcBef>
                <a:spcPts val="480"/>
              </a:spcBef>
              <a:spcAft>
                <a:spcPts val="0"/>
              </a:spcAft>
              <a:buClr>
                <a:schemeClr val="accent3"/>
              </a:buClr>
              <a:buSzPts val="2400"/>
              <a:buFont typeface="Arial"/>
              <a:buNone/>
              <a:defRPr sz="2400" b="0" i="0" u="none" strike="noStrike" cap="none">
                <a:solidFill>
                  <a:schemeClr val="dk1"/>
                </a:solidFill>
                <a:latin typeface="Verdana"/>
                <a:ea typeface="Verdana"/>
                <a:cs typeface="Verdana"/>
                <a:sym typeface="Verdana"/>
              </a:defRPr>
            </a:lvl3pPr>
            <a:lvl4pPr marR="0" lvl="3"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4pPr>
            <a:lvl5pPr marR="0" lvl="4" algn="l" rtl="0">
              <a:spcBef>
                <a:spcPts val="400"/>
              </a:spcBef>
              <a:spcAft>
                <a:spcPts val="0"/>
              </a:spcAft>
              <a:buClr>
                <a:schemeClr val="accent5"/>
              </a:buClr>
              <a:buSzPts val="2000"/>
              <a:buFont typeface="Arial"/>
              <a:buNone/>
              <a:defRPr sz="2000" b="0" i="0" u="none" strike="noStrike" cap="none">
                <a:solidFill>
                  <a:schemeClr val="dk1"/>
                </a:solidFill>
                <a:latin typeface="Verdana"/>
                <a:ea typeface="Verdana"/>
                <a:cs typeface="Verdana"/>
                <a:sym typeface="Verdana"/>
              </a:defRPr>
            </a:lvl5pPr>
            <a:lvl6pPr marR="0" lvl="5" algn="l" rtl="0">
              <a:spcBef>
                <a:spcPts val="400"/>
              </a:spcBef>
              <a:spcAft>
                <a:spcPts val="0"/>
              </a:spcAft>
              <a:buClr>
                <a:schemeClr val="accent1"/>
              </a:buClr>
              <a:buSzPts val="2000"/>
              <a:buFont typeface="Arial"/>
              <a:buNone/>
              <a:defRPr sz="2000" b="0" i="0" u="none" strike="noStrike" cap="none">
                <a:solidFill>
                  <a:schemeClr val="dk1"/>
                </a:solidFill>
                <a:latin typeface="Verdana"/>
                <a:ea typeface="Verdana"/>
                <a:cs typeface="Verdana"/>
                <a:sym typeface="Verdana"/>
              </a:defRPr>
            </a:lvl6pPr>
            <a:lvl7pPr marR="0" lvl="6" algn="l" rtl="0">
              <a:spcBef>
                <a:spcPts val="400"/>
              </a:spcBef>
              <a:spcAft>
                <a:spcPts val="0"/>
              </a:spcAft>
              <a:buClr>
                <a:schemeClr val="accent2"/>
              </a:buClr>
              <a:buSzPts val="2000"/>
              <a:buFont typeface="Arial"/>
              <a:buNone/>
              <a:defRPr sz="2000" b="0" i="0" u="none" strike="noStrike" cap="none">
                <a:solidFill>
                  <a:schemeClr val="dk1"/>
                </a:solidFill>
                <a:latin typeface="Verdana"/>
                <a:ea typeface="Verdana"/>
                <a:cs typeface="Verdana"/>
                <a:sym typeface="Verdana"/>
              </a:defRPr>
            </a:lvl7pPr>
            <a:lvl8pPr marR="0" lvl="7" algn="l" rtl="0">
              <a:spcBef>
                <a:spcPts val="400"/>
              </a:spcBef>
              <a:spcAft>
                <a:spcPts val="0"/>
              </a:spcAft>
              <a:buClr>
                <a:schemeClr val="accent3"/>
              </a:buClr>
              <a:buSzPts val="2000"/>
              <a:buFont typeface="Arial"/>
              <a:buNone/>
              <a:defRPr sz="2000" b="0" i="0" u="none" strike="noStrike" cap="none">
                <a:solidFill>
                  <a:schemeClr val="dk1"/>
                </a:solidFill>
                <a:latin typeface="Verdana"/>
                <a:ea typeface="Verdana"/>
                <a:cs typeface="Verdana"/>
                <a:sym typeface="Verdana"/>
              </a:defRPr>
            </a:lvl8pPr>
            <a:lvl9pPr marR="0" lvl="8"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9pPr>
          </a:lstStyle>
          <a:p>
            <a:endParaRPr/>
          </a:p>
        </p:txBody>
      </p:sp>
      <p:sp>
        <p:nvSpPr>
          <p:cNvPr id="549" name="Google Shape;549;p78"/>
          <p:cNvSpPr txBox="1">
            <a:spLocks noGrp="1"/>
          </p:cNvSpPr>
          <p:nvPr>
            <p:ph type="body" idx="1"/>
          </p:nvPr>
        </p:nvSpPr>
        <p:spPr>
          <a:xfrm>
            <a:off x="952056" y="5685906"/>
            <a:ext cx="7772400" cy="612600"/>
          </a:xfrm>
          <a:prstGeom prst="rect">
            <a:avLst/>
          </a:prstGeom>
          <a:noFill/>
          <a:ln>
            <a:noFill/>
          </a:ln>
        </p:spPr>
        <p:txBody>
          <a:bodyPr spcFirstLastPara="1" wrap="square" lIns="91425" tIns="45700" rIns="91425" bIns="45700" anchor="t" anchorCtr="0">
            <a:noAutofit/>
          </a:bodyPr>
          <a:lstStyle>
            <a:lvl1pPr marL="457200" lvl="0" indent="-228600" algn="ctr" rtl="0">
              <a:spcBef>
                <a:spcPts val="320"/>
              </a:spcBef>
              <a:spcAft>
                <a:spcPts val="0"/>
              </a:spcAft>
              <a:buSzPts val="1600"/>
              <a:buNone/>
              <a:defRPr sz="1600"/>
            </a:lvl1pPr>
            <a:lvl2pPr marL="914400" lvl="1" indent="-228600" algn="l" rtl="0">
              <a:spcBef>
                <a:spcPts val="240"/>
              </a:spcBef>
              <a:spcAft>
                <a:spcPts val="0"/>
              </a:spcAft>
              <a:buSzPts val="1200"/>
              <a:buNone/>
              <a:defRPr sz="1200"/>
            </a:lvl2pPr>
            <a:lvl3pPr marL="1371600" lvl="2" indent="-228600" algn="l" rtl="0">
              <a:spcBef>
                <a:spcPts val="200"/>
              </a:spcBef>
              <a:spcAft>
                <a:spcPts val="0"/>
              </a:spcAft>
              <a:buSzPts val="1000"/>
              <a:buNone/>
              <a:defRPr sz="1000"/>
            </a:lvl3pPr>
            <a:lvl4pPr marL="1828800" lvl="3" indent="-228600" algn="l" rtl="0">
              <a:spcBef>
                <a:spcPts val="180"/>
              </a:spcBef>
              <a:spcAft>
                <a:spcPts val="0"/>
              </a:spcAft>
              <a:buSzPts val="900"/>
              <a:buNone/>
              <a:defRPr sz="900"/>
            </a:lvl4pPr>
            <a:lvl5pPr marL="2286000" lvl="4" indent="-228600" algn="l" rtl="0">
              <a:spcBef>
                <a:spcPts val="180"/>
              </a:spcBef>
              <a:spcAft>
                <a:spcPts val="0"/>
              </a:spcAft>
              <a:buSzPts val="900"/>
              <a:buNone/>
              <a:defRPr sz="900"/>
            </a:lvl5pPr>
            <a:lvl6pPr marL="2743200" lvl="5" indent="-228600" algn="l" rtl="0">
              <a:spcBef>
                <a:spcPts val="180"/>
              </a:spcBef>
              <a:spcAft>
                <a:spcPts val="0"/>
              </a:spcAft>
              <a:buSzPts val="900"/>
              <a:buNone/>
              <a:defRPr sz="900"/>
            </a:lvl6pPr>
            <a:lvl7pPr marL="3200400" lvl="6" indent="-228600" algn="l" rtl="0">
              <a:spcBef>
                <a:spcPts val="180"/>
              </a:spcBef>
              <a:spcAft>
                <a:spcPts val="0"/>
              </a:spcAft>
              <a:buSzPts val="900"/>
              <a:buNone/>
              <a:defRPr sz="900"/>
            </a:lvl7pPr>
            <a:lvl8pPr marL="3657600" lvl="7" indent="-228600" algn="l" rtl="0">
              <a:spcBef>
                <a:spcPts val="180"/>
              </a:spcBef>
              <a:spcAft>
                <a:spcPts val="0"/>
              </a:spcAft>
              <a:buSzPts val="900"/>
              <a:buNone/>
              <a:defRPr sz="900"/>
            </a:lvl8pPr>
            <a:lvl9pPr marL="4114800" lvl="8" indent="-228600" algn="l" rtl="0">
              <a:spcBef>
                <a:spcPts val="180"/>
              </a:spcBef>
              <a:spcAft>
                <a:spcPts val="0"/>
              </a:spcAft>
              <a:buSzPts val="900"/>
              <a:buNone/>
              <a:defRPr sz="900"/>
            </a:lvl9pPr>
          </a:lstStyle>
          <a:p>
            <a:endParaRPr/>
          </a:p>
        </p:txBody>
      </p:sp>
      <p:sp>
        <p:nvSpPr>
          <p:cNvPr id="550" name="Google Shape;550;p78"/>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1" name="Google Shape;551;p78"/>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52" name="Google Shape;552;p78"/>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el en verticale tekst" type="vertTx">
  <p:cSld name="VERTICAL_TEXT">
    <p:spTree>
      <p:nvGrpSpPr>
        <p:cNvPr id="1" name="Shape 553"/>
        <p:cNvGrpSpPr/>
        <p:nvPr/>
      </p:nvGrpSpPr>
      <p:grpSpPr>
        <a:xfrm>
          <a:off x="0" y="0"/>
          <a:ext cx="0" cy="0"/>
          <a:chOff x="0" y="0"/>
          <a:chExt cx="0" cy="0"/>
        </a:xfrm>
      </p:grpSpPr>
      <p:sp>
        <p:nvSpPr>
          <p:cNvPr id="554" name="Google Shape;554;p79"/>
          <p:cNvSpPr txBox="1">
            <a:spLocks noGrp="1"/>
          </p:cNvSpPr>
          <p:nvPr>
            <p:ph type="title"/>
          </p:nvPr>
        </p:nvSpPr>
        <p:spPr>
          <a:xfrm>
            <a:off x="971600" y="274638"/>
            <a:ext cx="76200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55" name="Google Shape;555;p79"/>
          <p:cNvSpPr txBox="1">
            <a:spLocks noGrp="1"/>
          </p:cNvSpPr>
          <p:nvPr>
            <p:ph type="body" idx="1"/>
          </p:nvPr>
        </p:nvSpPr>
        <p:spPr>
          <a:xfrm rot="5400000">
            <a:off x="2454148" y="87092"/>
            <a:ext cx="4680600" cy="76200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SzPts val="1800"/>
              <a:buChar char="•"/>
              <a:defRPr/>
            </a:lvl1pPr>
            <a:lvl2pPr marL="914400" lvl="1" indent="-342900" algn="l" rtl="0">
              <a:spcBef>
                <a:spcPts val="360"/>
              </a:spcBef>
              <a:spcAft>
                <a:spcPts val="0"/>
              </a:spcAft>
              <a:buSzPts val="180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SzPts val="180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556" name="Google Shape;556;p79"/>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7" name="Google Shape;557;p79"/>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58" name="Google Shape;558;p79"/>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el en object" type="obj">
  <p:cSld name="OBJECT">
    <p:bg>
      <p:bgPr>
        <a:solidFill>
          <a:schemeClr val="lt1"/>
        </a:solidFill>
        <a:effectLst/>
      </p:bgPr>
    </p:bg>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8" name="Google Shape;38;p4"/>
          <p:cNvSpPr txBox="1">
            <a:spLocks noGrp="1"/>
          </p:cNvSpPr>
          <p:nvPr>
            <p:ph type="body" idx="1"/>
          </p:nvPr>
        </p:nvSpPr>
        <p:spPr>
          <a:xfrm>
            <a:off x="840432" y="1600200"/>
            <a:ext cx="7620000" cy="48006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39" name="Google Shape;39;p4"/>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0" name="Google Shape;40;p4"/>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41" name="Google Shape;41;p4"/>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Verticale titel en tekst" type="vertTitleAndTx">
  <p:cSld name="VERTICAL_TITLE_AND_VERTICAL_TEXT">
    <p:spTree>
      <p:nvGrpSpPr>
        <p:cNvPr id="1" name="Shape 559"/>
        <p:cNvGrpSpPr/>
        <p:nvPr/>
      </p:nvGrpSpPr>
      <p:grpSpPr>
        <a:xfrm>
          <a:off x="0" y="0"/>
          <a:ext cx="0" cy="0"/>
          <a:chOff x="0" y="0"/>
          <a:chExt cx="0" cy="0"/>
        </a:xfrm>
      </p:grpSpPr>
      <p:sp>
        <p:nvSpPr>
          <p:cNvPr id="560" name="Google Shape;560;p80"/>
          <p:cNvSpPr txBox="1">
            <a:spLocks noGrp="1"/>
          </p:cNvSpPr>
          <p:nvPr>
            <p:ph type="title"/>
          </p:nvPr>
        </p:nvSpPr>
        <p:spPr>
          <a:xfrm rot="5400000">
            <a:off x="5018422" y="2324088"/>
            <a:ext cx="5851500" cy="17526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1" name="Google Shape;561;p80"/>
          <p:cNvSpPr txBox="1">
            <a:spLocks noGrp="1"/>
          </p:cNvSpPr>
          <p:nvPr>
            <p:ph type="body" idx="1"/>
          </p:nvPr>
        </p:nvSpPr>
        <p:spPr>
          <a:xfrm rot="5400000">
            <a:off x="979822" y="190488"/>
            <a:ext cx="5851500" cy="6019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SzPts val="1800"/>
              <a:buChar char="•"/>
              <a:defRPr/>
            </a:lvl1pPr>
            <a:lvl2pPr marL="914400" lvl="1" indent="-342900" algn="l" rtl="0">
              <a:spcBef>
                <a:spcPts val="360"/>
              </a:spcBef>
              <a:spcAft>
                <a:spcPts val="0"/>
              </a:spcAft>
              <a:buSzPts val="180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SzPts val="180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562" name="Google Shape;562;p80"/>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3" name="Google Shape;563;p8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64" name="Google Shape;564;p80"/>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Aangepaste indeling">
  <p:cSld name="Aangepaste indeling">
    <p:spTree>
      <p:nvGrpSpPr>
        <p:cNvPr id="1" name="Shape 565"/>
        <p:cNvGrpSpPr/>
        <p:nvPr/>
      </p:nvGrpSpPr>
      <p:grpSpPr>
        <a:xfrm>
          <a:off x="0" y="0"/>
          <a:ext cx="0" cy="0"/>
          <a:chOff x="0" y="0"/>
          <a:chExt cx="0" cy="0"/>
        </a:xfrm>
      </p:grpSpPr>
      <p:sp>
        <p:nvSpPr>
          <p:cNvPr id="566" name="Google Shape;566;p81"/>
          <p:cNvSpPr txBox="1">
            <a:spLocks noGrp="1"/>
          </p:cNvSpPr>
          <p:nvPr>
            <p:ph type="title"/>
          </p:nvPr>
        </p:nvSpPr>
        <p:spPr>
          <a:xfrm>
            <a:off x="971600" y="274638"/>
            <a:ext cx="76200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7" name="Google Shape;567;p81"/>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68" name="Google Shape;568;p8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9" name="Google Shape;569;p81"/>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Last slide">
  <p:cSld name="Last slide">
    <p:bg>
      <p:bgPr>
        <a:solidFill>
          <a:srgbClr val="009999"/>
        </a:solidFill>
        <a:effectLst/>
      </p:bgPr>
    </p:bg>
    <p:spTree>
      <p:nvGrpSpPr>
        <p:cNvPr id="1" name="Shape 570"/>
        <p:cNvGrpSpPr/>
        <p:nvPr/>
      </p:nvGrpSpPr>
      <p:grpSpPr>
        <a:xfrm>
          <a:off x="0" y="0"/>
          <a:ext cx="0" cy="0"/>
          <a:chOff x="0" y="0"/>
          <a:chExt cx="0" cy="0"/>
        </a:xfrm>
      </p:grpSpPr>
      <p:sp>
        <p:nvSpPr>
          <p:cNvPr id="571" name="Google Shape;571;p82"/>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2" name="Google Shape;572;p82"/>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chemeClr val="l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3" name="Google Shape;573;p82"/>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lvl="0" indent="0" algn="ctr" rtl="0">
              <a:spcBef>
                <a:spcPts val="0"/>
              </a:spcBef>
              <a:buNone/>
              <a:defRPr sz="1800">
                <a:solidFill>
                  <a:schemeClr val="lt1"/>
                </a:solidFill>
                <a:latin typeface="Verdana"/>
                <a:ea typeface="Verdana"/>
                <a:cs typeface="Verdana"/>
                <a:sym typeface="Verdana"/>
              </a:defRPr>
            </a:lvl1pPr>
            <a:lvl2pPr marL="0" lvl="1" indent="0" algn="ctr" rtl="0">
              <a:spcBef>
                <a:spcPts val="0"/>
              </a:spcBef>
              <a:buNone/>
              <a:defRPr sz="1800">
                <a:solidFill>
                  <a:schemeClr val="lt1"/>
                </a:solidFill>
                <a:latin typeface="Verdana"/>
                <a:ea typeface="Verdana"/>
                <a:cs typeface="Verdana"/>
                <a:sym typeface="Verdana"/>
              </a:defRPr>
            </a:lvl2pPr>
            <a:lvl3pPr marL="0" lvl="2" indent="0" algn="ctr" rtl="0">
              <a:spcBef>
                <a:spcPts val="0"/>
              </a:spcBef>
              <a:buNone/>
              <a:defRPr sz="1800">
                <a:solidFill>
                  <a:schemeClr val="lt1"/>
                </a:solidFill>
                <a:latin typeface="Verdana"/>
                <a:ea typeface="Verdana"/>
                <a:cs typeface="Verdana"/>
                <a:sym typeface="Verdana"/>
              </a:defRPr>
            </a:lvl3pPr>
            <a:lvl4pPr marL="0" lvl="3" indent="0" algn="ctr" rtl="0">
              <a:spcBef>
                <a:spcPts val="0"/>
              </a:spcBef>
              <a:buNone/>
              <a:defRPr sz="1800">
                <a:solidFill>
                  <a:schemeClr val="lt1"/>
                </a:solidFill>
                <a:latin typeface="Verdana"/>
                <a:ea typeface="Verdana"/>
                <a:cs typeface="Verdana"/>
                <a:sym typeface="Verdana"/>
              </a:defRPr>
            </a:lvl4pPr>
            <a:lvl5pPr marL="0" lvl="4" indent="0" algn="ctr" rtl="0">
              <a:spcBef>
                <a:spcPts val="0"/>
              </a:spcBef>
              <a:buNone/>
              <a:defRPr sz="1800">
                <a:solidFill>
                  <a:schemeClr val="lt1"/>
                </a:solidFill>
                <a:latin typeface="Verdana"/>
                <a:ea typeface="Verdana"/>
                <a:cs typeface="Verdana"/>
                <a:sym typeface="Verdana"/>
              </a:defRPr>
            </a:lvl5pPr>
            <a:lvl6pPr marL="0" lvl="5" indent="0" algn="ctr" rtl="0">
              <a:spcBef>
                <a:spcPts val="0"/>
              </a:spcBef>
              <a:buNone/>
              <a:defRPr sz="1800">
                <a:solidFill>
                  <a:schemeClr val="lt1"/>
                </a:solidFill>
                <a:latin typeface="Verdana"/>
                <a:ea typeface="Verdana"/>
                <a:cs typeface="Verdana"/>
                <a:sym typeface="Verdana"/>
              </a:defRPr>
            </a:lvl6pPr>
            <a:lvl7pPr marL="0" lvl="6" indent="0" algn="ctr" rtl="0">
              <a:spcBef>
                <a:spcPts val="0"/>
              </a:spcBef>
              <a:buNone/>
              <a:defRPr sz="1800">
                <a:solidFill>
                  <a:schemeClr val="lt1"/>
                </a:solidFill>
                <a:latin typeface="Verdana"/>
                <a:ea typeface="Verdana"/>
                <a:cs typeface="Verdana"/>
                <a:sym typeface="Verdana"/>
              </a:defRPr>
            </a:lvl7pPr>
            <a:lvl8pPr marL="0" lvl="7" indent="0" algn="ctr" rtl="0">
              <a:spcBef>
                <a:spcPts val="0"/>
              </a:spcBef>
              <a:buNone/>
              <a:defRPr sz="1800">
                <a:solidFill>
                  <a:schemeClr val="lt1"/>
                </a:solidFill>
                <a:latin typeface="Verdana"/>
                <a:ea typeface="Verdana"/>
                <a:cs typeface="Verdana"/>
                <a:sym typeface="Verdana"/>
              </a:defRPr>
            </a:lvl8pPr>
            <a:lvl9pPr marL="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574" name="Google Shape;574;p82"/>
          <p:cNvSpPr txBox="1"/>
          <p:nvPr/>
        </p:nvSpPr>
        <p:spPr>
          <a:xfrm>
            <a:off x="2588275" y="4445271"/>
            <a:ext cx="413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a:p>
        </p:txBody>
      </p:sp>
      <p:sp>
        <p:nvSpPr>
          <p:cNvPr id="575" name="Google Shape;575;p82"/>
          <p:cNvSpPr txBox="1"/>
          <p:nvPr/>
        </p:nvSpPr>
        <p:spPr>
          <a:xfrm>
            <a:off x="2588275" y="36810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a:p>
        </p:txBody>
      </p:sp>
      <p:sp>
        <p:nvSpPr>
          <p:cNvPr id="576" name="Google Shape;576;p82"/>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appropriate citation.</a:t>
            </a:r>
            <a:endParaRPr sz="900">
              <a:solidFill>
                <a:schemeClr val="lt1"/>
              </a:solidFill>
              <a:latin typeface="Verdana"/>
              <a:ea typeface="Verdana"/>
              <a:cs typeface="Verdana"/>
              <a:sym typeface="Verdana"/>
            </a:endParaRPr>
          </a:p>
        </p:txBody>
      </p:sp>
      <p:sp>
        <p:nvSpPr>
          <p:cNvPr id="577" name="Google Shape;577;p82"/>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eldia" type="title">
  <p:cSld name="TITLE">
    <p:bg>
      <p:bgPr>
        <a:solidFill>
          <a:srgbClr val="009999"/>
        </a:solidFill>
        <a:effectLst/>
      </p:bgPr>
    </p:bg>
    <p:spTree>
      <p:nvGrpSpPr>
        <p:cNvPr id="1" name="Shape 585"/>
        <p:cNvGrpSpPr/>
        <p:nvPr/>
      </p:nvGrpSpPr>
      <p:grpSpPr>
        <a:xfrm>
          <a:off x="0" y="0"/>
          <a:ext cx="0" cy="0"/>
          <a:chOff x="0" y="0"/>
          <a:chExt cx="0" cy="0"/>
        </a:xfrm>
      </p:grpSpPr>
      <p:sp>
        <p:nvSpPr>
          <p:cNvPr id="586" name="Google Shape;586;p84"/>
          <p:cNvSpPr txBox="1">
            <a:spLocks noGrp="1"/>
          </p:cNvSpPr>
          <p:nvPr>
            <p:ph type="subTitle" idx="1"/>
          </p:nvPr>
        </p:nvSpPr>
        <p:spPr>
          <a:xfrm>
            <a:off x="827584" y="3501008"/>
            <a:ext cx="6461700" cy="1066800"/>
          </a:xfrm>
          <a:prstGeom prst="rect">
            <a:avLst/>
          </a:prstGeom>
          <a:noFill/>
          <a:ln>
            <a:noFill/>
          </a:ln>
        </p:spPr>
        <p:txBody>
          <a:bodyPr spcFirstLastPara="1" wrap="square" lIns="91425" tIns="91425" rIns="91425" bIns="91425" anchor="t" anchorCtr="0">
            <a:noAutofit/>
          </a:bodyPr>
          <a:lstStyle>
            <a:lvl1pPr marL="0" marR="0" lvl="0" indent="0" algn="l" rtl="0">
              <a:spcBef>
                <a:spcPts val="400"/>
              </a:spcBef>
              <a:spcAft>
                <a:spcPts val="0"/>
              </a:spcAft>
              <a:buClr>
                <a:schemeClr val="accent1"/>
              </a:buClr>
              <a:buSzPts val="2000"/>
              <a:buFont typeface="Arial"/>
              <a:buNone/>
              <a:defRPr sz="2000" b="0" i="0" u="none" strike="noStrike" cap="none">
                <a:solidFill>
                  <a:srgbClr val="FEF8F3"/>
                </a:solidFill>
                <a:latin typeface="Verdana"/>
                <a:ea typeface="Verdana"/>
                <a:cs typeface="Verdana"/>
                <a:sym typeface="Verdana"/>
              </a:defRPr>
            </a:lvl1pPr>
            <a:lvl2pPr marL="457200" marR="0" lvl="1" indent="0" algn="ctr" rtl="0">
              <a:spcBef>
                <a:spcPts val="400"/>
              </a:spcBef>
              <a:spcAft>
                <a:spcPts val="0"/>
              </a:spcAft>
              <a:buClr>
                <a:schemeClr val="accent2"/>
              </a:buClr>
              <a:buSzPts val="2000"/>
              <a:buFont typeface="Arial"/>
              <a:buNone/>
              <a:defRPr sz="2000" b="0" i="0" u="none" strike="noStrike" cap="none">
                <a:solidFill>
                  <a:srgbClr val="888888"/>
                </a:solidFill>
                <a:latin typeface="Verdana"/>
                <a:ea typeface="Verdana"/>
                <a:cs typeface="Verdana"/>
                <a:sym typeface="Verdana"/>
              </a:defRPr>
            </a:lvl2pPr>
            <a:lvl3pPr marL="914400" marR="0" lvl="2" indent="0" algn="ctr" rtl="0">
              <a:spcBef>
                <a:spcPts val="360"/>
              </a:spcBef>
              <a:spcAft>
                <a:spcPts val="0"/>
              </a:spcAft>
              <a:buClr>
                <a:schemeClr val="accent3"/>
              </a:buClr>
              <a:buSzPts val="1800"/>
              <a:buFont typeface="Arial"/>
              <a:buNone/>
              <a:defRPr sz="1800" b="0" i="0" u="none" strike="noStrike" cap="none">
                <a:solidFill>
                  <a:srgbClr val="888888"/>
                </a:solidFill>
                <a:latin typeface="Verdana"/>
                <a:ea typeface="Verdana"/>
                <a:cs typeface="Verdana"/>
                <a:sym typeface="Verdana"/>
              </a:defRPr>
            </a:lvl3pPr>
            <a:lvl4pPr marL="1371600" marR="0" lvl="3" indent="0" algn="ctr" rtl="0">
              <a:spcBef>
                <a:spcPts val="320"/>
              </a:spcBef>
              <a:spcAft>
                <a:spcPts val="0"/>
              </a:spcAft>
              <a:buClr>
                <a:schemeClr val="accent4"/>
              </a:buClr>
              <a:buSzPts val="1600"/>
              <a:buFont typeface="Arial"/>
              <a:buNone/>
              <a:defRPr sz="1600" b="0" i="0" u="none" strike="noStrike" cap="none">
                <a:solidFill>
                  <a:srgbClr val="888888"/>
                </a:solidFill>
                <a:latin typeface="Verdana"/>
                <a:ea typeface="Verdana"/>
                <a:cs typeface="Verdana"/>
                <a:sym typeface="Verdana"/>
              </a:defRPr>
            </a:lvl4pPr>
            <a:lvl5pPr marL="1828800" marR="0" lvl="4" indent="0" algn="ctr"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286000" marR="0" lvl="5" indent="0" algn="ctr"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2743200" marR="0" lvl="6" indent="0" algn="ctr"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200400" marR="0" lvl="7" indent="0" algn="ctr"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3657600" marR="0" lvl="8" indent="0" algn="ctr"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
        <p:nvSpPr>
          <p:cNvPr id="587" name="Google Shape;587;p84"/>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009999"/>
                </a:solidFill>
                <a:latin typeface="Verdana"/>
                <a:ea typeface="Verdana"/>
                <a:cs typeface="Verdana"/>
                <a:sym typeface="Verdana"/>
              </a:defRPr>
            </a:lvl1pPr>
            <a:lvl2pPr marL="0" marR="0" lvl="1" indent="0" algn="ctr" rtl="0">
              <a:spcBef>
                <a:spcPts val="0"/>
              </a:spcBef>
              <a:buNone/>
              <a:defRPr sz="1800" b="0" i="0" u="none" strike="noStrike" cap="none">
                <a:solidFill>
                  <a:srgbClr val="009999"/>
                </a:solidFill>
                <a:latin typeface="Verdana"/>
                <a:ea typeface="Verdana"/>
                <a:cs typeface="Verdana"/>
                <a:sym typeface="Verdana"/>
              </a:defRPr>
            </a:lvl2pPr>
            <a:lvl3pPr marL="0" marR="0" lvl="2" indent="0" algn="ctr" rtl="0">
              <a:spcBef>
                <a:spcPts val="0"/>
              </a:spcBef>
              <a:buNone/>
              <a:defRPr sz="1800" b="0" i="0" u="none" strike="noStrike" cap="none">
                <a:solidFill>
                  <a:srgbClr val="009999"/>
                </a:solidFill>
                <a:latin typeface="Verdana"/>
                <a:ea typeface="Verdana"/>
                <a:cs typeface="Verdana"/>
                <a:sym typeface="Verdana"/>
              </a:defRPr>
            </a:lvl3pPr>
            <a:lvl4pPr marL="0" marR="0" lvl="3" indent="0" algn="ctr" rtl="0">
              <a:spcBef>
                <a:spcPts val="0"/>
              </a:spcBef>
              <a:buNone/>
              <a:defRPr sz="1800" b="0" i="0" u="none" strike="noStrike" cap="none">
                <a:solidFill>
                  <a:srgbClr val="009999"/>
                </a:solidFill>
                <a:latin typeface="Verdana"/>
                <a:ea typeface="Verdana"/>
                <a:cs typeface="Verdana"/>
                <a:sym typeface="Verdana"/>
              </a:defRPr>
            </a:lvl4pPr>
            <a:lvl5pPr marL="0" marR="0" lvl="4" indent="0" algn="ctr" rtl="0">
              <a:spcBef>
                <a:spcPts val="0"/>
              </a:spcBef>
              <a:buNone/>
              <a:defRPr sz="1800" b="0" i="0" u="none" strike="noStrike" cap="none">
                <a:solidFill>
                  <a:srgbClr val="009999"/>
                </a:solidFill>
                <a:latin typeface="Verdana"/>
                <a:ea typeface="Verdana"/>
                <a:cs typeface="Verdana"/>
                <a:sym typeface="Verdana"/>
              </a:defRPr>
            </a:lvl5pPr>
            <a:lvl6pPr marL="0" marR="0" lvl="5" indent="0" algn="ctr" rtl="0">
              <a:spcBef>
                <a:spcPts val="0"/>
              </a:spcBef>
              <a:buNone/>
              <a:defRPr sz="1800" b="0" i="0" u="none" strike="noStrike" cap="none">
                <a:solidFill>
                  <a:srgbClr val="009999"/>
                </a:solidFill>
                <a:latin typeface="Verdana"/>
                <a:ea typeface="Verdana"/>
                <a:cs typeface="Verdana"/>
                <a:sym typeface="Verdana"/>
              </a:defRPr>
            </a:lvl6pPr>
            <a:lvl7pPr marL="0" marR="0" lvl="6" indent="0" algn="ctr" rtl="0">
              <a:spcBef>
                <a:spcPts val="0"/>
              </a:spcBef>
              <a:buNone/>
              <a:defRPr sz="1800" b="0" i="0" u="none" strike="noStrike" cap="none">
                <a:solidFill>
                  <a:srgbClr val="009999"/>
                </a:solidFill>
                <a:latin typeface="Verdana"/>
                <a:ea typeface="Verdana"/>
                <a:cs typeface="Verdana"/>
                <a:sym typeface="Verdana"/>
              </a:defRPr>
            </a:lvl7pPr>
            <a:lvl8pPr marL="0" marR="0" lvl="7" indent="0" algn="ctr" rtl="0">
              <a:spcBef>
                <a:spcPts val="0"/>
              </a:spcBef>
              <a:buNone/>
              <a:defRPr sz="1800" b="0" i="0" u="none" strike="noStrike" cap="none">
                <a:solidFill>
                  <a:srgbClr val="009999"/>
                </a:solidFill>
                <a:latin typeface="Verdana"/>
                <a:ea typeface="Verdana"/>
                <a:cs typeface="Verdana"/>
                <a:sym typeface="Verdana"/>
              </a:defRPr>
            </a:lvl8pPr>
            <a:lvl9pPr marL="0" marR="0" lvl="8" indent="0" algn="ctr" rtl="0">
              <a:spcBef>
                <a:spcPts val="0"/>
              </a:spcBef>
              <a:buNone/>
              <a:defRPr sz="1800" b="0" i="0" u="none" strike="noStrike" cap="none">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588" name="Google Shape;588;p84"/>
          <p:cNvSpPr txBox="1">
            <a:spLocks noGrp="1"/>
          </p:cNvSpPr>
          <p:nvPr>
            <p:ph type="ftr" idx="11"/>
          </p:nvPr>
        </p:nvSpPr>
        <p:spPr>
          <a:xfrm>
            <a:off x="649288" y="6453336"/>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89" name="Google Shape;589;p84"/>
          <p:cNvSpPr/>
          <p:nvPr/>
        </p:nvSpPr>
        <p:spPr>
          <a:xfrm>
            <a:off x="1815852" y="764704"/>
            <a:ext cx="7308300" cy="23763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4D99"/>
              </a:solidFill>
              <a:latin typeface="Verdana"/>
              <a:ea typeface="Verdana"/>
              <a:cs typeface="Verdana"/>
              <a:sym typeface="Verdana"/>
            </a:endParaRPr>
          </a:p>
        </p:txBody>
      </p:sp>
      <p:sp>
        <p:nvSpPr>
          <p:cNvPr id="590" name="Google Shape;590;p84"/>
          <p:cNvSpPr txBox="1">
            <a:spLocks noGrp="1"/>
          </p:cNvSpPr>
          <p:nvPr>
            <p:ph type="ctrTitle"/>
          </p:nvPr>
        </p:nvSpPr>
        <p:spPr>
          <a:xfrm>
            <a:off x="1815852" y="764704"/>
            <a:ext cx="7357200" cy="23847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rgbClr val="004D99"/>
              </a:buClr>
              <a:buSzPts val="6600"/>
              <a:buFont typeface="Verdana"/>
              <a:buNone/>
              <a:defRPr sz="6600" b="0" i="0" u="none" strike="noStrike" cap="none">
                <a:solidFill>
                  <a:srgbClr val="004D99"/>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2nd_First slide">
  <p:cSld name="2nd_First slide">
    <p:bg>
      <p:bgPr>
        <a:solidFill>
          <a:srgbClr val="009999"/>
        </a:solidFill>
        <a:effectLst/>
      </p:bgPr>
    </p:bg>
    <p:spTree>
      <p:nvGrpSpPr>
        <p:cNvPr id="1" name="Shape 591"/>
        <p:cNvGrpSpPr/>
        <p:nvPr/>
      </p:nvGrpSpPr>
      <p:grpSpPr>
        <a:xfrm>
          <a:off x="0" y="0"/>
          <a:ext cx="0" cy="0"/>
          <a:chOff x="0" y="0"/>
          <a:chExt cx="0" cy="0"/>
        </a:xfrm>
      </p:grpSpPr>
      <p:sp>
        <p:nvSpPr>
          <p:cNvPr id="592" name="Google Shape;592;p85"/>
          <p:cNvSpPr/>
          <p:nvPr/>
        </p:nvSpPr>
        <p:spPr>
          <a:xfrm>
            <a:off x="1835696" y="818458"/>
            <a:ext cx="7308300" cy="576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DARTH Collaboration</a:t>
            </a:r>
            <a:endParaRPr sz="2000" b="1">
              <a:solidFill>
                <a:srgbClr val="004D99"/>
              </a:solidFill>
              <a:latin typeface="Verdana"/>
              <a:ea typeface="Verdana"/>
              <a:cs typeface="Verdana"/>
              <a:sym typeface="Verdana"/>
            </a:endParaRPr>
          </a:p>
        </p:txBody>
      </p:sp>
      <p:sp>
        <p:nvSpPr>
          <p:cNvPr id="593" name="Google Shape;593;p85"/>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94" name="Google Shape;594;p85"/>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graphicFrame>
        <p:nvGraphicFramePr>
          <p:cNvPr id="595" name="Google Shape;595;p85"/>
          <p:cNvGraphicFramePr/>
          <p:nvPr/>
        </p:nvGraphicFramePr>
        <p:xfrm>
          <a:off x="1860376" y="1553344"/>
          <a:ext cx="3000000" cy="3000000"/>
        </p:xfrm>
        <a:graphic>
          <a:graphicData uri="http://schemas.openxmlformats.org/drawingml/2006/table">
            <a:tbl>
              <a:tblPr firstRow="1" bandRow="1">
                <a:noFill/>
                <a:tableStyleId>{E0E4409E-9736-4097-9489-1F81AB6BDE69}</a:tableStyleId>
              </a:tblPr>
              <a:tblGrid>
                <a:gridCol w="3647725">
                  <a:extLst>
                    <a:ext uri="{9D8B030D-6E8A-4147-A177-3AD203B41FA5}">
                      <a16:colId xmlns:a16="http://schemas.microsoft.com/office/drawing/2014/main" val="20000"/>
                    </a:ext>
                  </a:extLst>
                </a:gridCol>
                <a:gridCol w="36359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nl-NL" sz="1400" b="1" u="none" strike="noStrike" cap="none">
                          <a:solidFill>
                            <a:srgbClr val="FEF8F3"/>
                          </a:solidFill>
                        </a:rPr>
                        <a:t>Fernando Alarid-Escudero, PhD</a:t>
                      </a:r>
                      <a:r>
                        <a:rPr lang="nl-NL" sz="1400" b="1" u="none" strike="noStrike" cap="none" baseline="30000">
                          <a:solidFill>
                            <a:srgbClr val="FEF8F3"/>
                          </a:solidFill>
                        </a:rPr>
                        <a:t>1</a:t>
                      </a:r>
                      <a:r>
                        <a:rPr lang="nl-NL" sz="1400" b="1" u="none" strike="noStrike" cap="none">
                          <a:solidFill>
                            <a:srgbClr val="FEF8F3"/>
                          </a:solidFill>
                        </a:rPr>
                        <a:t> </a:t>
                      </a:r>
                      <a:endParaRPr/>
                    </a:p>
                    <a:p>
                      <a:pPr marL="0" marR="0" lvl="0" indent="0" algn="l" rtl="0">
                        <a:spcBef>
                          <a:spcPts val="0"/>
                        </a:spcBef>
                        <a:spcAft>
                          <a:spcPts val="0"/>
                        </a:spcAft>
                        <a:buNone/>
                      </a:pPr>
                      <a:r>
                        <a:rPr lang="nl-NL" sz="1400" b="1">
                          <a:solidFill>
                            <a:srgbClr val="FEF8F3"/>
                          </a:solidFill>
                        </a:rPr>
                        <a:t>Eva A. Enns, MS, PhD</a:t>
                      </a:r>
                      <a:r>
                        <a:rPr lang="nl-NL" sz="1400" b="1" baseline="30000">
                          <a:solidFill>
                            <a:srgbClr val="FEF8F3"/>
                          </a:solidFill>
                        </a:rPr>
                        <a:t>1</a:t>
                      </a:r>
                      <a:r>
                        <a:rPr lang="nl-NL" sz="1400" b="1">
                          <a:solidFill>
                            <a:srgbClr val="FEF8F3"/>
                          </a:solidFill>
                        </a:rPr>
                        <a:t>	</a:t>
                      </a:r>
                      <a:endParaRPr/>
                    </a:p>
                    <a:p>
                      <a:pPr marL="0" marR="0" lvl="0" indent="0" algn="l" rtl="0">
                        <a:spcBef>
                          <a:spcPts val="0"/>
                        </a:spcBef>
                        <a:spcAft>
                          <a:spcPts val="0"/>
                        </a:spcAft>
                        <a:buNone/>
                      </a:pPr>
                      <a:r>
                        <a:rPr lang="nl-NL" sz="1400" b="1">
                          <a:solidFill>
                            <a:srgbClr val="FEF8F3"/>
                          </a:solidFill>
                        </a:rPr>
                        <a:t>M.G. Myriam Hunink, MD, PhD</a:t>
                      </a:r>
                      <a:r>
                        <a:rPr lang="nl-NL" sz="1400" b="1" baseline="30000">
                          <a:solidFill>
                            <a:srgbClr val="FEF8F3"/>
                          </a:solidFill>
                        </a:rPr>
                        <a:t>2,3</a:t>
                      </a:r>
                      <a:endParaRPr sz="1400" b="1">
                        <a:solidFill>
                          <a:srgbClr val="FEF8F3"/>
                        </a:solidFill>
                      </a:endParaRPr>
                    </a:p>
                    <a:p>
                      <a:pPr marL="0" marR="0" lvl="0" indent="0" algn="l" rtl="0">
                        <a:spcBef>
                          <a:spcPts val="0"/>
                        </a:spcBef>
                        <a:spcAft>
                          <a:spcPts val="0"/>
                        </a:spcAft>
                        <a:buNone/>
                      </a:pPr>
                      <a:r>
                        <a:rPr lang="nl-NL" sz="1400" b="1">
                          <a:solidFill>
                            <a:srgbClr val="FEF8F3"/>
                          </a:solidFill>
                        </a:rPr>
                        <a:t>Hawre J. Jalal, MD, PhD</a:t>
                      </a:r>
                      <a:r>
                        <a:rPr lang="nl-NL" sz="1400" b="1" baseline="30000">
                          <a:solidFill>
                            <a:srgbClr val="FEF8F3"/>
                          </a:solidFill>
                        </a:rPr>
                        <a:t>4</a:t>
                      </a:r>
                      <a:r>
                        <a:rPr lang="nl-NL" sz="1400" b="1">
                          <a:solidFill>
                            <a:srgbClr val="FEF8F3"/>
                          </a:solidFill>
                        </a:rPr>
                        <a:t> </a:t>
                      </a:r>
                      <a:endParaRPr sz="1400" b="1">
                        <a:solidFill>
                          <a:srgbClr val="FEF8F3"/>
                        </a:solidFill>
                      </a:endParaRPr>
                    </a:p>
                    <a:p>
                      <a:pPr marL="0" marR="0" lvl="0" indent="0" algn="l" rtl="0">
                        <a:spcBef>
                          <a:spcPts val="0"/>
                        </a:spcBef>
                        <a:spcAft>
                          <a:spcPts val="0"/>
                        </a:spcAft>
                        <a:buNone/>
                      </a:pPr>
                      <a:r>
                        <a:rPr lang="nl-NL" sz="1400" b="1">
                          <a:solidFill>
                            <a:srgbClr val="FEF8F3"/>
                          </a:solidFill>
                        </a:rPr>
                        <a:t>Eline M. Krijkamp, MSc</a:t>
                      </a:r>
                      <a:r>
                        <a:rPr lang="nl-NL" sz="1400" b="1" baseline="30000">
                          <a:solidFill>
                            <a:srgbClr val="FEF8F3"/>
                          </a:solidFill>
                        </a:rPr>
                        <a:t>2</a:t>
                      </a:r>
                      <a:endParaRPr sz="1400" b="1">
                        <a:solidFill>
                          <a:srgbClr val="FEF8F3"/>
                        </a:solidFill>
                      </a:endParaRPr>
                    </a:p>
                    <a:p>
                      <a:pPr marL="0" marR="0" lvl="0" indent="0" algn="l" rtl="0">
                        <a:spcBef>
                          <a:spcPts val="0"/>
                        </a:spcBef>
                        <a:spcAft>
                          <a:spcPts val="0"/>
                        </a:spcAft>
                        <a:buNone/>
                      </a:pPr>
                      <a:r>
                        <a:rPr lang="nl-NL" sz="1400" b="1">
                          <a:solidFill>
                            <a:srgbClr val="FEF8F3"/>
                          </a:solidFill>
                        </a:rPr>
                        <a:t>Petros Pechlivanoglou, PhD</a:t>
                      </a:r>
                      <a:r>
                        <a:rPr lang="nl-NL" sz="1400" b="1" baseline="30000">
                          <a:solidFill>
                            <a:srgbClr val="FEF8F3"/>
                          </a:solidFill>
                        </a:rPr>
                        <a:t>5</a:t>
                      </a:r>
                      <a:r>
                        <a:rPr lang="nl-NL" sz="1400" b="1">
                          <a:solidFill>
                            <a:srgbClr val="FEF8F3"/>
                          </a:solidFill>
                        </a:rPr>
                        <a:t> </a:t>
                      </a:r>
                      <a:endParaRPr/>
                    </a:p>
                    <a:p>
                      <a:pPr marL="0" marR="0" lvl="0" indent="0" algn="l" rtl="0">
                        <a:spcBef>
                          <a:spcPts val="0"/>
                        </a:spcBef>
                        <a:spcAft>
                          <a:spcPts val="0"/>
                        </a:spcAft>
                        <a:buNone/>
                      </a:pPr>
                      <a:endParaRPr sz="1200">
                        <a:solidFill>
                          <a:schemeClr val="lt1"/>
                        </a:solidFill>
                      </a:endParaRPr>
                    </a:p>
                  </a:txBody>
                  <a:tcPr marL="91450" marR="91450" marT="45725" marB="45725"/>
                </a:tc>
                <a:tc>
                  <a:txBody>
                    <a:bodyPr/>
                    <a:lstStyle/>
                    <a:p>
                      <a:pPr marL="0" marR="0" lvl="0" indent="0" algn="l" rtl="0">
                        <a:spcBef>
                          <a:spcPts val="0"/>
                        </a:spcBef>
                        <a:spcAft>
                          <a:spcPts val="0"/>
                        </a:spcAft>
                        <a:buNone/>
                      </a:pPr>
                      <a:endParaRPr sz="1200">
                        <a:solidFill>
                          <a:schemeClr val="lt1"/>
                        </a:solidFill>
                      </a:endParaRPr>
                    </a:p>
                  </a:txBody>
                  <a:tcPr marL="91450" marR="91450" marT="45725" marB="45725"/>
                </a:tc>
                <a:extLst>
                  <a:ext uri="{0D108BD9-81ED-4DB2-BD59-A6C34878D82A}">
                    <a16:rowId xmlns:a16="http://schemas.microsoft.com/office/drawing/2014/main" val="10000"/>
                  </a:ext>
                </a:extLst>
              </a:tr>
              <a:tr h="370850">
                <a:tc gridSpan="2">
                  <a:txBody>
                    <a:bodyPr/>
                    <a:lstStyle/>
                    <a:p>
                      <a:pPr marL="0" marR="0" lvl="0" indent="0" algn="l" rtl="0">
                        <a:spcBef>
                          <a:spcPts val="0"/>
                        </a:spcBef>
                        <a:spcAft>
                          <a:spcPts val="0"/>
                        </a:spcAft>
                        <a:buNone/>
                      </a:pPr>
                      <a:r>
                        <a:rPr lang="nl-NL" sz="1200">
                          <a:solidFill>
                            <a:srgbClr val="FEF8F3"/>
                          </a:solidFill>
                          <a:latin typeface="Verdana"/>
                          <a:ea typeface="Verdana"/>
                          <a:cs typeface="Verdana"/>
                          <a:sym typeface="Verdana"/>
                        </a:rPr>
                        <a:t>In collaboration of: 		</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1 </a:t>
                      </a:r>
                      <a:r>
                        <a:rPr lang="nl-NL" sz="1200">
                          <a:solidFill>
                            <a:srgbClr val="FEF8F3"/>
                          </a:solidFill>
                          <a:latin typeface="Verdana"/>
                          <a:ea typeface="Verdana"/>
                          <a:cs typeface="Verdana"/>
                          <a:sym typeface="Verdana"/>
                        </a:rPr>
                        <a:t>University of Minnesota School of Public Health, Minneapolis, MN,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2 </a:t>
                      </a:r>
                      <a:r>
                        <a:rPr lang="nl-NL" sz="1200">
                          <a:solidFill>
                            <a:srgbClr val="FEF8F3"/>
                          </a:solidFill>
                          <a:latin typeface="Verdana"/>
                          <a:ea typeface="Verdana"/>
                          <a:cs typeface="Verdana"/>
                          <a:sym typeface="Verdana"/>
                        </a:rPr>
                        <a:t>Erasmus MC, Rotterdam, The Netherlands</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3 </a:t>
                      </a:r>
                      <a:r>
                        <a:rPr lang="nl-NL" sz="1200">
                          <a:solidFill>
                            <a:srgbClr val="FEF8F3"/>
                          </a:solidFill>
                          <a:latin typeface="Verdana"/>
                          <a:ea typeface="Verdana"/>
                          <a:cs typeface="Verdana"/>
                          <a:sym typeface="Verdana"/>
                        </a:rPr>
                        <a:t>Harvard T.H. Chan School of Public Health, Boston,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4 </a:t>
                      </a:r>
                      <a:r>
                        <a:rPr lang="nl-NL" sz="1200">
                          <a:solidFill>
                            <a:srgbClr val="FEF8F3"/>
                          </a:solidFill>
                          <a:latin typeface="Verdana"/>
                          <a:ea typeface="Verdana"/>
                          <a:cs typeface="Verdana"/>
                          <a:sym typeface="Verdana"/>
                        </a:rPr>
                        <a:t>University of Pittsburgh Graduate School of Public Health, Pittsburgh, PA,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5 </a:t>
                      </a:r>
                      <a:r>
                        <a:rPr lang="nl-NL" sz="1200">
                          <a:solidFill>
                            <a:srgbClr val="FEF8F3"/>
                          </a:solidFill>
                          <a:latin typeface="Verdana"/>
                          <a:ea typeface="Verdana"/>
                          <a:cs typeface="Verdana"/>
                          <a:sym typeface="Verdana"/>
                        </a:rPr>
                        <a:t>The Hospital for Sick Children, Toronto and University of Toronto, Toronto ON, Canada</a:t>
                      </a:r>
                      <a:endParaRPr/>
                    </a:p>
                    <a:p>
                      <a:pPr marL="0" marR="0" lvl="0" indent="0" algn="l" rtl="0">
                        <a:spcBef>
                          <a:spcPts val="0"/>
                        </a:spcBef>
                        <a:spcAft>
                          <a:spcPts val="0"/>
                        </a:spcAft>
                        <a:buNone/>
                      </a:pPr>
                      <a:endParaRPr sz="1200">
                        <a:solidFill>
                          <a:schemeClr val="lt1"/>
                        </a:solidFill>
                      </a:endParaRPr>
                    </a:p>
                  </a:txBody>
                  <a:tcPr marL="91450" marR="91450" marT="45725" marB="45725"/>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596" name="Google Shape;596;p85"/>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sz="900">
              <a:solidFill>
                <a:schemeClr val="lt1"/>
              </a:solidFill>
              <a:latin typeface="Verdana"/>
              <a:ea typeface="Verdana"/>
              <a:cs typeface="Verdana"/>
              <a:sym typeface="Verdana"/>
            </a:endParaRPr>
          </a:p>
        </p:txBody>
      </p:sp>
      <p:pic>
        <p:nvPicPr>
          <p:cNvPr id="597" name="Google Shape;597;p85" descr="Image result for vector logo harvard chan school of public health"/>
          <p:cNvPicPr preferRelativeResize="0"/>
          <p:nvPr/>
        </p:nvPicPr>
        <p:blipFill rotWithShape="1">
          <a:blip r:embed="rId2">
            <a:alphaModFix/>
          </a:blip>
          <a:srcRect b="10249"/>
          <a:stretch/>
        </p:blipFill>
        <p:spPr>
          <a:xfrm>
            <a:off x="4056843" y="4953607"/>
            <a:ext cx="1044000" cy="707641"/>
          </a:xfrm>
          <a:prstGeom prst="rect">
            <a:avLst/>
          </a:prstGeom>
          <a:noFill/>
          <a:ln>
            <a:noFill/>
          </a:ln>
        </p:spPr>
      </p:pic>
      <p:sp>
        <p:nvSpPr>
          <p:cNvPr id="598" name="Google Shape;598;p85" descr="Image result for hospital for sick children toronto vector logo"/>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599" name="Google Shape;599;p85" descr="Image result for sick kids vector logo wiki"/>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pic>
        <p:nvPicPr>
          <p:cNvPr id="600" name="Google Shape;600;p85" descr="\\storage.erasmusmc.nl\m\MyDocs\478030\My Documents\Desktop\The_Hospital_for_Sick_Children-logo-30EAA69EAC-seeklogo.com.png"/>
          <p:cNvPicPr preferRelativeResize="0"/>
          <p:nvPr/>
        </p:nvPicPr>
        <p:blipFill rotWithShape="1">
          <a:blip r:embed="rId3">
            <a:alphaModFix/>
          </a:blip>
          <a:srcRect/>
          <a:stretch/>
        </p:blipFill>
        <p:spPr>
          <a:xfrm>
            <a:off x="7740352" y="5294048"/>
            <a:ext cx="1224000" cy="367200"/>
          </a:xfrm>
          <a:prstGeom prst="rect">
            <a:avLst/>
          </a:prstGeom>
          <a:noFill/>
          <a:ln>
            <a:noFill/>
          </a:ln>
        </p:spPr>
      </p:pic>
      <p:pic>
        <p:nvPicPr>
          <p:cNvPr id="601" name="Google Shape;601;p85" descr="\\storage.erasmusmc.nl\m\MyDocs\478030\My Documents\Desktop\Pitt_logo.gif"/>
          <p:cNvPicPr preferRelativeResize="0"/>
          <p:nvPr/>
        </p:nvPicPr>
        <p:blipFill rotWithShape="1">
          <a:blip r:embed="rId4">
            <a:alphaModFix/>
          </a:blip>
          <a:srcRect/>
          <a:stretch/>
        </p:blipFill>
        <p:spPr>
          <a:xfrm>
            <a:off x="5004048" y="5182701"/>
            <a:ext cx="2664002" cy="508713"/>
          </a:xfrm>
          <a:prstGeom prst="rect">
            <a:avLst/>
          </a:prstGeom>
          <a:noFill/>
          <a:ln>
            <a:noFill/>
          </a:ln>
        </p:spPr>
      </p:pic>
      <p:sp>
        <p:nvSpPr>
          <p:cNvPr id="602" name="Google Shape;602;p85"/>
          <p:cNvSpPr/>
          <p:nvPr/>
        </p:nvSpPr>
        <p:spPr>
          <a:xfrm rot="5400000" flipH="1">
            <a:off x="-1201756" y="1708857"/>
            <a:ext cx="3024300" cy="3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pic>
        <p:nvPicPr>
          <p:cNvPr id="603" name="Google Shape;603;p85"/>
          <p:cNvPicPr preferRelativeResize="0"/>
          <p:nvPr/>
        </p:nvPicPr>
        <p:blipFill rotWithShape="1">
          <a:blip r:embed="rId5">
            <a:alphaModFix/>
          </a:blip>
          <a:srcRect/>
          <a:stretch/>
        </p:blipFill>
        <p:spPr>
          <a:xfrm>
            <a:off x="2843807" y="5276889"/>
            <a:ext cx="1296145" cy="384359"/>
          </a:xfrm>
          <a:prstGeom prst="rect">
            <a:avLst/>
          </a:prstGeom>
          <a:noFill/>
          <a:ln>
            <a:noFill/>
          </a:ln>
        </p:spPr>
      </p:pic>
      <p:pic>
        <p:nvPicPr>
          <p:cNvPr id="604" name="Google Shape;604;p85"/>
          <p:cNvPicPr preferRelativeResize="0"/>
          <p:nvPr/>
        </p:nvPicPr>
        <p:blipFill rotWithShape="1">
          <a:blip r:embed="rId6">
            <a:alphaModFix/>
          </a:blip>
          <a:srcRect/>
          <a:stretch/>
        </p:blipFill>
        <p:spPr>
          <a:xfrm>
            <a:off x="798392" y="5229203"/>
            <a:ext cx="2015999" cy="41571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el en object" type="obj">
  <p:cSld name="OBJECT">
    <p:bg>
      <p:bgPr>
        <a:solidFill>
          <a:schemeClr val="lt1"/>
        </a:solidFill>
        <a:effectLst/>
      </p:bgPr>
    </p:bg>
    <p:spTree>
      <p:nvGrpSpPr>
        <p:cNvPr id="1" name="Shape 605"/>
        <p:cNvGrpSpPr/>
        <p:nvPr/>
      </p:nvGrpSpPr>
      <p:grpSpPr>
        <a:xfrm>
          <a:off x="0" y="0"/>
          <a:ext cx="0" cy="0"/>
          <a:chOff x="0" y="0"/>
          <a:chExt cx="0" cy="0"/>
        </a:xfrm>
      </p:grpSpPr>
      <p:sp>
        <p:nvSpPr>
          <p:cNvPr id="606" name="Google Shape;606;p86"/>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607" name="Google Shape;607;p86"/>
          <p:cNvSpPr txBox="1">
            <a:spLocks noGrp="1"/>
          </p:cNvSpPr>
          <p:nvPr>
            <p:ph type="body" idx="1"/>
          </p:nvPr>
        </p:nvSpPr>
        <p:spPr>
          <a:xfrm>
            <a:off x="840432" y="1600200"/>
            <a:ext cx="7620000" cy="48006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608" name="Google Shape;608;p86"/>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09" name="Google Shape;609;p86"/>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10" name="Google Shape;610;p86"/>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Last slide">
  <p:cSld name="Last slide">
    <p:bg>
      <p:bgPr>
        <a:solidFill>
          <a:srgbClr val="009999"/>
        </a:solidFill>
        <a:effectLst/>
      </p:bgPr>
    </p:bg>
    <p:spTree>
      <p:nvGrpSpPr>
        <p:cNvPr id="1" name="Shape 611"/>
        <p:cNvGrpSpPr/>
        <p:nvPr/>
      </p:nvGrpSpPr>
      <p:grpSpPr>
        <a:xfrm>
          <a:off x="0" y="0"/>
          <a:ext cx="0" cy="0"/>
          <a:chOff x="0" y="0"/>
          <a:chExt cx="0" cy="0"/>
        </a:xfrm>
      </p:grpSpPr>
      <p:sp>
        <p:nvSpPr>
          <p:cNvPr id="612" name="Google Shape;612;p87"/>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613" name="Google Shape;613;p87" descr="Related image"/>
          <p:cNvPicPr preferRelativeResize="0"/>
          <p:nvPr/>
        </p:nvPicPr>
        <p:blipFill rotWithShape="1">
          <a:blip r:embed="rId2">
            <a:alphaModFix/>
          </a:blip>
          <a:srcRect/>
          <a:stretch/>
        </p:blipFill>
        <p:spPr>
          <a:xfrm>
            <a:off x="1840770" y="2279647"/>
            <a:ext cx="570926" cy="432000"/>
          </a:xfrm>
          <a:prstGeom prst="rect">
            <a:avLst/>
          </a:prstGeom>
          <a:noFill/>
          <a:ln>
            <a:noFill/>
          </a:ln>
        </p:spPr>
      </p:pic>
      <p:pic>
        <p:nvPicPr>
          <p:cNvPr id="614" name="Google Shape;614;p87" descr="Image result for website icon white"/>
          <p:cNvPicPr preferRelativeResize="0"/>
          <p:nvPr/>
        </p:nvPicPr>
        <p:blipFill rotWithShape="1">
          <a:blip r:embed="rId3">
            <a:alphaModFix/>
          </a:blip>
          <a:srcRect/>
          <a:stretch/>
        </p:blipFill>
        <p:spPr>
          <a:xfrm>
            <a:off x="1835696" y="2852936"/>
            <a:ext cx="540000" cy="540000"/>
          </a:xfrm>
          <a:prstGeom prst="rect">
            <a:avLst/>
          </a:prstGeom>
          <a:noFill/>
          <a:ln>
            <a:noFill/>
          </a:ln>
        </p:spPr>
      </p:pic>
      <p:sp>
        <p:nvSpPr>
          <p:cNvPr id="615" name="Google Shape;615;p87"/>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16" name="Google Shape;616;p87"/>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617" name="Google Shape;617;p87"/>
          <p:cNvPicPr preferRelativeResize="0"/>
          <p:nvPr/>
        </p:nvPicPr>
        <p:blipFill rotWithShape="1">
          <a:blip r:embed="rId4">
            <a:alphaModFix/>
          </a:blip>
          <a:srcRect/>
          <a:stretch/>
        </p:blipFill>
        <p:spPr>
          <a:xfrm>
            <a:off x="1835696" y="3537072"/>
            <a:ext cx="576000" cy="576000"/>
          </a:xfrm>
          <a:prstGeom prst="rect">
            <a:avLst/>
          </a:prstGeom>
          <a:noFill/>
          <a:ln>
            <a:noFill/>
          </a:ln>
        </p:spPr>
      </p:pic>
      <p:pic>
        <p:nvPicPr>
          <p:cNvPr id="618" name="Google Shape;618;p87"/>
          <p:cNvPicPr preferRelativeResize="0"/>
          <p:nvPr/>
        </p:nvPicPr>
        <p:blipFill rotWithShape="1">
          <a:blip r:embed="rId5">
            <a:alphaModFix/>
          </a:blip>
          <a:srcRect/>
          <a:stretch/>
        </p:blipFill>
        <p:spPr>
          <a:xfrm>
            <a:off x="1856233" y="4329160"/>
            <a:ext cx="540000" cy="540000"/>
          </a:xfrm>
          <a:prstGeom prst="rect">
            <a:avLst/>
          </a:prstGeom>
          <a:noFill/>
          <a:ln>
            <a:noFill/>
          </a:ln>
        </p:spPr>
      </p:pic>
      <p:sp>
        <p:nvSpPr>
          <p:cNvPr id="619" name="Google Shape;619;p87"/>
          <p:cNvSpPr txBox="1"/>
          <p:nvPr/>
        </p:nvSpPr>
        <p:spPr>
          <a:xfrm>
            <a:off x="2588275" y="4445271"/>
            <a:ext cx="413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620" name="Google Shape;620;p87"/>
          <p:cNvSpPr txBox="1"/>
          <p:nvPr/>
        </p:nvSpPr>
        <p:spPr>
          <a:xfrm>
            <a:off x="2588275" y="36810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621" name="Google Shape;621;p87"/>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sz="900">
              <a:solidFill>
                <a:schemeClr val="lt1"/>
              </a:solidFill>
              <a:latin typeface="Verdana"/>
              <a:ea typeface="Verdana"/>
              <a:cs typeface="Verdana"/>
              <a:sym typeface="Verdana"/>
            </a:endParaRPr>
          </a:p>
        </p:txBody>
      </p:sp>
      <p:sp>
        <p:nvSpPr>
          <p:cNvPr id="622" name="Google Shape;622;p87"/>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1_2nd_First slide">
  <p:cSld name="1_2nd_First slide">
    <p:bg>
      <p:bgPr>
        <a:solidFill>
          <a:srgbClr val="009999"/>
        </a:solidFill>
        <a:effectLst/>
      </p:bgPr>
    </p:bg>
    <p:spTree>
      <p:nvGrpSpPr>
        <p:cNvPr id="1" name="Shape 623"/>
        <p:cNvGrpSpPr/>
        <p:nvPr/>
      </p:nvGrpSpPr>
      <p:grpSpPr>
        <a:xfrm>
          <a:off x="0" y="0"/>
          <a:ext cx="0" cy="0"/>
          <a:chOff x="0" y="0"/>
          <a:chExt cx="0" cy="0"/>
        </a:xfrm>
      </p:grpSpPr>
      <p:sp>
        <p:nvSpPr>
          <p:cNvPr id="624" name="Google Shape;624;p88"/>
          <p:cNvSpPr/>
          <p:nvPr/>
        </p:nvSpPr>
        <p:spPr>
          <a:xfrm>
            <a:off x="1835696" y="818458"/>
            <a:ext cx="7308300" cy="576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Acknowledgements and attributions</a:t>
            </a:r>
            <a:endParaRPr sz="2000" b="1">
              <a:solidFill>
                <a:srgbClr val="004D99"/>
              </a:solidFill>
              <a:latin typeface="Verdana"/>
              <a:ea typeface="Verdana"/>
              <a:cs typeface="Verdana"/>
              <a:sym typeface="Verdana"/>
            </a:endParaRPr>
          </a:p>
        </p:txBody>
      </p:sp>
      <p:sp>
        <p:nvSpPr>
          <p:cNvPr id="625" name="Google Shape;625;p88"/>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26" name="Google Shape;626;p88"/>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27" name="Google Shape;627;p88"/>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sz="900">
              <a:solidFill>
                <a:schemeClr val="lt1"/>
              </a:solidFill>
              <a:latin typeface="Verdana"/>
              <a:ea typeface="Verdana"/>
              <a:cs typeface="Verdana"/>
              <a:sym typeface="Verdana"/>
            </a:endParaRPr>
          </a:p>
        </p:txBody>
      </p:sp>
      <p:pic>
        <p:nvPicPr>
          <p:cNvPr id="628" name="Google Shape;628;p88" descr="Image result for vector logo harvard chan school of public health"/>
          <p:cNvPicPr preferRelativeResize="0"/>
          <p:nvPr/>
        </p:nvPicPr>
        <p:blipFill rotWithShape="1">
          <a:blip r:embed="rId2">
            <a:alphaModFix/>
          </a:blip>
          <a:srcRect b="10249"/>
          <a:stretch/>
        </p:blipFill>
        <p:spPr>
          <a:xfrm>
            <a:off x="4056843" y="4953607"/>
            <a:ext cx="1044000" cy="707641"/>
          </a:xfrm>
          <a:prstGeom prst="rect">
            <a:avLst/>
          </a:prstGeom>
          <a:noFill/>
          <a:ln>
            <a:noFill/>
          </a:ln>
        </p:spPr>
      </p:pic>
      <p:sp>
        <p:nvSpPr>
          <p:cNvPr id="629" name="Google Shape;629;p88" descr="Image result for hospital for sick children toronto vector logo"/>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30" name="Google Shape;630;p88" descr="Image result for sick kids vector logo wiki"/>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pic>
        <p:nvPicPr>
          <p:cNvPr id="631" name="Google Shape;631;p88" descr="\\storage.erasmusmc.nl\m\MyDocs\478030\My Documents\Desktop\The_Hospital_for_Sick_Children-logo-30EAA69EAC-seeklogo.com.png"/>
          <p:cNvPicPr preferRelativeResize="0"/>
          <p:nvPr/>
        </p:nvPicPr>
        <p:blipFill rotWithShape="1">
          <a:blip r:embed="rId3">
            <a:alphaModFix/>
          </a:blip>
          <a:srcRect/>
          <a:stretch/>
        </p:blipFill>
        <p:spPr>
          <a:xfrm>
            <a:off x="7740352" y="5294048"/>
            <a:ext cx="1224000" cy="367200"/>
          </a:xfrm>
          <a:prstGeom prst="rect">
            <a:avLst/>
          </a:prstGeom>
          <a:noFill/>
          <a:ln>
            <a:noFill/>
          </a:ln>
        </p:spPr>
      </p:pic>
      <p:pic>
        <p:nvPicPr>
          <p:cNvPr id="632" name="Google Shape;632;p88" descr="\\storage.erasmusmc.nl\m\MyDocs\478030\My Documents\Desktop\Pitt_logo.gif"/>
          <p:cNvPicPr preferRelativeResize="0"/>
          <p:nvPr/>
        </p:nvPicPr>
        <p:blipFill rotWithShape="1">
          <a:blip r:embed="rId4">
            <a:alphaModFix/>
          </a:blip>
          <a:srcRect/>
          <a:stretch/>
        </p:blipFill>
        <p:spPr>
          <a:xfrm>
            <a:off x="5004048" y="5182701"/>
            <a:ext cx="2664002" cy="508713"/>
          </a:xfrm>
          <a:prstGeom prst="rect">
            <a:avLst/>
          </a:prstGeom>
          <a:noFill/>
          <a:ln>
            <a:noFill/>
          </a:ln>
        </p:spPr>
      </p:pic>
      <p:sp>
        <p:nvSpPr>
          <p:cNvPr id="633" name="Google Shape;633;p88"/>
          <p:cNvSpPr/>
          <p:nvPr/>
        </p:nvSpPr>
        <p:spPr>
          <a:xfrm rot="5400000" flipH="1">
            <a:off x="-1201756" y="1708857"/>
            <a:ext cx="3024300" cy="3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pic>
        <p:nvPicPr>
          <p:cNvPr id="634" name="Google Shape;634;p88"/>
          <p:cNvPicPr preferRelativeResize="0"/>
          <p:nvPr/>
        </p:nvPicPr>
        <p:blipFill rotWithShape="1">
          <a:blip r:embed="rId5">
            <a:alphaModFix/>
          </a:blip>
          <a:srcRect/>
          <a:stretch/>
        </p:blipFill>
        <p:spPr>
          <a:xfrm>
            <a:off x="2843807" y="5276889"/>
            <a:ext cx="1296145" cy="384359"/>
          </a:xfrm>
          <a:prstGeom prst="rect">
            <a:avLst/>
          </a:prstGeom>
          <a:noFill/>
          <a:ln>
            <a:noFill/>
          </a:ln>
        </p:spPr>
      </p:pic>
      <p:pic>
        <p:nvPicPr>
          <p:cNvPr id="635" name="Google Shape;635;p88"/>
          <p:cNvPicPr preferRelativeResize="0"/>
          <p:nvPr/>
        </p:nvPicPr>
        <p:blipFill rotWithShape="1">
          <a:blip r:embed="rId6">
            <a:alphaModFix/>
          </a:blip>
          <a:srcRect/>
          <a:stretch/>
        </p:blipFill>
        <p:spPr>
          <a:xfrm>
            <a:off x="798392" y="5229203"/>
            <a:ext cx="2015999" cy="415711"/>
          </a:xfrm>
          <a:prstGeom prst="rect">
            <a:avLst/>
          </a:prstGeom>
          <a:noFill/>
          <a:ln>
            <a:noFill/>
          </a:ln>
        </p:spPr>
      </p:pic>
      <p:sp>
        <p:nvSpPr>
          <p:cNvPr id="636" name="Google Shape;636;p88"/>
          <p:cNvSpPr txBox="1">
            <a:spLocks noGrp="1"/>
          </p:cNvSpPr>
          <p:nvPr>
            <p:ph type="subTitle" idx="1"/>
          </p:nvPr>
        </p:nvSpPr>
        <p:spPr>
          <a:xfrm>
            <a:off x="1835696" y="1628800"/>
            <a:ext cx="7056900" cy="1066800"/>
          </a:xfrm>
          <a:prstGeom prst="rect">
            <a:avLst/>
          </a:prstGeom>
          <a:noFill/>
          <a:ln>
            <a:noFill/>
          </a:ln>
        </p:spPr>
        <p:txBody>
          <a:bodyPr spcFirstLastPara="1" wrap="square" lIns="91425" tIns="91425" rIns="91425" bIns="91425" anchor="t" anchorCtr="0">
            <a:noAutofit/>
          </a:bodyPr>
          <a:lstStyle>
            <a:lvl1pPr marL="0" marR="0" lvl="0" indent="0" algn="l" rtl="0">
              <a:spcBef>
                <a:spcPts val="400"/>
              </a:spcBef>
              <a:spcAft>
                <a:spcPts val="0"/>
              </a:spcAft>
              <a:buClr>
                <a:schemeClr val="accent1"/>
              </a:buClr>
              <a:buSzPts val="2000"/>
              <a:buFont typeface="Arial"/>
              <a:buNone/>
              <a:defRPr sz="2000" b="0" i="0" u="none" strike="noStrike" cap="none">
                <a:solidFill>
                  <a:srgbClr val="FEF8F3"/>
                </a:solidFill>
                <a:latin typeface="Verdana"/>
                <a:ea typeface="Verdana"/>
                <a:cs typeface="Verdana"/>
                <a:sym typeface="Verdana"/>
              </a:defRPr>
            </a:lvl1pPr>
            <a:lvl2pPr marL="457200" marR="0" lvl="1" indent="0" algn="ctr" rtl="0">
              <a:spcBef>
                <a:spcPts val="400"/>
              </a:spcBef>
              <a:spcAft>
                <a:spcPts val="0"/>
              </a:spcAft>
              <a:buClr>
                <a:schemeClr val="accent2"/>
              </a:buClr>
              <a:buSzPts val="2000"/>
              <a:buFont typeface="Arial"/>
              <a:buNone/>
              <a:defRPr sz="2000" b="0" i="0" u="none" strike="noStrike" cap="none">
                <a:solidFill>
                  <a:srgbClr val="888888"/>
                </a:solidFill>
                <a:latin typeface="Verdana"/>
                <a:ea typeface="Verdana"/>
                <a:cs typeface="Verdana"/>
                <a:sym typeface="Verdana"/>
              </a:defRPr>
            </a:lvl2pPr>
            <a:lvl3pPr marL="914400" marR="0" lvl="2" indent="0" algn="ctr" rtl="0">
              <a:spcBef>
                <a:spcPts val="360"/>
              </a:spcBef>
              <a:spcAft>
                <a:spcPts val="0"/>
              </a:spcAft>
              <a:buClr>
                <a:schemeClr val="accent3"/>
              </a:buClr>
              <a:buSzPts val="1800"/>
              <a:buFont typeface="Arial"/>
              <a:buNone/>
              <a:defRPr sz="1800" b="0" i="0" u="none" strike="noStrike" cap="none">
                <a:solidFill>
                  <a:srgbClr val="888888"/>
                </a:solidFill>
                <a:latin typeface="Verdana"/>
                <a:ea typeface="Verdana"/>
                <a:cs typeface="Verdana"/>
                <a:sym typeface="Verdana"/>
              </a:defRPr>
            </a:lvl3pPr>
            <a:lvl4pPr marL="1371600" marR="0" lvl="3" indent="0" algn="ctr" rtl="0">
              <a:spcBef>
                <a:spcPts val="320"/>
              </a:spcBef>
              <a:spcAft>
                <a:spcPts val="0"/>
              </a:spcAft>
              <a:buClr>
                <a:schemeClr val="accent4"/>
              </a:buClr>
              <a:buSzPts val="1600"/>
              <a:buFont typeface="Arial"/>
              <a:buNone/>
              <a:defRPr sz="1600" b="0" i="0" u="none" strike="noStrike" cap="none">
                <a:solidFill>
                  <a:srgbClr val="888888"/>
                </a:solidFill>
                <a:latin typeface="Verdana"/>
                <a:ea typeface="Verdana"/>
                <a:cs typeface="Verdana"/>
                <a:sym typeface="Verdana"/>
              </a:defRPr>
            </a:lvl4pPr>
            <a:lvl5pPr marL="1828800" marR="0" lvl="4" indent="0" algn="ctr"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286000" marR="0" lvl="5" indent="0" algn="ctr"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2743200" marR="0" lvl="6" indent="0" algn="ctr"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200400" marR="0" lvl="7" indent="0" algn="ctr"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3657600" marR="0" lvl="8" indent="0" algn="ctr"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ekop" type="secHead">
  <p:cSld name="SECTION_HEADER">
    <p:spTree>
      <p:nvGrpSpPr>
        <p:cNvPr id="1" name="Shape 637"/>
        <p:cNvGrpSpPr/>
        <p:nvPr/>
      </p:nvGrpSpPr>
      <p:grpSpPr>
        <a:xfrm>
          <a:off x="0" y="0"/>
          <a:ext cx="0" cy="0"/>
          <a:chOff x="0" y="0"/>
          <a:chExt cx="0" cy="0"/>
        </a:xfrm>
      </p:grpSpPr>
      <p:sp>
        <p:nvSpPr>
          <p:cNvPr id="638" name="Google Shape;638;p89"/>
          <p:cNvSpPr txBox="1">
            <a:spLocks noGrp="1"/>
          </p:cNvSpPr>
          <p:nvPr>
            <p:ph type="title"/>
          </p:nvPr>
        </p:nvSpPr>
        <p:spPr>
          <a:xfrm>
            <a:off x="872753" y="4918521"/>
            <a:ext cx="7659600" cy="1168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chemeClr val="dk1"/>
              </a:buClr>
              <a:buSzPts val="3600"/>
              <a:buFont typeface="Verdana"/>
              <a:buNone/>
              <a:defRPr sz="3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639" name="Google Shape;639;p89"/>
          <p:cNvSpPr txBox="1">
            <a:spLocks noGrp="1"/>
          </p:cNvSpPr>
          <p:nvPr>
            <p:ph type="body" idx="1"/>
          </p:nvPr>
        </p:nvSpPr>
        <p:spPr>
          <a:xfrm>
            <a:off x="872753" y="3284984"/>
            <a:ext cx="6135600" cy="16335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00"/>
              </a:spcBef>
              <a:spcAft>
                <a:spcPts val="0"/>
              </a:spcAft>
              <a:buClr>
                <a:schemeClr val="accent1"/>
              </a:buClr>
              <a:buSzPts val="2000"/>
              <a:buFont typeface="Arial"/>
              <a:buNone/>
              <a:defRPr sz="2000" b="0" i="0" u="none" strike="noStrike" cap="none">
                <a:solidFill>
                  <a:srgbClr val="888888"/>
                </a:solidFill>
                <a:latin typeface="Verdana"/>
                <a:ea typeface="Verdana"/>
                <a:cs typeface="Verdana"/>
                <a:sym typeface="Verdana"/>
              </a:defRPr>
            </a:lvl1pPr>
            <a:lvl2pPr marL="914400" marR="0" lvl="1" indent="-228600" algn="l" rtl="0">
              <a:spcBef>
                <a:spcPts val="360"/>
              </a:spcBef>
              <a:spcAft>
                <a:spcPts val="0"/>
              </a:spcAft>
              <a:buClr>
                <a:schemeClr val="accent2"/>
              </a:buClr>
              <a:buSzPts val="1800"/>
              <a:buFont typeface="Arial"/>
              <a:buNone/>
              <a:defRPr sz="1800" b="0" i="0" u="none" strike="noStrike" cap="none">
                <a:solidFill>
                  <a:srgbClr val="888888"/>
                </a:solidFill>
                <a:latin typeface="Verdana"/>
                <a:ea typeface="Verdana"/>
                <a:cs typeface="Verdana"/>
                <a:sym typeface="Verdana"/>
              </a:defRPr>
            </a:lvl2pPr>
            <a:lvl3pPr marL="1371600" marR="0" lvl="2" indent="-228600" algn="l" rtl="0">
              <a:spcBef>
                <a:spcPts val="320"/>
              </a:spcBef>
              <a:spcAft>
                <a:spcPts val="0"/>
              </a:spcAft>
              <a:buClr>
                <a:schemeClr val="accent3"/>
              </a:buClr>
              <a:buSzPts val="1600"/>
              <a:buFont typeface="Arial"/>
              <a:buNone/>
              <a:defRPr sz="1600" b="0" i="0" u="none" strike="noStrike" cap="none">
                <a:solidFill>
                  <a:srgbClr val="888888"/>
                </a:solidFill>
                <a:latin typeface="Verdana"/>
                <a:ea typeface="Verdana"/>
                <a:cs typeface="Verdana"/>
                <a:sym typeface="Verdana"/>
              </a:defRPr>
            </a:lvl3pPr>
            <a:lvl4pPr marL="1828800" marR="0" lvl="3" indent="-228600" algn="l"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4pPr>
            <a:lvl5pPr marL="2286000" marR="0" lvl="4" indent="-228600" algn="l"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743200" marR="0" lvl="5" indent="-228600" algn="l"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3200400" marR="0" lvl="6" indent="-228600" algn="l"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657600" marR="0" lvl="7" indent="-228600" algn="l"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4114800" marR="0" lvl="8" indent="-228600" algn="l"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
        <p:nvSpPr>
          <p:cNvPr id="640" name="Google Shape;640;p89"/>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41" name="Google Shape;641;p89"/>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42" name="Google Shape;642;p89"/>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wee objecten" type="twoObj">
  <p:cSld name="TWO_OBJECTS">
    <p:spTree>
      <p:nvGrpSpPr>
        <p:cNvPr id="1" name="Shape 643"/>
        <p:cNvGrpSpPr/>
        <p:nvPr/>
      </p:nvGrpSpPr>
      <p:grpSpPr>
        <a:xfrm>
          <a:off x="0" y="0"/>
          <a:ext cx="0" cy="0"/>
          <a:chOff x="0" y="0"/>
          <a:chExt cx="0" cy="0"/>
        </a:xfrm>
      </p:grpSpPr>
      <p:sp>
        <p:nvSpPr>
          <p:cNvPr id="644" name="Google Shape;644;p90"/>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645" name="Google Shape;645;p90"/>
          <p:cNvSpPr txBox="1">
            <a:spLocks noGrp="1"/>
          </p:cNvSpPr>
          <p:nvPr>
            <p:ph type="body" idx="1"/>
          </p:nvPr>
        </p:nvSpPr>
        <p:spPr>
          <a:xfrm>
            <a:off x="840432" y="1536192"/>
            <a:ext cx="3657600" cy="45903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accent2"/>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accent3"/>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accent5"/>
              </a:buClr>
              <a:buSzPts val="1800"/>
              <a:buFont typeface="Arial"/>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accent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accent2"/>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646" name="Google Shape;646;p90"/>
          <p:cNvSpPr txBox="1">
            <a:spLocks noGrp="1"/>
          </p:cNvSpPr>
          <p:nvPr>
            <p:ph type="body" idx="2"/>
          </p:nvPr>
        </p:nvSpPr>
        <p:spPr>
          <a:xfrm>
            <a:off x="4802832" y="1536192"/>
            <a:ext cx="3657600" cy="45903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accent2"/>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accent3"/>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accent5"/>
              </a:buClr>
              <a:buSzPts val="1800"/>
              <a:buFont typeface="Arial"/>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accent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accent2"/>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647" name="Google Shape;647;p90"/>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48" name="Google Shape;648;p9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49" name="Google Shape;649;p90"/>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ast slide">
  <p:cSld name="Last slide">
    <p:bg>
      <p:bgPr>
        <a:solidFill>
          <a:srgbClr val="009999"/>
        </a:solidFill>
        <a:effectLst/>
      </p:bgPr>
    </p:bg>
    <p:spTree>
      <p:nvGrpSpPr>
        <p:cNvPr id="1" name="Shape 42"/>
        <p:cNvGrpSpPr/>
        <p:nvPr/>
      </p:nvGrpSpPr>
      <p:grpSpPr>
        <a:xfrm>
          <a:off x="0" y="0"/>
          <a:ext cx="0" cy="0"/>
          <a:chOff x="0" y="0"/>
          <a:chExt cx="0" cy="0"/>
        </a:xfrm>
      </p:grpSpPr>
      <p:sp>
        <p:nvSpPr>
          <p:cNvPr id="43" name="Google Shape;43;p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44" name="Google Shape;44;p5" descr="Related image"/>
          <p:cNvPicPr preferRelativeResize="0"/>
          <p:nvPr/>
        </p:nvPicPr>
        <p:blipFill rotWithShape="1">
          <a:blip r:embed="rId2">
            <a:alphaModFix/>
          </a:blip>
          <a:srcRect/>
          <a:stretch/>
        </p:blipFill>
        <p:spPr>
          <a:xfrm>
            <a:off x="1840770" y="2279647"/>
            <a:ext cx="570926" cy="432000"/>
          </a:xfrm>
          <a:prstGeom prst="rect">
            <a:avLst/>
          </a:prstGeom>
          <a:noFill/>
          <a:ln>
            <a:noFill/>
          </a:ln>
        </p:spPr>
      </p:pic>
      <p:pic>
        <p:nvPicPr>
          <p:cNvPr id="45" name="Google Shape;45;p5" descr="Image result for website icon white"/>
          <p:cNvPicPr preferRelativeResize="0"/>
          <p:nvPr/>
        </p:nvPicPr>
        <p:blipFill rotWithShape="1">
          <a:blip r:embed="rId3">
            <a:alphaModFix/>
          </a:blip>
          <a:srcRect/>
          <a:stretch/>
        </p:blipFill>
        <p:spPr>
          <a:xfrm>
            <a:off x="1835696" y="2852936"/>
            <a:ext cx="540000" cy="540000"/>
          </a:xfrm>
          <a:prstGeom prst="rect">
            <a:avLst/>
          </a:prstGeom>
          <a:noFill/>
          <a:ln>
            <a:noFill/>
          </a:ln>
        </p:spPr>
      </p:pic>
      <p:sp>
        <p:nvSpPr>
          <p:cNvPr id="46" name="Google Shape;46;p5"/>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7" name="Google Shape;47;p5"/>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48" name="Google Shape;48;p5"/>
          <p:cNvPicPr preferRelativeResize="0"/>
          <p:nvPr/>
        </p:nvPicPr>
        <p:blipFill rotWithShape="1">
          <a:blip r:embed="rId4">
            <a:alphaModFix/>
          </a:blip>
          <a:srcRect/>
          <a:stretch/>
        </p:blipFill>
        <p:spPr>
          <a:xfrm>
            <a:off x="1835696" y="3537072"/>
            <a:ext cx="576000" cy="576000"/>
          </a:xfrm>
          <a:prstGeom prst="rect">
            <a:avLst/>
          </a:prstGeom>
          <a:noFill/>
          <a:ln>
            <a:noFill/>
          </a:ln>
        </p:spPr>
      </p:pic>
      <p:pic>
        <p:nvPicPr>
          <p:cNvPr id="49" name="Google Shape;49;p5"/>
          <p:cNvPicPr preferRelativeResize="0"/>
          <p:nvPr/>
        </p:nvPicPr>
        <p:blipFill rotWithShape="1">
          <a:blip r:embed="rId5">
            <a:alphaModFix/>
          </a:blip>
          <a:srcRect/>
          <a:stretch/>
        </p:blipFill>
        <p:spPr>
          <a:xfrm>
            <a:off x="1856233" y="4329160"/>
            <a:ext cx="540000" cy="540000"/>
          </a:xfrm>
          <a:prstGeom prst="rect">
            <a:avLst/>
          </a:prstGeom>
          <a:noFill/>
          <a:ln>
            <a:noFill/>
          </a:ln>
        </p:spPr>
      </p:pic>
      <p:sp>
        <p:nvSpPr>
          <p:cNvPr id="50" name="Google Shape;50;p5"/>
          <p:cNvSpPr txBox="1"/>
          <p:nvPr/>
        </p:nvSpPr>
        <p:spPr>
          <a:xfrm>
            <a:off x="2588275" y="4445271"/>
            <a:ext cx="413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51" name="Google Shape;51;p5"/>
          <p:cNvSpPr txBox="1"/>
          <p:nvPr/>
        </p:nvSpPr>
        <p:spPr>
          <a:xfrm>
            <a:off x="2588275" y="36810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52" name="Google Shape;52;p5"/>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t>
            </a:r>
            <a:r>
              <a:rPr lang="nl-NL" sz="900">
                <a:solidFill>
                  <a:schemeClr val="lt1"/>
                </a:solidFill>
                <a:latin typeface="Verdana"/>
                <a:ea typeface="Verdana"/>
                <a:cs typeface="Verdana"/>
                <a:sym typeface="Verdana"/>
              </a:rPr>
              <a:t>appropriate citation</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53" name="Google Shape;53;p5"/>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Vergelijking" type="twoTxTwoObj">
  <p:cSld name="TWO_OBJECTS_WITH_TEXT">
    <p:spTree>
      <p:nvGrpSpPr>
        <p:cNvPr id="1" name="Shape 650"/>
        <p:cNvGrpSpPr/>
        <p:nvPr/>
      </p:nvGrpSpPr>
      <p:grpSpPr>
        <a:xfrm>
          <a:off x="0" y="0"/>
          <a:ext cx="0" cy="0"/>
          <a:chOff x="0" y="0"/>
          <a:chExt cx="0" cy="0"/>
        </a:xfrm>
      </p:grpSpPr>
      <p:sp>
        <p:nvSpPr>
          <p:cNvPr id="651" name="Google Shape;651;p91"/>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652" name="Google Shape;652;p91"/>
          <p:cNvSpPr txBox="1">
            <a:spLocks noGrp="1"/>
          </p:cNvSpPr>
          <p:nvPr>
            <p:ph type="body" idx="1"/>
          </p:nvPr>
        </p:nvSpPr>
        <p:spPr>
          <a:xfrm>
            <a:off x="840432" y="1535113"/>
            <a:ext cx="3657600" cy="639900"/>
          </a:xfrm>
          <a:prstGeom prst="rect">
            <a:avLst/>
          </a:prstGeom>
          <a:noFill/>
          <a:ln>
            <a:noFill/>
          </a:ln>
        </p:spPr>
        <p:txBody>
          <a:bodyPr spcFirstLastPara="1" wrap="square" lIns="91425" tIns="91425" rIns="91425" bIns="91425" anchor="b" anchorCtr="0">
            <a:noAutofit/>
          </a:bodyPr>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Verdana"/>
                <a:ea typeface="Verdana"/>
                <a:cs typeface="Verdana"/>
                <a:sym typeface="Verdana"/>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Verdana"/>
                <a:ea typeface="Verdana"/>
                <a:cs typeface="Verdana"/>
                <a:sym typeface="Verdana"/>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Verdana"/>
                <a:ea typeface="Verdana"/>
                <a:cs typeface="Verdana"/>
                <a:sym typeface="Verdana"/>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Verdana"/>
                <a:ea typeface="Verdana"/>
                <a:cs typeface="Verdana"/>
                <a:sym typeface="Verdana"/>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Verdana"/>
                <a:ea typeface="Verdana"/>
                <a:cs typeface="Verdana"/>
                <a:sym typeface="Verdana"/>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Verdana"/>
                <a:ea typeface="Verdana"/>
                <a:cs typeface="Verdana"/>
                <a:sym typeface="Verdana"/>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Verdana"/>
                <a:ea typeface="Verdana"/>
                <a:cs typeface="Verdana"/>
                <a:sym typeface="Verdana"/>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9pPr>
          </a:lstStyle>
          <a:p>
            <a:endParaRPr/>
          </a:p>
        </p:txBody>
      </p:sp>
      <p:sp>
        <p:nvSpPr>
          <p:cNvPr id="653" name="Google Shape;653;p91"/>
          <p:cNvSpPr txBox="1">
            <a:spLocks noGrp="1"/>
          </p:cNvSpPr>
          <p:nvPr>
            <p:ph type="body" idx="2"/>
          </p:nvPr>
        </p:nvSpPr>
        <p:spPr>
          <a:xfrm>
            <a:off x="840432" y="2174875"/>
            <a:ext cx="3657600" cy="39513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9pPr>
          </a:lstStyle>
          <a:p>
            <a:endParaRPr/>
          </a:p>
        </p:txBody>
      </p:sp>
      <p:sp>
        <p:nvSpPr>
          <p:cNvPr id="654" name="Google Shape;654;p91"/>
          <p:cNvSpPr txBox="1">
            <a:spLocks noGrp="1"/>
          </p:cNvSpPr>
          <p:nvPr>
            <p:ph type="body" idx="3"/>
          </p:nvPr>
        </p:nvSpPr>
        <p:spPr>
          <a:xfrm>
            <a:off x="4802832" y="1535113"/>
            <a:ext cx="3657600" cy="639900"/>
          </a:xfrm>
          <a:prstGeom prst="rect">
            <a:avLst/>
          </a:prstGeom>
          <a:noFill/>
          <a:ln>
            <a:noFill/>
          </a:ln>
        </p:spPr>
        <p:txBody>
          <a:bodyPr spcFirstLastPara="1" wrap="square" lIns="91425" tIns="91425" rIns="91425" bIns="91425" anchor="b" anchorCtr="0">
            <a:noAutofit/>
          </a:bodyPr>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Verdana"/>
                <a:ea typeface="Verdana"/>
                <a:cs typeface="Verdana"/>
                <a:sym typeface="Verdana"/>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Verdana"/>
                <a:ea typeface="Verdana"/>
                <a:cs typeface="Verdana"/>
                <a:sym typeface="Verdana"/>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Verdana"/>
                <a:ea typeface="Verdana"/>
                <a:cs typeface="Verdana"/>
                <a:sym typeface="Verdana"/>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Verdana"/>
                <a:ea typeface="Verdana"/>
                <a:cs typeface="Verdana"/>
                <a:sym typeface="Verdana"/>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Verdana"/>
                <a:ea typeface="Verdana"/>
                <a:cs typeface="Verdana"/>
                <a:sym typeface="Verdana"/>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Verdana"/>
                <a:ea typeface="Verdana"/>
                <a:cs typeface="Verdana"/>
                <a:sym typeface="Verdana"/>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Verdana"/>
                <a:ea typeface="Verdana"/>
                <a:cs typeface="Verdana"/>
                <a:sym typeface="Verdana"/>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9pPr>
          </a:lstStyle>
          <a:p>
            <a:endParaRPr/>
          </a:p>
        </p:txBody>
      </p:sp>
      <p:sp>
        <p:nvSpPr>
          <p:cNvPr id="655" name="Google Shape;655;p91"/>
          <p:cNvSpPr txBox="1">
            <a:spLocks noGrp="1"/>
          </p:cNvSpPr>
          <p:nvPr>
            <p:ph type="body" idx="4"/>
          </p:nvPr>
        </p:nvSpPr>
        <p:spPr>
          <a:xfrm>
            <a:off x="4802832" y="2174875"/>
            <a:ext cx="3657600" cy="39513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9pPr>
          </a:lstStyle>
          <a:p>
            <a:endParaRPr/>
          </a:p>
        </p:txBody>
      </p:sp>
      <p:sp>
        <p:nvSpPr>
          <p:cNvPr id="656" name="Google Shape;656;p9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57" name="Google Shape;657;p91"/>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58" name="Google Shape;658;p9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59"/>
        <p:cNvGrpSpPr/>
        <p:nvPr/>
      </p:nvGrpSpPr>
      <p:grpSpPr>
        <a:xfrm>
          <a:off x="0" y="0"/>
          <a:ext cx="0" cy="0"/>
          <a:chOff x="0" y="0"/>
          <a:chExt cx="0" cy="0"/>
        </a:xfrm>
      </p:grpSpPr>
      <p:sp>
        <p:nvSpPr>
          <p:cNvPr id="660" name="Google Shape;660;p92"/>
          <p:cNvSpPr txBox="1">
            <a:spLocks noGrp="1"/>
          </p:cNvSpPr>
          <p:nvPr>
            <p:ph type="title"/>
          </p:nvPr>
        </p:nvSpPr>
        <p:spPr>
          <a:xfrm>
            <a:off x="91244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661" name="Google Shape;661;p92"/>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62" name="Google Shape;662;p92"/>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63" name="Google Shape;663;p92"/>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Leeg" type="blank">
  <p:cSld name="BLANK">
    <p:spTree>
      <p:nvGrpSpPr>
        <p:cNvPr id="1" name="Shape 664"/>
        <p:cNvGrpSpPr/>
        <p:nvPr/>
      </p:nvGrpSpPr>
      <p:grpSpPr>
        <a:xfrm>
          <a:off x="0" y="0"/>
          <a:ext cx="0" cy="0"/>
          <a:chOff x="0" y="0"/>
          <a:chExt cx="0" cy="0"/>
        </a:xfrm>
      </p:grpSpPr>
      <p:sp>
        <p:nvSpPr>
          <p:cNvPr id="665" name="Google Shape;665;p93"/>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66" name="Google Shape;666;p93"/>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67" name="Google Shape;667;p93"/>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Inhoud met bijschrift" type="objTx">
  <p:cSld name="OBJECT_WITH_CAPTION_TEXT">
    <p:spTree>
      <p:nvGrpSpPr>
        <p:cNvPr id="1" name="Shape 668"/>
        <p:cNvGrpSpPr/>
        <p:nvPr/>
      </p:nvGrpSpPr>
      <p:grpSpPr>
        <a:xfrm>
          <a:off x="0" y="0"/>
          <a:ext cx="0" cy="0"/>
          <a:chOff x="0" y="0"/>
          <a:chExt cx="0" cy="0"/>
        </a:xfrm>
      </p:grpSpPr>
      <p:sp>
        <p:nvSpPr>
          <p:cNvPr id="669" name="Google Shape;669;p94"/>
          <p:cNvSpPr txBox="1">
            <a:spLocks noGrp="1"/>
          </p:cNvSpPr>
          <p:nvPr>
            <p:ph type="title"/>
          </p:nvPr>
        </p:nvSpPr>
        <p:spPr>
          <a:xfrm>
            <a:off x="976064" y="5315288"/>
            <a:ext cx="7772400" cy="594300"/>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Clr>
                <a:schemeClr val="dk1"/>
              </a:buClr>
              <a:buSzPts val="2200"/>
              <a:buFont typeface="Verdana"/>
              <a:buNone/>
              <a:defRPr sz="2200" b="1"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670" name="Google Shape;670;p94"/>
          <p:cNvSpPr txBox="1">
            <a:spLocks noGrp="1"/>
          </p:cNvSpPr>
          <p:nvPr>
            <p:ph type="body" idx="1"/>
          </p:nvPr>
        </p:nvSpPr>
        <p:spPr>
          <a:xfrm>
            <a:off x="976062" y="5915744"/>
            <a:ext cx="7772400" cy="609600"/>
          </a:xfrm>
          <a:prstGeom prst="rect">
            <a:avLst/>
          </a:prstGeom>
          <a:noFill/>
          <a:ln>
            <a:noFill/>
          </a:ln>
        </p:spPr>
        <p:txBody>
          <a:bodyPr spcFirstLastPara="1" wrap="square" lIns="91425" tIns="91425" rIns="91425" bIns="91425" anchor="t" anchorCtr="0">
            <a:noAutofit/>
          </a:bodyPr>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Verdana"/>
                <a:ea typeface="Verdana"/>
                <a:cs typeface="Verdana"/>
                <a:sym typeface="Verdana"/>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Verdana"/>
                <a:ea typeface="Verdana"/>
                <a:cs typeface="Verdana"/>
                <a:sym typeface="Verdana"/>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Verdana"/>
                <a:ea typeface="Verdana"/>
                <a:cs typeface="Verdana"/>
                <a:sym typeface="Verdana"/>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Verdana"/>
                <a:ea typeface="Verdana"/>
                <a:cs typeface="Verdana"/>
                <a:sym typeface="Verdana"/>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Verdana"/>
                <a:ea typeface="Verdana"/>
                <a:cs typeface="Verdana"/>
                <a:sym typeface="Verdana"/>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Verdana"/>
                <a:ea typeface="Verdana"/>
                <a:cs typeface="Verdana"/>
                <a:sym typeface="Verdana"/>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9pPr>
          </a:lstStyle>
          <a:p>
            <a:endParaRPr/>
          </a:p>
        </p:txBody>
      </p:sp>
      <p:sp>
        <p:nvSpPr>
          <p:cNvPr id="671" name="Google Shape;671;p94"/>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72" name="Google Shape;672;p94"/>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73" name="Google Shape;673;p94"/>
          <p:cNvSpPr txBox="1">
            <a:spLocks noGrp="1"/>
          </p:cNvSpPr>
          <p:nvPr>
            <p:ph type="body" idx="2"/>
          </p:nvPr>
        </p:nvSpPr>
        <p:spPr>
          <a:xfrm>
            <a:off x="976063" y="200744"/>
            <a:ext cx="7772400" cy="49428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674" name="Google Shape;674;p94"/>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Afbeelding met bijschrift" type="picTx">
  <p:cSld name="PICTURE_WITH_CAPTION_TEXT">
    <p:spTree>
      <p:nvGrpSpPr>
        <p:cNvPr id="1" name="Shape 675"/>
        <p:cNvGrpSpPr/>
        <p:nvPr/>
      </p:nvGrpSpPr>
      <p:grpSpPr>
        <a:xfrm>
          <a:off x="0" y="0"/>
          <a:ext cx="0" cy="0"/>
          <a:chOff x="0" y="0"/>
          <a:chExt cx="0" cy="0"/>
        </a:xfrm>
      </p:grpSpPr>
      <p:sp>
        <p:nvSpPr>
          <p:cNvPr id="676" name="Google Shape;676;p95"/>
          <p:cNvSpPr txBox="1">
            <a:spLocks noGrp="1"/>
          </p:cNvSpPr>
          <p:nvPr>
            <p:ph type="title"/>
          </p:nvPr>
        </p:nvSpPr>
        <p:spPr>
          <a:xfrm>
            <a:off x="952056" y="5085184"/>
            <a:ext cx="7772400" cy="594600"/>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Clr>
                <a:schemeClr val="dk2"/>
              </a:buClr>
              <a:buSzPts val="2200"/>
              <a:buFont typeface="Verdana"/>
              <a:buNone/>
              <a:defRPr sz="2200" b="1" i="0" u="none" strike="noStrike" cap="none">
                <a:solidFill>
                  <a:schemeClr val="dk2"/>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677" name="Google Shape;677;p95"/>
          <p:cNvSpPr>
            <a:spLocks noGrp="1"/>
          </p:cNvSpPr>
          <p:nvPr>
            <p:ph type="pic" idx="2"/>
          </p:nvPr>
        </p:nvSpPr>
        <p:spPr>
          <a:xfrm>
            <a:off x="650304" y="0"/>
            <a:ext cx="8458200" cy="4941300"/>
          </a:xfrm>
          <a:prstGeom prst="rect">
            <a:avLst/>
          </a:prstGeom>
          <a:noFill/>
          <a:ln>
            <a:noFill/>
          </a:ln>
        </p:spPr>
        <p:txBody>
          <a:bodyPr spcFirstLastPara="1" wrap="square" lIns="91425" tIns="91425" rIns="91425" bIns="91425" anchor="t" anchorCtr="0">
            <a:noAutofit/>
          </a:bodyPr>
          <a:lstStyle>
            <a:lvl1pPr marL="0" marR="0" lvl="0" indent="0" algn="l" rtl="0">
              <a:spcBef>
                <a:spcPts val="640"/>
              </a:spcBef>
              <a:spcAft>
                <a:spcPts val="0"/>
              </a:spcAft>
              <a:buClr>
                <a:schemeClr val="accent1"/>
              </a:buClr>
              <a:buSzPts val="3200"/>
              <a:buFont typeface="Arial"/>
              <a:buNone/>
              <a:defRPr sz="3200" b="0" i="0" u="none" strike="noStrike" cap="none">
                <a:solidFill>
                  <a:schemeClr val="dk1"/>
                </a:solidFill>
                <a:latin typeface="Verdana"/>
                <a:ea typeface="Verdana"/>
                <a:cs typeface="Verdana"/>
                <a:sym typeface="Verdana"/>
              </a:defRPr>
            </a:lvl1pPr>
            <a:lvl2pPr marL="457200" marR="0" lvl="1" indent="0" algn="l" rtl="0">
              <a:spcBef>
                <a:spcPts val="560"/>
              </a:spcBef>
              <a:spcAft>
                <a:spcPts val="0"/>
              </a:spcAft>
              <a:buClr>
                <a:schemeClr val="accent2"/>
              </a:buClr>
              <a:buSzPts val="2800"/>
              <a:buFont typeface="Arial"/>
              <a:buNone/>
              <a:defRPr sz="2800" b="0" i="0" u="none" strike="noStrike" cap="none">
                <a:solidFill>
                  <a:schemeClr val="dk1"/>
                </a:solidFill>
                <a:latin typeface="Verdana"/>
                <a:ea typeface="Verdana"/>
                <a:cs typeface="Verdana"/>
                <a:sym typeface="Verdana"/>
              </a:defRPr>
            </a:lvl2pPr>
            <a:lvl3pPr marL="914400" marR="0" lvl="2" indent="0" algn="l" rtl="0">
              <a:spcBef>
                <a:spcPts val="480"/>
              </a:spcBef>
              <a:spcAft>
                <a:spcPts val="0"/>
              </a:spcAft>
              <a:buClr>
                <a:schemeClr val="accent3"/>
              </a:buClr>
              <a:buSzPts val="2400"/>
              <a:buFont typeface="Arial"/>
              <a:buNone/>
              <a:defRPr sz="2400" b="0" i="0" u="none" strike="noStrike" cap="none">
                <a:solidFill>
                  <a:schemeClr val="dk1"/>
                </a:solidFill>
                <a:latin typeface="Verdana"/>
                <a:ea typeface="Verdana"/>
                <a:cs typeface="Verdana"/>
                <a:sym typeface="Verdana"/>
              </a:defRPr>
            </a:lvl3pPr>
            <a:lvl4pPr marL="1371600" marR="0" lvl="3" indent="0"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4pPr>
            <a:lvl5pPr marL="1828800" marR="0" lvl="4" indent="0" algn="l" rtl="0">
              <a:spcBef>
                <a:spcPts val="400"/>
              </a:spcBef>
              <a:spcAft>
                <a:spcPts val="0"/>
              </a:spcAft>
              <a:buClr>
                <a:schemeClr val="accent5"/>
              </a:buClr>
              <a:buSzPts val="2000"/>
              <a:buFont typeface="Arial"/>
              <a:buNone/>
              <a:defRPr sz="2000" b="0" i="0" u="none" strike="noStrike" cap="none">
                <a:solidFill>
                  <a:schemeClr val="dk1"/>
                </a:solidFill>
                <a:latin typeface="Verdana"/>
                <a:ea typeface="Verdana"/>
                <a:cs typeface="Verdana"/>
                <a:sym typeface="Verdana"/>
              </a:defRPr>
            </a:lvl5pPr>
            <a:lvl6pPr marL="2286000" marR="0" lvl="5" indent="0" algn="l" rtl="0">
              <a:spcBef>
                <a:spcPts val="400"/>
              </a:spcBef>
              <a:spcAft>
                <a:spcPts val="0"/>
              </a:spcAft>
              <a:buClr>
                <a:schemeClr val="accent1"/>
              </a:buClr>
              <a:buSzPts val="2000"/>
              <a:buFont typeface="Arial"/>
              <a:buNone/>
              <a:defRPr sz="2000" b="0" i="0" u="none" strike="noStrike" cap="none">
                <a:solidFill>
                  <a:schemeClr val="dk1"/>
                </a:solidFill>
                <a:latin typeface="Verdana"/>
                <a:ea typeface="Verdana"/>
                <a:cs typeface="Verdana"/>
                <a:sym typeface="Verdana"/>
              </a:defRPr>
            </a:lvl6pPr>
            <a:lvl7pPr marL="2743200" marR="0" lvl="6" indent="0" algn="l" rtl="0">
              <a:spcBef>
                <a:spcPts val="400"/>
              </a:spcBef>
              <a:spcAft>
                <a:spcPts val="0"/>
              </a:spcAft>
              <a:buClr>
                <a:schemeClr val="accent2"/>
              </a:buClr>
              <a:buSzPts val="2000"/>
              <a:buFont typeface="Arial"/>
              <a:buNone/>
              <a:defRPr sz="2000" b="0" i="0" u="none" strike="noStrike" cap="none">
                <a:solidFill>
                  <a:schemeClr val="dk1"/>
                </a:solidFill>
                <a:latin typeface="Verdana"/>
                <a:ea typeface="Verdana"/>
                <a:cs typeface="Verdana"/>
                <a:sym typeface="Verdana"/>
              </a:defRPr>
            </a:lvl7pPr>
            <a:lvl8pPr marL="3200400" marR="0" lvl="7" indent="0" algn="l" rtl="0">
              <a:spcBef>
                <a:spcPts val="400"/>
              </a:spcBef>
              <a:spcAft>
                <a:spcPts val="0"/>
              </a:spcAft>
              <a:buClr>
                <a:schemeClr val="accent3"/>
              </a:buClr>
              <a:buSzPts val="2000"/>
              <a:buFont typeface="Arial"/>
              <a:buNone/>
              <a:defRPr sz="2000" b="0" i="0" u="none" strike="noStrike" cap="none">
                <a:solidFill>
                  <a:schemeClr val="dk1"/>
                </a:solidFill>
                <a:latin typeface="Verdana"/>
                <a:ea typeface="Verdana"/>
                <a:cs typeface="Verdana"/>
                <a:sym typeface="Verdana"/>
              </a:defRPr>
            </a:lvl8pPr>
            <a:lvl9pPr marL="3657600" marR="0" lvl="8" indent="0"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9pPr>
          </a:lstStyle>
          <a:p>
            <a:endParaRPr/>
          </a:p>
        </p:txBody>
      </p:sp>
      <p:sp>
        <p:nvSpPr>
          <p:cNvPr id="678" name="Google Shape;678;p95"/>
          <p:cNvSpPr txBox="1">
            <a:spLocks noGrp="1"/>
          </p:cNvSpPr>
          <p:nvPr>
            <p:ph type="body" idx="1"/>
          </p:nvPr>
        </p:nvSpPr>
        <p:spPr>
          <a:xfrm>
            <a:off x="952056" y="5685906"/>
            <a:ext cx="7772400" cy="612600"/>
          </a:xfrm>
          <a:prstGeom prst="rect">
            <a:avLst/>
          </a:prstGeom>
          <a:noFill/>
          <a:ln>
            <a:noFill/>
          </a:ln>
        </p:spPr>
        <p:txBody>
          <a:bodyPr spcFirstLastPara="1" wrap="square" lIns="91425" tIns="91425" rIns="91425" bIns="91425" anchor="t" anchorCtr="0">
            <a:noAutofit/>
          </a:bodyPr>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Verdana"/>
                <a:ea typeface="Verdana"/>
                <a:cs typeface="Verdana"/>
                <a:sym typeface="Verdana"/>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Verdana"/>
                <a:ea typeface="Verdana"/>
                <a:cs typeface="Verdana"/>
                <a:sym typeface="Verdana"/>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Verdana"/>
                <a:ea typeface="Verdana"/>
                <a:cs typeface="Verdana"/>
                <a:sym typeface="Verdana"/>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Verdana"/>
                <a:ea typeface="Verdana"/>
                <a:cs typeface="Verdana"/>
                <a:sym typeface="Verdana"/>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Verdana"/>
                <a:ea typeface="Verdana"/>
                <a:cs typeface="Verdana"/>
                <a:sym typeface="Verdana"/>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Verdana"/>
                <a:ea typeface="Verdana"/>
                <a:cs typeface="Verdana"/>
                <a:sym typeface="Verdana"/>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9pPr>
          </a:lstStyle>
          <a:p>
            <a:endParaRPr/>
          </a:p>
        </p:txBody>
      </p:sp>
      <p:sp>
        <p:nvSpPr>
          <p:cNvPr id="679" name="Google Shape;679;p9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80" name="Google Shape;680;p95"/>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81" name="Google Shape;681;p95"/>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el en verticale tekst" type="vertTx">
  <p:cSld name="VERTICAL_TEXT">
    <p:spTree>
      <p:nvGrpSpPr>
        <p:cNvPr id="1" name="Shape 682"/>
        <p:cNvGrpSpPr/>
        <p:nvPr/>
      </p:nvGrpSpPr>
      <p:grpSpPr>
        <a:xfrm>
          <a:off x="0" y="0"/>
          <a:ext cx="0" cy="0"/>
          <a:chOff x="0" y="0"/>
          <a:chExt cx="0" cy="0"/>
        </a:xfrm>
      </p:grpSpPr>
      <p:sp>
        <p:nvSpPr>
          <p:cNvPr id="683" name="Google Shape;683;p96"/>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684" name="Google Shape;684;p96"/>
          <p:cNvSpPr txBox="1">
            <a:spLocks noGrp="1"/>
          </p:cNvSpPr>
          <p:nvPr>
            <p:ph type="body" idx="1"/>
          </p:nvPr>
        </p:nvSpPr>
        <p:spPr>
          <a:xfrm rot="5400000">
            <a:off x="2454148" y="87092"/>
            <a:ext cx="4680600" cy="76200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685" name="Google Shape;685;p96"/>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86" name="Google Shape;686;p96"/>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87" name="Google Shape;687;p96"/>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Verticale titel en tekst" type="vertTitleAndTx">
  <p:cSld name="VERTICAL_TITLE_AND_VERTICAL_TEXT">
    <p:spTree>
      <p:nvGrpSpPr>
        <p:cNvPr id="1" name="Shape 688"/>
        <p:cNvGrpSpPr/>
        <p:nvPr/>
      </p:nvGrpSpPr>
      <p:grpSpPr>
        <a:xfrm>
          <a:off x="0" y="0"/>
          <a:ext cx="0" cy="0"/>
          <a:chOff x="0" y="0"/>
          <a:chExt cx="0" cy="0"/>
        </a:xfrm>
      </p:grpSpPr>
      <p:sp>
        <p:nvSpPr>
          <p:cNvPr id="689" name="Google Shape;689;p97"/>
          <p:cNvSpPr txBox="1">
            <a:spLocks noGrp="1"/>
          </p:cNvSpPr>
          <p:nvPr>
            <p:ph type="title"/>
          </p:nvPr>
        </p:nvSpPr>
        <p:spPr>
          <a:xfrm rot="5400000">
            <a:off x="5018422" y="2324088"/>
            <a:ext cx="5851500" cy="17526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690" name="Google Shape;690;p97"/>
          <p:cNvSpPr txBox="1">
            <a:spLocks noGrp="1"/>
          </p:cNvSpPr>
          <p:nvPr>
            <p:ph type="body" idx="1"/>
          </p:nvPr>
        </p:nvSpPr>
        <p:spPr>
          <a:xfrm rot="5400000">
            <a:off x="979822" y="190488"/>
            <a:ext cx="5851500" cy="60198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691" name="Google Shape;691;p97"/>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92" name="Google Shape;692;p97"/>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93" name="Google Shape;693;p97"/>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Aangepaste indeling">
  <p:cSld name="Aangepaste indeling">
    <p:spTree>
      <p:nvGrpSpPr>
        <p:cNvPr id="1" name="Shape 694"/>
        <p:cNvGrpSpPr/>
        <p:nvPr/>
      </p:nvGrpSpPr>
      <p:grpSpPr>
        <a:xfrm>
          <a:off x="0" y="0"/>
          <a:ext cx="0" cy="0"/>
          <a:chOff x="0" y="0"/>
          <a:chExt cx="0" cy="0"/>
        </a:xfrm>
      </p:grpSpPr>
      <p:sp>
        <p:nvSpPr>
          <p:cNvPr id="695" name="Google Shape;695;p98"/>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696" name="Google Shape;696;p98"/>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97" name="Google Shape;697;p98"/>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98" name="Google Shape;698;p98"/>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Section title and description 1 1">
  <p:cSld name="SECTION_TITLE_AND_DESCRIPTION_1_1">
    <p:bg>
      <p:bgPr>
        <a:solidFill>
          <a:srgbClr val="009999"/>
        </a:solidFill>
        <a:effectLst/>
      </p:bgPr>
    </p:bg>
    <p:spTree>
      <p:nvGrpSpPr>
        <p:cNvPr id="1" name="Shape 699"/>
        <p:cNvGrpSpPr/>
        <p:nvPr/>
      </p:nvGrpSpPr>
      <p:grpSpPr>
        <a:xfrm>
          <a:off x="0" y="0"/>
          <a:ext cx="0" cy="0"/>
          <a:chOff x="0" y="0"/>
          <a:chExt cx="0" cy="0"/>
        </a:xfrm>
      </p:grpSpPr>
      <p:sp>
        <p:nvSpPr>
          <p:cNvPr id="700" name="Google Shape;700;p99"/>
          <p:cNvSpPr txBox="1">
            <a:spLocks noGrp="1"/>
          </p:cNvSpPr>
          <p:nvPr>
            <p:ph type="sldNum" idx="12"/>
          </p:nvPr>
        </p:nvSpPr>
        <p:spPr>
          <a:xfrm>
            <a:off x="8490250" y="6241346"/>
            <a:ext cx="548700" cy="524700"/>
          </a:xfrm>
          <a:prstGeom prst="rect">
            <a:avLst/>
          </a:prstGeom>
          <a:ln>
            <a:noFill/>
          </a:ln>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01"/>
        <p:cNvGrpSpPr/>
        <p:nvPr/>
      </p:nvGrpSpPr>
      <p:grpSpPr>
        <a:xfrm>
          <a:off x="0" y="0"/>
          <a:ext cx="0" cy="0"/>
          <a:chOff x="0" y="0"/>
          <a:chExt cx="0" cy="0"/>
        </a:xfrm>
      </p:grpSpPr>
      <p:sp>
        <p:nvSpPr>
          <p:cNvPr id="702" name="Google Shape;702;p100"/>
          <p:cNvSpPr txBox="1">
            <a:spLocks noGrp="1"/>
          </p:cNvSpPr>
          <p:nvPr>
            <p:ph type="title"/>
          </p:nvPr>
        </p:nvSpPr>
        <p:spPr>
          <a:xfrm>
            <a:off x="880725" y="593375"/>
            <a:ext cx="7951500" cy="763500"/>
          </a:xfrm>
          <a:prstGeom prst="rect">
            <a:avLst/>
          </a:prstGeom>
        </p:spPr>
        <p:txBody>
          <a:bodyPr spcFirstLastPara="1" wrap="square" lIns="91425" tIns="91425" rIns="91425" bIns="91425" anchor="ctr" anchorCtr="0">
            <a:noAutofit/>
          </a:bodyPr>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3" name="Google Shape;703;p100"/>
          <p:cNvSpPr txBox="1">
            <a:spLocks noGrp="1"/>
          </p:cNvSpPr>
          <p:nvPr>
            <p:ph type="body" idx="1"/>
          </p:nvPr>
        </p:nvSpPr>
        <p:spPr>
          <a:xfrm>
            <a:off x="728075" y="1536625"/>
            <a:ext cx="8104200" cy="4555200"/>
          </a:xfrm>
          <a:prstGeom prst="rect">
            <a:avLst/>
          </a:prstGeom>
        </p:spPr>
        <p:txBody>
          <a:bodyPr spcFirstLastPara="1" wrap="square" lIns="91425" tIns="91425" rIns="91425" bIns="91425" anchor="t" anchorCtr="0">
            <a:noAutofit/>
          </a:bodyPr>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endParaRPr/>
          </a:p>
        </p:txBody>
      </p:sp>
      <p:sp>
        <p:nvSpPr>
          <p:cNvPr id="704" name="Google Shape;704;p100"/>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nl-NL"/>
              <a:t>‹#›</a:t>
            </a:fld>
            <a:endParaRPr/>
          </a:p>
        </p:txBody>
      </p:sp>
      <p:pic>
        <p:nvPicPr>
          <p:cNvPr id="705" name="Google Shape;705;p100"/>
          <p:cNvPicPr preferRelativeResize="0"/>
          <p:nvPr/>
        </p:nvPicPr>
        <p:blipFill>
          <a:blip r:embed="rId2">
            <a:alphaModFix/>
          </a:blip>
          <a:stretch>
            <a:fillRect/>
          </a:stretch>
        </p:blipFill>
        <p:spPr>
          <a:xfrm>
            <a:off x="8091949" y="223367"/>
            <a:ext cx="841799" cy="7361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2nd_First slide">
  <p:cSld name="1_2nd_First slide">
    <p:bg>
      <p:bgPr>
        <a:solidFill>
          <a:srgbClr val="009999"/>
        </a:solidFill>
        <a:effectLst/>
      </p:bgPr>
    </p:bg>
    <p:spTree>
      <p:nvGrpSpPr>
        <p:cNvPr id="1" name="Shape 54"/>
        <p:cNvGrpSpPr/>
        <p:nvPr/>
      </p:nvGrpSpPr>
      <p:grpSpPr>
        <a:xfrm>
          <a:off x="0" y="0"/>
          <a:ext cx="0" cy="0"/>
          <a:chOff x="0" y="0"/>
          <a:chExt cx="0" cy="0"/>
        </a:xfrm>
      </p:grpSpPr>
      <p:sp>
        <p:nvSpPr>
          <p:cNvPr id="55" name="Google Shape;55;p6"/>
          <p:cNvSpPr/>
          <p:nvPr/>
        </p:nvSpPr>
        <p:spPr>
          <a:xfrm>
            <a:off x="1835696" y="818458"/>
            <a:ext cx="7308300" cy="576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Acknowledgements and attributions</a:t>
            </a:r>
            <a:endParaRPr sz="2000" b="1">
              <a:solidFill>
                <a:srgbClr val="004D99"/>
              </a:solidFill>
              <a:latin typeface="Verdana"/>
              <a:ea typeface="Verdana"/>
              <a:cs typeface="Verdana"/>
              <a:sym typeface="Verdana"/>
            </a:endParaRPr>
          </a:p>
        </p:txBody>
      </p:sp>
      <p:sp>
        <p:nvSpPr>
          <p:cNvPr id="56" name="Google Shape;56;p6"/>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7" name="Google Shape;57;p6"/>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58" name="Google Shape;58;p6"/>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a:t>
            </a:r>
            <a:r>
              <a:rPr lang="nl-NL" sz="900">
                <a:solidFill>
                  <a:schemeClr val="lt1"/>
                </a:solidFill>
                <a:latin typeface="Verdana"/>
                <a:ea typeface="Verdana"/>
                <a:cs typeface="Verdana"/>
                <a:sym typeface="Verdana"/>
              </a:rPr>
              <a:t> appropriate citation</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59" name="Google Shape;59;p6" descr="Image result for hospital for sick children toronto vector logo"/>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0" name="Google Shape;60;p6" descr="Image result for sick kids vector logo wiki"/>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pic>
        <p:nvPicPr>
          <p:cNvPr id="61" name="Google Shape;61;p6" descr="\\storage.erasmusmc.nl\m\MyDocs\478030\My Documents\Desktop\The_Hospital_for_Sick_Children-logo-30EAA69EAC-seeklogo.com.png"/>
          <p:cNvPicPr preferRelativeResize="0"/>
          <p:nvPr/>
        </p:nvPicPr>
        <p:blipFill rotWithShape="1">
          <a:blip r:embed="rId2">
            <a:alphaModFix/>
          </a:blip>
          <a:srcRect/>
          <a:stretch/>
        </p:blipFill>
        <p:spPr>
          <a:xfrm>
            <a:off x="6978352" y="5294048"/>
            <a:ext cx="1224000" cy="367200"/>
          </a:xfrm>
          <a:prstGeom prst="rect">
            <a:avLst/>
          </a:prstGeom>
          <a:noFill/>
          <a:ln>
            <a:noFill/>
          </a:ln>
        </p:spPr>
      </p:pic>
      <p:pic>
        <p:nvPicPr>
          <p:cNvPr id="62" name="Google Shape;62;p6" descr="\\storage.erasmusmc.nl\m\MyDocs\478030\My Documents\Desktop\Pitt_logo.gif"/>
          <p:cNvPicPr preferRelativeResize="0"/>
          <p:nvPr/>
        </p:nvPicPr>
        <p:blipFill rotWithShape="1">
          <a:blip r:embed="rId3">
            <a:alphaModFix/>
          </a:blip>
          <a:srcRect/>
          <a:stretch/>
        </p:blipFill>
        <p:spPr>
          <a:xfrm>
            <a:off x="4242048" y="5182701"/>
            <a:ext cx="2664002" cy="508713"/>
          </a:xfrm>
          <a:prstGeom prst="rect">
            <a:avLst/>
          </a:prstGeom>
          <a:noFill/>
          <a:ln>
            <a:noFill/>
          </a:ln>
        </p:spPr>
      </p:pic>
      <p:sp>
        <p:nvSpPr>
          <p:cNvPr id="63" name="Google Shape;63;p6"/>
          <p:cNvSpPr/>
          <p:nvPr/>
        </p:nvSpPr>
        <p:spPr>
          <a:xfrm rot="5400000" flipH="1">
            <a:off x="-1201756" y="1708857"/>
            <a:ext cx="3024300" cy="3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pic>
        <p:nvPicPr>
          <p:cNvPr id="64" name="Google Shape;64;p6"/>
          <p:cNvPicPr preferRelativeResize="0"/>
          <p:nvPr/>
        </p:nvPicPr>
        <p:blipFill rotWithShape="1">
          <a:blip r:embed="rId4">
            <a:alphaModFix/>
          </a:blip>
          <a:srcRect/>
          <a:stretch/>
        </p:blipFill>
        <p:spPr>
          <a:xfrm>
            <a:off x="2843807" y="5276889"/>
            <a:ext cx="1296145" cy="384359"/>
          </a:xfrm>
          <a:prstGeom prst="rect">
            <a:avLst/>
          </a:prstGeom>
          <a:noFill/>
          <a:ln>
            <a:noFill/>
          </a:ln>
        </p:spPr>
      </p:pic>
      <p:pic>
        <p:nvPicPr>
          <p:cNvPr id="65" name="Google Shape;65;p6"/>
          <p:cNvPicPr preferRelativeResize="0"/>
          <p:nvPr/>
        </p:nvPicPr>
        <p:blipFill rotWithShape="1">
          <a:blip r:embed="rId5">
            <a:alphaModFix/>
          </a:blip>
          <a:srcRect/>
          <a:stretch/>
        </p:blipFill>
        <p:spPr>
          <a:xfrm>
            <a:off x="798392" y="5229203"/>
            <a:ext cx="2015999" cy="415711"/>
          </a:xfrm>
          <a:prstGeom prst="rect">
            <a:avLst/>
          </a:prstGeom>
          <a:noFill/>
          <a:ln>
            <a:noFill/>
          </a:ln>
        </p:spPr>
      </p:pic>
      <p:sp>
        <p:nvSpPr>
          <p:cNvPr id="66" name="Google Shape;66;p6"/>
          <p:cNvSpPr txBox="1">
            <a:spLocks noGrp="1"/>
          </p:cNvSpPr>
          <p:nvPr>
            <p:ph type="subTitle" idx="1"/>
          </p:nvPr>
        </p:nvSpPr>
        <p:spPr>
          <a:xfrm>
            <a:off x="1835696" y="1628800"/>
            <a:ext cx="7056900" cy="1066800"/>
          </a:xfrm>
          <a:prstGeom prst="rect">
            <a:avLst/>
          </a:prstGeom>
          <a:noFill/>
          <a:ln>
            <a:noFill/>
          </a:ln>
        </p:spPr>
        <p:txBody>
          <a:bodyPr spcFirstLastPara="1" wrap="square" lIns="91425" tIns="91425" rIns="91425" bIns="91425" anchor="t" anchorCtr="0">
            <a:noAutofit/>
          </a:bodyPr>
          <a:lstStyle>
            <a:lvl1pPr marL="0" marR="0" lvl="0" indent="0" algn="l" rtl="0">
              <a:spcBef>
                <a:spcPts val="400"/>
              </a:spcBef>
              <a:spcAft>
                <a:spcPts val="0"/>
              </a:spcAft>
              <a:buClr>
                <a:schemeClr val="accent1"/>
              </a:buClr>
              <a:buSzPts val="2000"/>
              <a:buFont typeface="Arial"/>
              <a:buNone/>
              <a:defRPr sz="2000" b="0" i="0" u="none" strike="noStrike" cap="none">
                <a:solidFill>
                  <a:srgbClr val="FEF8F3"/>
                </a:solidFill>
                <a:latin typeface="Verdana"/>
                <a:ea typeface="Verdana"/>
                <a:cs typeface="Verdana"/>
                <a:sym typeface="Verdana"/>
              </a:defRPr>
            </a:lvl1pPr>
            <a:lvl2pPr marL="457200" marR="0" lvl="1" indent="0" algn="ctr" rtl="0">
              <a:spcBef>
                <a:spcPts val="400"/>
              </a:spcBef>
              <a:spcAft>
                <a:spcPts val="0"/>
              </a:spcAft>
              <a:buClr>
                <a:schemeClr val="accent2"/>
              </a:buClr>
              <a:buSzPts val="2000"/>
              <a:buFont typeface="Arial"/>
              <a:buNone/>
              <a:defRPr sz="2000" b="0" i="0" u="none" strike="noStrike" cap="none">
                <a:solidFill>
                  <a:srgbClr val="888888"/>
                </a:solidFill>
                <a:latin typeface="Verdana"/>
                <a:ea typeface="Verdana"/>
                <a:cs typeface="Verdana"/>
                <a:sym typeface="Verdana"/>
              </a:defRPr>
            </a:lvl2pPr>
            <a:lvl3pPr marL="914400" marR="0" lvl="2" indent="0" algn="ctr" rtl="0">
              <a:spcBef>
                <a:spcPts val="360"/>
              </a:spcBef>
              <a:spcAft>
                <a:spcPts val="0"/>
              </a:spcAft>
              <a:buClr>
                <a:schemeClr val="accent3"/>
              </a:buClr>
              <a:buSzPts val="1800"/>
              <a:buFont typeface="Arial"/>
              <a:buNone/>
              <a:defRPr sz="1800" b="0" i="0" u="none" strike="noStrike" cap="none">
                <a:solidFill>
                  <a:srgbClr val="888888"/>
                </a:solidFill>
                <a:latin typeface="Verdana"/>
                <a:ea typeface="Verdana"/>
                <a:cs typeface="Verdana"/>
                <a:sym typeface="Verdana"/>
              </a:defRPr>
            </a:lvl3pPr>
            <a:lvl4pPr marL="1371600" marR="0" lvl="3" indent="0" algn="ctr" rtl="0">
              <a:spcBef>
                <a:spcPts val="320"/>
              </a:spcBef>
              <a:spcAft>
                <a:spcPts val="0"/>
              </a:spcAft>
              <a:buClr>
                <a:schemeClr val="accent4"/>
              </a:buClr>
              <a:buSzPts val="1600"/>
              <a:buFont typeface="Arial"/>
              <a:buNone/>
              <a:defRPr sz="1600" b="0" i="0" u="none" strike="noStrike" cap="none">
                <a:solidFill>
                  <a:srgbClr val="888888"/>
                </a:solidFill>
                <a:latin typeface="Verdana"/>
                <a:ea typeface="Verdana"/>
                <a:cs typeface="Verdana"/>
                <a:sym typeface="Verdana"/>
              </a:defRPr>
            </a:lvl4pPr>
            <a:lvl5pPr marL="1828800" marR="0" lvl="4" indent="0" algn="ctr"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286000" marR="0" lvl="5" indent="0" algn="ctr"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2743200" marR="0" lvl="6" indent="0" algn="ctr"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200400" marR="0" lvl="7" indent="0" algn="ctr"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3657600" marR="0" lvl="8" indent="0" algn="ctr"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706"/>
        <p:cNvGrpSpPr/>
        <p:nvPr/>
      </p:nvGrpSpPr>
      <p:grpSpPr>
        <a:xfrm>
          <a:off x="0" y="0"/>
          <a:ext cx="0" cy="0"/>
          <a:chOff x="0" y="0"/>
          <a:chExt cx="0" cy="0"/>
        </a:xfrm>
      </p:grpSpPr>
      <p:sp>
        <p:nvSpPr>
          <p:cNvPr id="707" name="Google Shape;707;p101"/>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08" name="Google Shape;708;p101"/>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Last slide 2">
  <p:cSld name="Last slide_2">
    <p:bg>
      <p:bgPr>
        <a:solidFill>
          <a:srgbClr val="009999"/>
        </a:solidFill>
        <a:effectLst/>
      </p:bgPr>
    </p:bg>
    <p:spTree>
      <p:nvGrpSpPr>
        <p:cNvPr id="1" name="Shape 709"/>
        <p:cNvGrpSpPr/>
        <p:nvPr/>
      </p:nvGrpSpPr>
      <p:grpSpPr>
        <a:xfrm>
          <a:off x="0" y="0"/>
          <a:ext cx="0" cy="0"/>
          <a:chOff x="0" y="0"/>
          <a:chExt cx="0" cy="0"/>
        </a:xfrm>
      </p:grpSpPr>
      <p:sp>
        <p:nvSpPr>
          <p:cNvPr id="710" name="Google Shape;710;p102"/>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711" name="Google Shape;711;p102"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712" name="Google Shape;712;p102"/>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713" name="Google Shape;713;p102"/>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714" name="Google Shape;714;p102"/>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715" name="Google Shape;715;p102"/>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716" name="Google Shape;716;p102"/>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717" name="Google Shape;717;p102"/>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718" name="Google Shape;718;p102"/>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sz="900">
              <a:solidFill>
                <a:schemeClr val="lt1"/>
              </a:solidFill>
              <a:latin typeface="Verdana"/>
              <a:ea typeface="Verdana"/>
              <a:cs typeface="Verdana"/>
              <a:sym typeface="Verdana"/>
            </a:endParaRPr>
          </a:p>
        </p:txBody>
      </p:sp>
      <p:sp>
        <p:nvSpPr>
          <p:cNvPr id="719" name="Google Shape;719;p102"/>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720" name="Google Shape;720;p102"/>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721" name="Google Shape;721;p102"/>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722" name="Google Shape;722;p102"/>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ee objecten" type="twoObj">
  <p:cSld name="TWO_OBJECTS">
    <p:spTree>
      <p:nvGrpSpPr>
        <p:cNvPr id="1" name="Shape 73"/>
        <p:cNvGrpSpPr/>
        <p:nvPr/>
      </p:nvGrpSpPr>
      <p:grpSpPr>
        <a:xfrm>
          <a:off x="0" y="0"/>
          <a:ext cx="0" cy="0"/>
          <a:chOff x="0" y="0"/>
          <a:chExt cx="0" cy="0"/>
        </a:xfrm>
      </p:grpSpPr>
      <p:sp>
        <p:nvSpPr>
          <p:cNvPr id="74" name="Google Shape;74;p8"/>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5" name="Google Shape;75;p8"/>
          <p:cNvSpPr txBox="1">
            <a:spLocks noGrp="1"/>
          </p:cNvSpPr>
          <p:nvPr>
            <p:ph type="body" idx="1"/>
          </p:nvPr>
        </p:nvSpPr>
        <p:spPr>
          <a:xfrm>
            <a:off x="840432" y="1536192"/>
            <a:ext cx="3657600" cy="45903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accent2"/>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accent3"/>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accent5"/>
              </a:buClr>
              <a:buSzPts val="1800"/>
              <a:buFont typeface="Arial"/>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accent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accent2"/>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76" name="Google Shape;76;p8"/>
          <p:cNvSpPr txBox="1">
            <a:spLocks noGrp="1"/>
          </p:cNvSpPr>
          <p:nvPr>
            <p:ph type="body" idx="2"/>
          </p:nvPr>
        </p:nvSpPr>
        <p:spPr>
          <a:xfrm>
            <a:off x="4802832" y="1536192"/>
            <a:ext cx="3657600" cy="45903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accent2"/>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accent3"/>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accent5"/>
              </a:buClr>
              <a:buSzPts val="1800"/>
              <a:buFont typeface="Arial"/>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accent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accent2"/>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77" name="Google Shape;77;p8"/>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78" name="Google Shape;78;p8"/>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79" name="Google Shape;79;p8"/>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gelijking" type="twoTxTwoObj">
  <p:cSld name="TWO_OBJECTS_WITH_TEXT">
    <p:spTree>
      <p:nvGrpSpPr>
        <p:cNvPr id="1" name="Shape 80"/>
        <p:cNvGrpSpPr/>
        <p:nvPr/>
      </p:nvGrpSpPr>
      <p:grpSpPr>
        <a:xfrm>
          <a:off x="0" y="0"/>
          <a:ext cx="0" cy="0"/>
          <a:chOff x="0" y="0"/>
          <a:chExt cx="0" cy="0"/>
        </a:xfrm>
      </p:grpSpPr>
      <p:sp>
        <p:nvSpPr>
          <p:cNvPr id="81" name="Google Shape;81;p9"/>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2" name="Google Shape;82;p9"/>
          <p:cNvSpPr txBox="1">
            <a:spLocks noGrp="1"/>
          </p:cNvSpPr>
          <p:nvPr>
            <p:ph type="body" idx="1"/>
          </p:nvPr>
        </p:nvSpPr>
        <p:spPr>
          <a:xfrm>
            <a:off x="840432" y="1535113"/>
            <a:ext cx="3657600" cy="639900"/>
          </a:xfrm>
          <a:prstGeom prst="rect">
            <a:avLst/>
          </a:prstGeom>
          <a:noFill/>
          <a:ln>
            <a:noFill/>
          </a:ln>
        </p:spPr>
        <p:txBody>
          <a:bodyPr spcFirstLastPara="1" wrap="square" lIns="91425" tIns="91425" rIns="91425" bIns="91425" anchor="b" anchorCtr="0">
            <a:noAutofit/>
          </a:bodyPr>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Verdana"/>
                <a:ea typeface="Verdana"/>
                <a:cs typeface="Verdana"/>
                <a:sym typeface="Verdana"/>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Verdana"/>
                <a:ea typeface="Verdana"/>
                <a:cs typeface="Verdana"/>
                <a:sym typeface="Verdana"/>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Verdana"/>
                <a:ea typeface="Verdana"/>
                <a:cs typeface="Verdana"/>
                <a:sym typeface="Verdana"/>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Verdana"/>
                <a:ea typeface="Verdana"/>
                <a:cs typeface="Verdana"/>
                <a:sym typeface="Verdana"/>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Verdana"/>
                <a:ea typeface="Verdana"/>
                <a:cs typeface="Verdana"/>
                <a:sym typeface="Verdana"/>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Verdana"/>
                <a:ea typeface="Verdana"/>
                <a:cs typeface="Verdana"/>
                <a:sym typeface="Verdana"/>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Verdana"/>
                <a:ea typeface="Verdana"/>
                <a:cs typeface="Verdana"/>
                <a:sym typeface="Verdana"/>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9pPr>
          </a:lstStyle>
          <a:p>
            <a:endParaRPr/>
          </a:p>
        </p:txBody>
      </p:sp>
      <p:sp>
        <p:nvSpPr>
          <p:cNvPr id="83" name="Google Shape;83;p9"/>
          <p:cNvSpPr txBox="1">
            <a:spLocks noGrp="1"/>
          </p:cNvSpPr>
          <p:nvPr>
            <p:ph type="body" idx="2"/>
          </p:nvPr>
        </p:nvSpPr>
        <p:spPr>
          <a:xfrm>
            <a:off x="840432" y="2174875"/>
            <a:ext cx="3657600" cy="39513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9pPr>
          </a:lstStyle>
          <a:p>
            <a:endParaRPr/>
          </a:p>
        </p:txBody>
      </p:sp>
      <p:sp>
        <p:nvSpPr>
          <p:cNvPr id="84" name="Google Shape;84;p9"/>
          <p:cNvSpPr txBox="1">
            <a:spLocks noGrp="1"/>
          </p:cNvSpPr>
          <p:nvPr>
            <p:ph type="body" idx="3"/>
          </p:nvPr>
        </p:nvSpPr>
        <p:spPr>
          <a:xfrm>
            <a:off x="4802832" y="1535113"/>
            <a:ext cx="3657600" cy="639900"/>
          </a:xfrm>
          <a:prstGeom prst="rect">
            <a:avLst/>
          </a:prstGeom>
          <a:noFill/>
          <a:ln>
            <a:noFill/>
          </a:ln>
        </p:spPr>
        <p:txBody>
          <a:bodyPr spcFirstLastPara="1" wrap="square" lIns="91425" tIns="91425" rIns="91425" bIns="91425" anchor="b" anchorCtr="0">
            <a:noAutofit/>
          </a:bodyPr>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Verdana"/>
                <a:ea typeface="Verdana"/>
                <a:cs typeface="Verdana"/>
                <a:sym typeface="Verdana"/>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Verdana"/>
                <a:ea typeface="Verdana"/>
                <a:cs typeface="Verdana"/>
                <a:sym typeface="Verdana"/>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Verdana"/>
                <a:ea typeface="Verdana"/>
                <a:cs typeface="Verdana"/>
                <a:sym typeface="Verdana"/>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Verdana"/>
                <a:ea typeface="Verdana"/>
                <a:cs typeface="Verdana"/>
                <a:sym typeface="Verdana"/>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Verdana"/>
                <a:ea typeface="Verdana"/>
                <a:cs typeface="Verdana"/>
                <a:sym typeface="Verdana"/>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Verdana"/>
                <a:ea typeface="Verdana"/>
                <a:cs typeface="Verdana"/>
                <a:sym typeface="Verdana"/>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Verdana"/>
                <a:ea typeface="Verdana"/>
                <a:cs typeface="Verdana"/>
                <a:sym typeface="Verdana"/>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9pPr>
          </a:lstStyle>
          <a:p>
            <a:endParaRPr/>
          </a:p>
        </p:txBody>
      </p:sp>
      <p:sp>
        <p:nvSpPr>
          <p:cNvPr id="85" name="Google Shape;85;p9"/>
          <p:cNvSpPr txBox="1">
            <a:spLocks noGrp="1"/>
          </p:cNvSpPr>
          <p:nvPr>
            <p:ph type="body" idx="4"/>
          </p:nvPr>
        </p:nvSpPr>
        <p:spPr>
          <a:xfrm>
            <a:off x="4802832" y="2174875"/>
            <a:ext cx="3657600" cy="39513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9pPr>
          </a:lstStyle>
          <a:p>
            <a:endParaRPr/>
          </a:p>
        </p:txBody>
      </p:sp>
      <p:sp>
        <p:nvSpPr>
          <p:cNvPr id="86" name="Google Shape;86;p9"/>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7" name="Google Shape;87;p9"/>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88" name="Google Shape;88;p9"/>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89"/>
        <p:cNvGrpSpPr/>
        <p:nvPr/>
      </p:nvGrpSpPr>
      <p:grpSpPr>
        <a:xfrm>
          <a:off x="0" y="0"/>
          <a:ext cx="0" cy="0"/>
          <a:chOff x="0" y="0"/>
          <a:chExt cx="0" cy="0"/>
        </a:xfrm>
      </p:grpSpPr>
      <p:sp>
        <p:nvSpPr>
          <p:cNvPr id="90" name="Google Shape;90;p10"/>
          <p:cNvSpPr txBox="1">
            <a:spLocks noGrp="1"/>
          </p:cNvSpPr>
          <p:nvPr>
            <p:ph type="title"/>
          </p:nvPr>
        </p:nvSpPr>
        <p:spPr>
          <a:xfrm>
            <a:off x="91244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91" name="Google Shape;91;p10"/>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92" name="Google Shape;92;p1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93" name="Google Shape;93;p10"/>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nhoud met bijschrift" type="objTx">
  <p:cSld name="OBJECT_WITH_CAPTION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a:off x="976064" y="5315288"/>
            <a:ext cx="7772400" cy="594300"/>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Clr>
                <a:schemeClr val="dk1"/>
              </a:buClr>
              <a:buSzPts val="2200"/>
              <a:buFont typeface="Verdana"/>
              <a:buNone/>
              <a:defRPr sz="2200" b="1"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0" name="Google Shape;100;p12"/>
          <p:cNvSpPr txBox="1">
            <a:spLocks noGrp="1"/>
          </p:cNvSpPr>
          <p:nvPr>
            <p:ph type="body" idx="1"/>
          </p:nvPr>
        </p:nvSpPr>
        <p:spPr>
          <a:xfrm>
            <a:off x="976062" y="5915744"/>
            <a:ext cx="7772400" cy="609600"/>
          </a:xfrm>
          <a:prstGeom prst="rect">
            <a:avLst/>
          </a:prstGeom>
          <a:noFill/>
          <a:ln>
            <a:noFill/>
          </a:ln>
        </p:spPr>
        <p:txBody>
          <a:bodyPr spcFirstLastPara="1" wrap="square" lIns="91425" tIns="91425" rIns="91425" bIns="91425" anchor="t" anchorCtr="0">
            <a:noAutofit/>
          </a:bodyPr>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Verdana"/>
                <a:ea typeface="Verdana"/>
                <a:cs typeface="Verdana"/>
                <a:sym typeface="Verdana"/>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Verdana"/>
                <a:ea typeface="Verdana"/>
                <a:cs typeface="Verdana"/>
                <a:sym typeface="Verdana"/>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Verdana"/>
                <a:ea typeface="Verdana"/>
                <a:cs typeface="Verdana"/>
                <a:sym typeface="Verdana"/>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Verdana"/>
                <a:ea typeface="Verdana"/>
                <a:cs typeface="Verdana"/>
                <a:sym typeface="Verdana"/>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Verdana"/>
                <a:ea typeface="Verdana"/>
                <a:cs typeface="Verdana"/>
                <a:sym typeface="Verdana"/>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Verdana"/>
                <a:ea typeface="Verdana"/>
                <a:cs typeface="Verdana"/>
                <a:sym typeface="Verdana"/>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9pPr>
          </a:lstStyle>
          <a:p>
            <a:endParaRPr/>
          </a:p>
        </p:txBody>
      </p:sp>
      <p:sp>
        <p:nvSpPr>
          <p:cNvPr id="101" name="Google Shape;101;p12"/>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02" name="Google Shape;102;p12"/>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03" name="Google Shape;103;p12"/>
          <p:cNvSpPr txBox="1">
            <a:spLocks noGrp="1"/>
          </p:cNvSpPr>
          <p:nvPr>
            <p:ph type="body" idx="2"/>
          </p:nvPr>
        </p:nvSpPr>
        <p:spPr>
          <a:xfrm>
            <a:off x="976063" y="200744"/>
            <a:ext cx="7772400" cy="49428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04" name="Google Shape;104;p12"/>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theme" Target="../theme/theme3.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984448" y="1600200"/>
            <a:ext cx="7620000" cy="48006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2" name="Google Shape;12;p1"/>
          <p:cNvSpPr/>
          <p:nvPr/>
        </p:nvSpPr>
        <p:spPr>
          <a:xfrm>
            <a:off x="0" y="-1728"/>
            <a:ext cx="685800" cy="6959100"/>
          </a:xfrm>
          <a:prstGeom prst="rect">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13" name="Google Shape;13;p1"/>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009999"/>
                </a:solidFill>
                <a:latin typeface="Verdana"/>
                <a:ea typeface="Verdana"/>
                <a:cs typeface="Verdana"/>
                <a:sym typeface="Verdana"/>
              </a:defRPr>
            </a:lvl1pPr>
            <a:lvl2pPr marL="0" marR="0" lvl="1" indent="0" algn="ctr" rtl="0">
              <a:spcBef>
                <a:spcPts val="0"/>
              </a:spcBef>
              <a:buNone/>
              <a:defRPr sz="1800" b="0" i="0" u="none" strike="noStrike" cap="none">
                <a:solidFill>
                  <a:srgbClr val="009999"/>
                </a:solidFill>
                <a:latin typeface="Verdana"/>
                <a:ea typeface="Verdana"/>
                <a:cs typeface="Verdana"/>
                <a:sym typeface="Verdana"/>
              </a:defRPr>
            </a:lvl2pPr>
            <a:lvl3pPr marL="0" marR="0" lvl="2" indent="0" algn="ctr" rtl="0">
              <a:spcBef>
                <a:spcPts val="0"/>
              </a:spcBef>
              <a:buNone/>
              <a:defRPr sz="1800" b="0" i="0" u="none" strike="noStrike" cap="none">
                <a:solidFill>
                  <a:srgbClr val="009999"/>
                </a:solidFill>
                <a:latin typeface="Verdana"/>
                <a:ea typeface="Verdana"/>
                <a:cs typeface="Verdana"/>
                <a:sym typeface="Verdana"/>
              </a:defRPr>
            </a:lvl3pPr>
            <a:lvl4pPr marL="0" marR="0" lvl="3" indent="0" algn="ctr" rtl="0">
              <a:spcBef>
                <a:spcPts val="0"/>
              </a:spcBef>
              <a:buNone/>
              <a:defRPr sz="1800" b="0" i="0" u="none" strike="noStrike" cap="none">
                <a:solidFill>
                  <a:srgbClr val="009999"/>
                </a:solidFill>
                <a:latin typeface="Verdana"/>
                <a:ea typeface="Verdana"/>
                <a:cs typeface="Verdana"/>
                <a:sym typeface="Verdana"/>
              </a:defRPr>
            </a:lvl4pPr>
            <a:lvl5pPr marL="0" marR="0" lvl="4" indent="0" algn="ctr" rtl="0">
              <a:spcBef>
                <a:spcPts val="0"/>
              </a:spcBef>
              <a:buNone/>
              <a:defRPr sz="1800" b="0" i="0" u="none" strike="noStrike" cap="none">
                <a:solidFill>
                  <a:srgbClr val="009999"/>
                </a:solidFill>
                <a:latin typeface="Verdana"/>
                <a:ea typeface="Verdana"/>
                <a:cs typeface="Verdana"/>
                <a:sym typeface="Verdana"/>
              </a:defRPr>
            </a:lvl5pPr>
            <a:lvl6pPr marL="0" marR="0" lvl="5" indent="0" algn="ctr" rtl="0">
              <a:spcBef>
                <a:spcPts val="0"/>
              </a:spcBef>
              <a:buNone/>
              <a:defRPr sz="1800" b="0" i="0" u="none" strike="noStrike" cap="none">
                <a:solidFill>
                  <a:srgbClr val="009999"/>
                </a:solidFill>
                <a:latin typeface="Verdana"/>
                <a:ea typeface="Verdana"/>
                <a:cs typeface="Verdana"/>
                <a:sym typeface="Verdana"/>
              </a:defRPr>
            </a:lvl6pPr>
            <a:lvl7pPr marL="0" marR="0" lvl="6" indent="0" algn="ctr" rtl="0">
              <a:spcBef>
                <a:spcPts val="0"/>
              </a:spcBef>
              <a:buNone/>
              <a:defRPr sz="1800" b="0" i="0" u="none" strike="noStrike" cap="none">
                <a:solidFill>
                  <a:srgbClr val="009999"/>
                </a:solidFill>
                <a:latin typeface="Verdana"/>
                <a:ea typeface="Verdana"/>
                <a:cs typeface="Verdana"/>
                <a:sym typeface="Verdana"/>
              </a:defRPr>
            </a:lvl7pPr>
            <a:lvl8pPr marL="0" marR="0" lvl="7" indent="0" algn="ctr" rtl="0">
              <a:spcBef>
                <a:spcPts val="0"/>
              </a:spcBef>
              <a:buNone/>
              <a:defRPr sz="1800" b="0" i="0" u="none" strike="noStrike" cap="none">
                <a:solidFill>
                  <a:srgbClr val="009999"/>
                </a:solidFill>
                <a:latin typeface="Verdana"/>
                <a:ea typeface="Verdana"/>
                <a:cs typeface="Verdana"/>
                <a:sym typeface="Verdana"/>
              </a:defRPr>
            </a:lvl8pPr>
            <a:lvl9pPr marL="0" marR="0" lvl="8" indent="0" algn="ctr" rtl="0">
              <a:spcBef>
                <a:spcPts val="0"/>
              </a:spcBef>
              <a:buNone/>
              <a:defRPr sz="1800" b="0" i="0" u="none" strike="noStrike" cap="none">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4" name="Google Shape;14;p1"/>
          <p:cNvSpPr txBox="1">
            <a:spLocks noGrp="1"/>
          </p:cNvSpPr>
          <p:nvPr>
            <p:ph type="ftr" idx="11"/>
          </p:nvPr>
        </p:nvSpPr>
        <p:spPr>
          <a:xfrm>
            <a:off x="649288" y="6481911"/>
            <a:ext cx="62991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8" r:id="rId9"/>
    <p:sldLayoutId id="2147483659" r:id="rId10"/>
    <p:sldLayoutId id="2147483660" r:id="rId11"/>
    <p:sldLayoutId id="2147483661" r:id="rId12"/>
    <p:sldLayoutId id="2147483662" r:id="rId13"/>
    <p:sldLayoutId id="2147483663" r:id="rId14"/>
    <p:sldLayoutId id="2147483666" r:id="rId15"/>
    <p:sldLayoutId id="2147483667"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6"/>
        <p:cNvGrpSpPr/>
        <p:nvPr/>
      </p:nvGrpSpPr>
      <p:grpSpPr>
        <a:xfrm>
          <a:off x="0" y="0"/>
          <a:ext cx="0" cy="0"/>
          <a:chOff x="0" y="0"/>
          <a:chExt cx="0" cy="0"/>
        </a:xfrm>
      </p:grpSpPr>
      <p:sp>
        <p:nvSpPr>
          <p:cNvPr id="467" name="Google Shape;467;p66"/>
          <p:cNvSpPr txBox="1">
            <a:spLocks noGrp="1"/>
          </p:cNvSpPr>
          <p:nvPr>
            <p:ph type="title"/>
          </p:nvPr>
        </p:nvSpPr>
        <p:spPr>
          <a:xfrm>
            <a:off x="971600" y="274638"/>
            <a:ext cx="76200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468" name="Google Shape;468;p66"/>
          <p:cNvSpPr txBox="1">
            <a:spLocks noGrp="1"/>
          </p:cNvSpPr>
          <p:nvPr>
            <p:ph type="body" idx="1"/>
          </p:nvPr>
        </p:nvSpPr>
        <p:spPr>
          <a:xfrm>
            <a:off x="984448" y="1600200"/>
            <a:ext cx="7620000" cy="4800600"/>
          </a:xfrm>
          <a:prstGeom prst="rect">
            <a:avLst/>
          </a:prstGeom>
          <a:noFill/>
          <a:ln>
            <a:noFill/>
          </a:ln>
        </p:spPr>
        <p:txBody>
          <a:bodyPr spcFirstLastPara="1" wrap="square" lIns="91425" tIns="45700" rIns="91425" bIns="45700"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469" name="Google Shape;469;p66"/>
          <p:cNvSpPr/>
          <p:nvPr/>
        </p:nvSpPr>
        <p:spPr>
          <a:xfrm>
            <a:off x="-22817" y="0"/>
            <a:ext cx="685800" cy="6859800"/>
          </a:xfrm>
          <a:prstGeom prst="rect">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470" name="Google Shape;470;p66"/>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009999"/>
                </a:solidFill>
                <a:latin typeface="Verdana"/>
                <a:ea typeface="Verdana"/>
                <a:cs typeface="Verdana"/>
                <a:sym typeface="Verdana"/>
              </a:defRPr>
            </a:lvl1pPr>
            <a:lvl2pPr marL="0" marR="0" lvl="1" indent="0" algn="ctr" rtl="0">
              <a:spcBef>
                <a:spcPts val="0"/>
              </a:spcBef>
              <a:buNone/>
              <a:defRPr sz="1800" b="0" i="0" u="none" strike="noStrike" cap="none">
                <a:solidFill>
                  <a:srgbClr val="009999"/>
                </a:solidFill>
                <a:latin typeface="Verdana"/>
                <a:ea typeface="Verdana"/>
                <a:cs typeface="Verdana"/>
                <a:sym typeface="Verdana"/>
              </a:defRPr>
            </a:lvl2pPr>
            <a:lvl3pPr marL="0" marR="0" lvl="2" indent="0" algn="ctr" rtl="0">
              <a:spcBef>
                <a:spcPts val="0"/>
              </a:spcBef>
              <a:buNone/>
              <a:defRPr sz="1800" b="0" i="0" u="none" strike="noStrike" cap="none">
                <a:solidFill>
                  <a:srgbClr val="009999"/>
                </a:solidFill>
                <a:latin typeface="Verdana"/>
                <a:ea typeface="Verdana"/>
                <a:cs typeface="Verdana"/>
                <a:sym typeface="Verdana"/>
              </a:defRPr>
            </a:lvl3pPr>
            <a:lvl4pPr marL="0" marR="0" lvl="3" indent="0" algn="ctr" rtl="0">
              <a:spcBef>
                <a:spcPts val="0"/>
              </a:spcBef>
              <a:buNone/>
              <a:defRPr sz="1800" b="0" i="0" u="none" strike="noStrike" cap="none">
                <a:solidFill>
                  <a:srgbClr val="009999"/>
                </a:solidFill>
                <a:latin typeface="Verdana"/>
                <a:ea typeface="Verdana"/>
                <a:cs typeface="Verdana"/>
                <a:sym typeface="Verdana"/>
              </a:defRPr>
            </a:lvl4pPr>
            <a:lvl5pPr marL="0" marR="0" lvl="4" indent="0" algn="ctr" rtl="0">
              <a:spcBef>
                <a:spcPts val="0"/>
              </a:spcBef>
              <a:buNone/>
              <a:defRPr sz="1800" b="0" i="0" u="none" strike="noStrike" cap="none">
                <a:solidFill>
                  <a:srgbClr val="009999"/>
                </a:solidFill>
                <a:latin typeface="Verdana"/>
                <a:ea typeface="Verdana"/>
                <a:cs typeface="Verdana"/>
                <a:sym typeface="Verdana"/>
              </a:defRPr>
            </a:lvl5pPr>
            <a:lvl6pPr marL="0" marR="0" lvl="5" indent="0" algn="ctr" rtl="0">
              <a:spcBef>
                <a:spcPts val="0"/>
              </a:spcBef>
              <a:buNone/>
              <a:defRPr sz="1800" b="0" i="0" u="none" strike="noStrike" cap="none">
                <a:solidFill>
                  <a:srgbClr val="009999"/>
                </a:solidFill>
                <a:latin typeface="Verdana"/>
                <a:ea typeface="Verdana"/>
                <a:cs typeface="Verdana"/>
                <a:sym typeface="Verdana"/>
              </a:defRPr>
            </a:lvl6pPr>
            <a:lvl7pPr marL="0" marR="0" lvl="6" indent="0" algn="ctr" rtl="0">
              <a:spcBef>
                <a:spcPts val="0"/>
              </a:spcBef>
              <a:buNone/>
              <a:defRPr sz="1800" b="0" i="0" u="none" strike="noStrike" cap="none">
                <a:solidFill>
                  <a:srgbClr val="009999"/>
                </a:solidFill>
                <a:latin typeface="Verdana"/>
                <a:ea typeface="Verdana"/>
                <a:cs typeface="Verdana"/>
                <a:sym typeface="Verdana"/>
              </a:defRPr>
            </a:lvl7pPr>
            <a:lvl8pPr marL="0" marR="0" lvl="7" indent="0" algn="ctr" rtl="0">
              <a:spcBef>
                <a:spcPts val="0"/>
              </a:spcBef>
              <a:buNone/>
              <a:defRPr sz="1800" b="0" i="0" u="none" strike="noStrike" cap="none">
                <a:solidFill>
                  <a:srgbClr val="009999"/>
                </a:solidFill>
                <a:latin typeface="Verdana"/>
                <a:ea typeface="Verdana"/>
                <a:cs typeface="Verdana"/>
                <a:sym typeface="Verdana"/>
              </a:defRPr>
            </a:lvl8pPr>
            <a:lvl9pPr marL="0" marR="0" lvl="8" indent="0" algn="ctr" rtl="0">
              <a:spcBef>
                <a:spcPts val="0"/>
              </a:spcBef>
              <a:buNone/>
              <a:defRPr sz="1800" b="0" i="0" u="none" strike="noStrike" cap="none">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471" name="Google Shape;471;p66"/>
          <p:cNvSpPr txBox="1">
            <a:spLocks noGrp="1"/>
          </p:cNvSpPr>
          <p:nvPr>
            <p:ph type="ftr" idx="11"/>
          </p:nvPr>
        </p:nvSpPr>
        <p:spPr>
          <a:xfrm>
            <a:off x="649288" y="6481911"/>
            <a:ext cx="6299100" cy="3747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009999"/>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72" name="Google Shape;472;p66"/>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8"/>
        <p:cNvGrpSpPr/>
        <p:nvPr/>
      </p:nvGrpSpPr>
      <p:grpSpPr>
        <a:xfrm>
          <a:off x="0" y="0"/>
          <a:ext cx="0" cy="0"/>
          <a:chOff x="0" y="0"/>
          <a:chExt cx="0" cy="0"/>
        </a:xfrm>
      </p:grpSpPr>
      <p:sp>
        <p:nvSpPr>
          <p:cNvPr id="579" name="Google Shape;579;p83"/>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580" name="Google Shape;580;p83"/>
          <p:cNvSpPr txBox="1">
            <a:spLocks noGrp="1"/>
          </p:cNvSpPr>
          <p:nvPr>
            <p:ph type="body" idx="1"/>
          </p:nvPr>
        </p:nvSpPr>
        <p:spPr>
          <a:xfrm>
            <a:off x="984448" y="1600200"/>
            <a:ext cx="7620000" cy="48006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581" name="Google Shape;581;p83"/>
          <p:cNvSpPr/>
          <p:nvPr/>
        </p:nvSpPr>
        <p:spPr>
          <a:xfrm>
            <a:off x="0" y="-1728"/>
            <a:ext cx="685800" cy="6959100"/>
          </a:xfrm>
          <a:prstGeom prst="rect">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582" name="Google Shape;582;p83"/>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009999"/>
                </a:solidFill>
                <a:latin typeface="Verdana"/>
                <a:ea typeface="Verdana"/>
                <a:cs typeface="Verdana"/>
                <a:sym typeface="Verdana"/>
              </a:defRPr>
            </a:lvl1pPr>
            <a:lvl2pPr marL="0" marR="0" lvl="1" indent="0" algn="ctr" rtl="0">
              <a:spcBef>
                <a:spcPts val="0"/>
              </a:spcBef>
              <a:buNone/>
              <a:defRPr sz="1800" b="0" i="0" u="none" strike="noStrike" cap="none">
                <a:solidFill>
                  <a:srgbClr val="009999"/>
                </a:solidFill>
                <a:latin typeface="Verdana"/>
                <a:ea typeface="Verdana"/>
                <a:cs typeface="Verdana"/>
                <a:sym typeface="Verdana"/>
              </a:defRPr>
            </a:lvl2pPr>
            <a:lvl3pPr marL="0" marR="0" lvl="2" indent="0" algn="ctr" rtl="0">
              <a:spcBef>
                <a:spcPts val="0"/>
              </a:spcBef>
              <a:buNone/>
              <a:defRPr sz="1800" b="0" i="0" u="none" strike="noStrike" cap="none">
                <a:solidFill>
                  <a:srgbClr val="009999"/>
                </a:solidFill>
                <a:latin typeface="Verdana"/>
                <a:ea typeface="Verdana"/>
                <a:cs typeface="Verdana"/>
                <a:sym typeface="Verdana"/>
              </a:defRPr>
            </a:lvl3pPr>
            <a:lvl4pPr marL="0" marR="0" lvl="3" indent="0" algn="ctr" rtl="0">
              <a:spcBef>
                <a:spcPts val="0"/>
              </a:spcBef>
              <a:buNone/>
              <a:defRPr sz="1800" b="0" i="0" u="none" strike="noStrike" cap="none">
                <a:solidFill>
                  <a:srgbClr val="009999"/>
                </a:solidFill>
                <a:latin typeface="Verdana"/>
                <a:ea typeface="Verdana"/>
                <a:cs typeface="Verdana"/>
                <a:sym typeface="Verdana"/>
              </a:defRPr>
            </a:lvl4pPr>
            <a:lvl5pPr marL="0" marR="0" lvl="4" indent="0" algn="ctr" rtl="0">
              <a:spcBef>
                <a:spcPts val="0"/>
              </a:spcBef>
              <a:buNone/>
              <a:defRPr sz="1800" b="0" i="0" u="none" strike="noStrike" cap="none">
                <a:solidFill>
                  <a:srgbClr val="009999"/>
                </a:solidFill>
                <a:latin typeface="Verdana"/>
                <a:ea typeface="Verdana"/>
                <a:cs typeface="Verdana"/>
                <a:sym typeface="Verdana"/>
              </a:defRPr>
            </a:lvl5pPr>
            <a:lvl6pPr marL="0" marR="0" lvl="5" indent="0" algn="ctr" rtl="0">
              <a:spcBef>
                <a:spcPts val="0"/>
              </a:spcBef>
              <a:buNone/>
              <a:defRPr sz="1800" b="0" i="0" u="none" strike="noStrike" cap="none">
                <a:solidFill>
                  <a:srgbClr val="009999"/>
                </a:solidFill>
                <a:latin typeface="Verdana"/>
                <a:ea typeface="Verdana"/>
                <a:cs typeface="Verdana"/>
                <a:sym typeface="Verdana"/>
              </a:defRPr>
            </a:lvl6pPr>
            <a:lvl7pPr marL="0" marR="0" lvl="6" indent="0" algn="ctr" rtl="0">
              <a:spcBef>
                <a:spcPts val="0"/>
              </a:spcBef>
              <a:buNone/>
              <a:defRPr sz="1800" b="0" i="0" u="none" strike="noStrike" cap="none">
                <a:solidFill>
                  <a:srgbClr val="009999"/>
                </a:solidFill>
                <a:latin typeface="Verdana"/>
                <a:ea typeface="Verdana"/>
                <a:cs typeface="Verdana"/>
                <a:sym typeface="Verdana"/>
              </a:defRPr>
            </a:lvl7pPr>
            <a:lvl8pPr marL="0" marR="0" lvl="7" indent="0" algn="ctr" rtl="0">
              <a:spcBef>
                <a:spcPts val="0"/>
              </a:spcBef>
              <a:buNone/>
              <a:defRPr sz="1800" b="0" i="0" u="none" strike="noStrike" cap="none">
                <a:solidFill>
                  <a:srgbClr val="009999"/>
                </a:solidFill>
                <a:latin typeface="Verdana"/>
                <a:ea typeface="Verdana"/>
                <a:cs typeface="Verdana"/>
                <a:sym typeface="Verdana"/>
              </a:defRPr>
            </a:lvl8pPr>
            <a:lvl9pPr marL="0" marR="0" lvl="8" indent="0" algn="ctr" rtl="0">
              <a:spcBef>
                <a:spcPts val="0"/>
              </a:spcBef>
              <a:buNone/>
              <a:defRPr sz="1800" b="0" i="0" u="none" strike="noStrike" cap="none">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583" name="Google Shape;583;p83"/>
          <p:cNvSpPr txBox="1">
            <a:spLocks noGrp="1"/>
          </p:cNvSpPr>
          <p:nvPr>
            <p:ph type="ftr" idx="11"/>
          </p:nvPr>
        </p:nvSpPr>
        <p:spPr>
          <a:xfrm>
            <a:off x="649288" y="6481911"/>
            <a:ext cx="62991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84" name="Google Shape;584;p83"/>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 id="2147483744"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124"/>
          <p:cNvSpPr txBox="1">
            <a:spLocks noGrp="1"/>
          </p:cNvSpPr>
          <p:nvPr>
            <p:ph type="subTitle" idx="1"/>
          </p:nvPr>
        </p:nvSpPr>
        <p:spPr>
          <a:xfrm>
            <a:off x="809434" y="3121533"/>
            <a:ext cx="6461700" cy="1066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sz="1800" b="1" dirty="0"/>
          </a:p>
          <a:p>
            <a:r>
              <a:rPr lang="en-US" sz="1800" b="1" dirty="0"/>
              <a:t>Using R for decision modeling in health technology assessment.</a:t>
            </a:r>
            <a:endParaRPr lang="en-US" sz="1800" dirty="0"/>
          </a:p>
          <a:p>
            <a:endParaRPr lang="en-US" sz="1800" dirty="0"/>
          </a:p>
          <a:p>
            <a:r>
              <a:rPr lang="en-US" sz="1800" dirty="0"/>
              <a:t>CE16 NIHES</a:t>
            </a:r>
          </a:p>
          <a:p>
            <a:r>
              <a:rPr lang="en-US" sz="1800" dirty="0"/>
              <a:t>February, 2020</a:t>
            </a:r>
          </a:p>
          <a:p>
            <a:pPr marL="0" lvl="0" indent="0" algn="l" rtl="0">
              <a:spcBef>
                <a:spcPts val="400"/>
              </a:spcBef>
              <a:spcAft>
                <a:spcPts val="0"/>
              </a:spcAft>
              <a:buNone/>
            </a:pPr>
            <a:endParaRPr dirty="0"/>
          </a:p>
          <a:p>
            <a:pPr marL="0" lvl="0" indent="0" algn="l" rtl="0">
              <a:spcBef>
                <a:spcPts val="400"/>
              </a:spcBef>
              <a:spcAft>
                <a:spcPts val="0"/>
              </a:spcAft>
              <a:buNone/>
            </a:pPr>
            <a:endParaRPr dirty="0"/>
          </a:p>
          <a:p>
            <a:pPr marL="0" lvl="0" indent="0" algn="l" rtl="0">
              <a:spcBef>
                <a:spcPts val="400"/>
              </a:spcBef>
              <a:spcAft>
                <a:spcPts val="0"/>
              </a:spcAft>
              <a:buNone/>
            </a:pPr>
            <a:br>
              <a:rPr lang="nl-NL" dirty="0"/>
            </a:br>
            <a:endParaRPr dirty="0"/>
          </a:p>
        </p:txBody>
      </p:sp>
      <p:sp>
        <p:nvSpPr>
          <p:cNvPr id="876" name="Google Shape;876;p124"/>
          <p:cNvSpPr txBox="1">
            <a:spLocks noGrp="1"/>
          </p:cNvSpPr>
          <p:nvPr>
            <p:ph type="ctrTitle"/>
          </p:nvPr>
        </p:nvSpPr>
        <p:spPr>
          <a:xfrm>
            <a:off x="1786800" y="806600"/>
            <a:ext cx="7357200" cy="23244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Clr>
                <a:srgbClr val="000000"/>
              </a:buClr>
              <a:buSzPts val="1100"/>
              <a:buFont typeface="Arial"/>
              <a:buNone/>
            </a:pPr>
            <a:r>
              <a:rPr lang="nl-NL" sz="3600" dirty="0" err="1"/>
              <a:t>Microsimulation</a:t>
            </a:r>
            <a:r>
              <a:rPr lang="nl-NL" sz="3600" dirty="0"/>
              <a:t> </a:t>
            </a:r>
            <a:r>
              <a:rPr lang="nl-NL" sz="3600" dirty="0" err="1"/>
              <a:t>modeling</a:t>
            </a:r>
            <a:r>
              <a:rPr lang="nl-NL" sz="3600" dirty="0"/>
              <a:t> in R</a:t>
            </a:r>
            <a:endParaRPr sz="3600" dirty="0"/>
          </a:p>
        </p:txBody>
      </p:sp>
      <p:sp>
        <p:nvSpPr>
          <p:cNvPr id="877" name="Google Shape;877;p124"/>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1110" name="Google Shape;1110;p141"/>
          <p:cNvSpPr txBox="1">
            <a:spLocks noGrp="1"/>
          </p:cNvSpPr>
          <p:nvPr>
            <p:ph type="title"/>
          </p:nvPr>
        </p:nvSpPr>
        <p:spPr>
          <a:xfrm>
            <a:off x="840431" y="274638"/>
            <a:ext cx="8118217"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dirty="0"/>
              <a:t>Efficiency in </a:t>
            </a:r>
            <a:r>
              <a:rPr lang="nl-NL" dirty="0" err="1"/>
              <a:t>Microsimulation</a:t>
            </a:r>
            <a:r>
              <a:rPr lang="nl-NL" dirty="0"/>
              <a:t> </a:t>
            </a:r>
            <a:endParaRPr sz="4000" dirty="0"/>
          </a:p>
        </p:txBody>
      </p:sp>
      <p:sp>
        <p:nvSpPr>
          <p:cNvPr id="1111" name="Google Shape;1111;p141"/>
          <p:cNvSpPr txBox="1">
            <a:spLocks noGrp="1"/>
          </p:cNvSpPr>
          <p:nvPr>
            <p:ph type="body" idx="1"/>
          </p:nvPr>
        </p:nvSpPr>
        <p:spPr>
          <a:xfrm>
            <a:off x="840432" y="1417638"/>
            <a:ext cx="7620000" cy="5150400"/>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2200"/>
              <a:buChar char="•"/>
            </a:pPr>
            <a:r>
              <a:rPr lang="nl-NL"/>
              <a:t>”Batch </a:t>
            </a:r>
            <a:r>
              <a:rPr lang="nl-NL" dirty="0" err="1"/>
              <a:t>process</a:t>
            </a:r>
            <a:r>
              <a:rPr lang="nl-NL" dirty="0"/>
              <a:t>” </a:t>
            </a:r>
            <a:r>
              <a:rPr lang="nl-NL" dirty="0" err="1"/>
              <a:t>individual</a:t>
            </a:r>
            <a:r>
              <a:rPr lang="nl-NL" dirty="0"/>
              <a:t> at </a:t>
            </a:r>
            <a:r>
              <a:rPr lang="nl-NL" dirty="0" err="1"/>
              <a:t>each</a:t>
            </a:r>
            <a:r>
              <a:rPr lang="nl-NL" dirty="0"/>
              <a:t> time step    (</a:t>
            </a:r>
            <a:r>
              <a:rPr lang="nl-NL" dirty="0" err="1"/>
              <a:t>one</a:t>
            </a:r>
            <a:r>
              <a:rPr lang="nl-NL" dirty="0"/>
              <a:t> </a:t>
            </a:r>
            <a:r>
              <a:rPr lang="nl-NL" dirty="0" err="1"/>
              <a:t>for</a:t>
            </a:r>
            <a:r>
              <a:rPr lang="nl-NL" dirty="0"/>
              <a:t>-loops)</a:t>
            </a:r>
            <a:endParaRPr dirty="0"/>
          </a:p>
          <a:p>
            <a:pPr marL="640080" lvl="1" indent="-101600" algn="l" rtl="0">
              <a:spcBef>
                <a:spcPts val="1600"/>
              </a:spcBef>
              <a:spcAft>
                <a:spcPts val="0"/>
              </a:spcAft>
              <a:buSzPts val="2000"/>
              <a:buNone/>
            </a:pPr>
            <a:endParaRPr dirty="0"/>
          </a:p>
          <a:p>
            <a:pPr marL="640080" lvl="1" indent="-101600" algn="l" rtl="0">
              <a:spcBef>
                <a:spcPts val="1600"/>
              </a:spcBef>
              <a:spcAft>
                <a:spcPts val="0"/>
              </a:spcAft>
              <a:buSzPts val="2000"/>
              <a:buNone/>
            </a:pPr>
            <a:endParaRPr dirty="0"/>
          </a:p>
          <a:p>
            <a:pPr marL="640080" lvl="1" indent="-101600" algn="l" rtl="0">
              <a:spcBef>
                <a:spcPts val="1600"/>
              </a:spcBef>
              <a:spcAft>
                <a:spcPts val="0"/>
              </a:spcAft>
              <a:buSzPts val="2000"/>
              <a:buNone/>
            </a:pPr>
            <a:endParaRPr dirty="0"/>
          </a:p>
          <a:p>
            <a:pPr marL="640080" lvl="1" indent="-101600" algn="l" rtl="0">
              <a:spcBef>
                <a:spcPts val="1600"/>
              </a:spcBef>
              <a:spcAft>
                <a:spcPts val="0"/>
              </a:spcAft>
              <a:buSzPts val="2000"/>
              <a:buNone/>
            </a:pPr>
            <a:endParaRPr dirty="0"/>
          </a:p>
          <a:p>
            <a:pPr marL="640080" lvl="1" indent="-101600" algn="l" rtl="0">
              <a:spcBef>
                <a:spcPts val="1600"/>
              </a:spcBef>
              <a:spcAft>
                <a:spcPts val="0"/>
              </a:spcAft>
              <a:buSzPts val="2000"/>
              <a:buNone/>
            </a:pPr>
            <a:endParaRPr dirty="0"/>
          </a:p>
          <a:p>
            <a:pPr marL="640080" lvl="1" indent="-101600" algn="l" rtl="0">
              <a:spcBef>
                <a:spcPts val="1600"/>
              </a:spcBef>
              <a:spcAft>
                <a:spcPts val="0"/>
              </a:spcAft>
              <a:buSzPts val="2000"/>
              <a:buNone/>
            </a:pPr>
            <a:endParaRPr dirty="0"/>
          </a:p>
          <a:p>
            <a:pPr marL="640080" lvl="1" indent="-101600" algn="l" rtl="0">
              <a:spcBef>
                <a:spcPts val="1600"/>
              </a:spcBef>
              <a:spcAft>
                <a:spcPts val="0"/>
              </a:spcAft>
              <a:buSzPts val="2000"/>
              <a:buNone/>
            </a:pPr>
            <a:endParaRPr dirty="0"/>
          </a:p>
          <a:p>
            <a:pPr marL="342900" lvl="0" indent="0" algn="l" rtl="0">
              <a:spcBef>
                <a:spcPts val="1640"/>
              </a:spcBef>
              <a:spcAft>
                <a:spcPts val="0"/>
              </a:spcAft>
              <a:buNone/>
            </a:pPr>
            <a:endParaRPr dirty="0"/>
          </a:p>
          <a:p>
            <a:pPr marL="342900" lvl="0" indent="-88900" algn="l" rtl="0">
              <a:spcBef>
                <a:spcPts val="1640"/>
              </a:spcBef>
              <a:spcAft>
                <a:spcPts val="0"/>
              </a:spcAft>
              <a:buSzPts val="2200"/>
              <a:buNone/>
            </a:pPr>
            <a:endParaRPr dirty="0"/>
          </a:p>
          <a:p>
            <a:pPr marL="342900" lvl="0" indent="-88900" algn="l" rtl="0">
              <a:spcBef>
                <a:spcPts val="1640"/>
              </a:spcBef>
              <a:spcAft>
                <a:spcPts val="0"/>
              </a:spcAft>
              <a:buSzPts val="2200"/>
              <a:buNone/>
            </a:pPr>
            <a:endParaRPr dirty="0"/>
          </a:p>
          <a:p>
            <a:pPr marL="342900" lvl="0" indent="-88900" algn="l" rtl="0">
              <a:spcBef>
                <a:spcPts val="440"/>
              </a:spcBef>
              <a:spcAft>
                <a:spcPts val="0"/>
              </a:spcAft>
              <a:buSzPts val="2200"/>
              <a:buNone/>
            </a:pPr>
            <a:endParaRPr dirty="0"/>
          </a:p>
          <a:p>
            <a:pPr marL="342900" lvl="0" indent="-88900" algn="l" rtl="0">
              <a:spcBef>
                <a:spcPts val="440"/>
              </a:spcBef>
              <a:spcAft>
                <a:spcPts val="0"/>
              </a:spcAft>
              <a:buSzPts val="2200"/>
              <a:buNone/>
            </a:pPr>
            <a:endParaRPr dirty="0"/>
          </a:p>
          <a:p>
            <a:pPr marL="342900" lvl="0" indent="-88900" algn="l" rtl="0">
              <a:spcBef>
                <a:spcPts val="440"/>
              </a:spcBef>
              <a:spcAft>
                <a:spcPts val="0"/>
              </a:spcAft>
              <a:buSzPts val="2200"/>
              <a:buNone/>
            </a:pPr>
            <a:endParaRPr dirty="0"/>
          </a:p>
          <a:p>
            <a:pPr marL="342900" lvl="0" indent="-88900" algn="l" rtl="0">
              <a:spcBef>
                <a:spcPts val="440"/>
              </a:spcBef>
              <a:spcAft>
                <a:spcPts val="0"/>
              </a:spcAft>
              <a:buSzPts val="2200"/>
              <a:buNone/>
            </a:pPr>
            <a:endParaRPr dirty="0"/>
          </a:p>
        </p:txBody>
      </p:sp>
      <p:sp>
        <p:nvSpPr>
          <p:cNvPr id="1112" name="Google Shape;1112;p141"/>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10</a:t>
            </a:fld>
            <a:endParaRPr/>
          </a:p>
        </p:txBody>
      </p:sp>
      <p:grpSp>
        <p:nvGrpSpPr>
          <p:cNvPr id="1113" name="Google Shape;1113;p141"/>
          <p:cNvGrpSpPr/>
          <p:nvPr/>
        </p:nvGrpSpPr>
        <p:grpSpPr>
          <a:xfrm>
            <a:off x="2145543" y="2792304"/>
            <a:ext cx="300518" cy="817563"/>
            <a:chOff x="4314" y="3281"/>
            <a:chExt cx="355" cy="966"/>
          </a:xfrm>
        </p:grpSpPr>
        <p:sp>
          <p:nvSpPr>
            <p:cNvPr id="1114" name="Google Shape;1114;p141"/>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15" name="Google Shape;1115;p141"/>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16" name="Google Shape;1116;p141"/>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17" name="Google Shape;1117;p141"/>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18" name="Google Shape;1118;p141"/>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19" name="Google Shape;1119;p141"/>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120" name="Google Shape;1120;p141"/>
          <p:cNvSpPr txBox="1"/>
          <p:nvPr/>
        </p:nvSpPr>
        <p:spPr>
          <a:xfrm>
            <a:off x="1349974" y="3007850"/>
            <a:ext cx="647375"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onstantia"/>
                <a:ea typeface="Constantia"/>
                <a:cs typeface="Constantia"/>
                <a:sym typeface="Constantia"/>
              </a:rPr>
              <a:t>Zoe</a:t>
            </a:r>
            <a:r>
              <a:rPr lang="nl-NL" sz="1800" dirty="0">
                <a:solidFill>
                  <a:schemeClr val="dk1"/>
                </a:solidFill>
                <a:latin typeface="Constantia"/>
                <a:ea typeface="Constantia"/>
                <a:cs typeface="Constantia"/>
                <a:sym typeface="Constantia"/>
              </a:rPr>
              <a:t>:</a:t>
            </a:r>
            <a:endParaRPr dirty="0"/>
          </a:p>
        </p:txBody>
      </p:sp>
      <p:grpSp>
        <p:nvGrpSpPr>
          <p:cNvPr id="1121" name="Google Shape;1121;p141"/>
          <p:cNvGrpSpPr/>
          <p:nvPr/>
        </p:nvGrpSpPr>
        <p:grpSpPr>
          <a:xfrm>
            <a:off x="1226950" y="3774199"/>
            <a:ext cx="1219111" cy="817563"/>
            <a:chOff x="762912" y="4644567"/>
            <a:chExt cx="1219111" cy="817563"/>
          </a:xfrm>
        </p:grpSpPr>
        <p:grpSp>
          <p:nvGrpSpPr>
            <p:cNvPr id="1122" name="Google Shape;1122;p141"/>
            <p:cNvGrpSpPr/>
            <p:nvPr/>
          </p:nvGrpSpPr>
          <p:grpSpPr>
            <a:xfrm>
              <a:off x="1681505" y="4644567"/>
              <a:ext cx="300518" cy="817563"/>
              <a:chOff x="4314" y="3281"/>
              <a:chExt cx="355" cy="966"/>
            </a:xfrm>
          </p:grpSpPr>
          <p:sp>
            <p:nvSpPr>
              <p:cNvPr id="1123" name="Google Shape;1123;p141"/>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24" name="Google Shape;1124;p141"/>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25" name="Google Shape;1125;p141"/>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26" name="Google Shape;1126;p141"/>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27" name="Google Shape;1127;p141"/>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28" name="Google Shape;1128;p141"/>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129" name="Google Shape;1129;p141"/>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1130" name="Google Shape;1130;p141"/>
          <p:cNvGrpSpPr/>
          <p:nvPr/>
        </p:nvGrpSpPr>
        <p:grpSpPr>
          <a:xfrm>
            <a:off x="1044579" y="4784137"/>
            <a:ext cx="1401482" cy="817563"/>
            <a:chOff x="633103" y="5654505"/>
            <a:chExt cx="1401482" cy="817563"/>
          </a:xfrm>
        </p:grpSpPr>
        <p:grpSp>
          <p:nvGrpSpPr>
            <p:cNvPr id="1131" name="Google Shape;1131;p141"/>
            <p:cNvGrpSpPr/>
            <p:nvPr/>
          </p:nvGrpSpPr>
          <p:grpSpPr>
            <a:xfrm>
              <a:off x="1734067" y="5654505"/>
              <a:ext cx="300518" cy="817563"/>
              <a:chOff x="4314" y="3281"/>
              <a:chExt cx="355" cy="966"/>
            </a:xfrm>
          </p:grpSpPr>
          <p:sp>
            <p:nvSpPr>
              <p:cNvPr id="1132" name="Google Shape;1132;p141"/>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33" name="Google Shape;1133;p141"/>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34" name="Google Shape;1134;p141"/>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35" name="Google Shape;1135;p141"/>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36" name="Google Shape;1136;p141"/>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37" name="Google Shape;1137;p141"/>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138" name="Google Shape;1138;p141"/>
            <p:cNvSpPr txBox="1"/>
            <p:nvPr/>
          </p:nvSpPr>
          <p:spPr>
            <a:xfrm>
              <a:off x="633103" y="5841393"/>
              <a:ext cx="932247"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onstantia"/>
                  <a:ea typeface="Constantia"/>
                  <a:cs typeface="Constantia"/>
                  <a:sym typeface="Constantia"/>
                </a:rPr>
                <a:t>Petros</a:t>
              </a:r>
              <a:r>
                <a:rPr lang="nl-NL" sz="1800" dirty="0">
                  <a:solidFill>
                    <a:schemeClr val="dk1"/>
                  </a:solidFill>
                  <a:latin typeface="Constantia"/>
                  <a:ea typeface="Constantia"/>
                  <a:cs typeface="Constantia"/>
                  <a:sym typeface="Constantia"/>
                </a:rPr>
                <a:t>:</a:t>
              </a:r>
              <a:endParaRPr dirty="0"/>
            </a:p>
          </p:txBody>
        </p:sp>
      </p:grpSp>
      <p:sp>
        <p:nvSpPr>
          <p:cNvPr id="1139" name="Google Shape;1139;p141"/>
          <p:cNvSpPr/>
          <p:nvPr/>
        </p:nvSpPr>
        <p:spPr>
          <a:xfrm>
            <a:off x="2775118" y="2995533"/>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40" name="Google Shape;1140;p141"/>
          <p:cNvSpPr/>
          <p:nvPr/>
        </p:nvSpPr>
        <p:spPr>
          <a:xfrm>
            <a:off x="3232318" y="2995533"/>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41" name="Google Shape;1141;p141"/>
          <p:cNvSpPr/>
          <p:nvPr/>
        </p:nvSpPr>
        <p:spPr>
          <a:xfrm>
            <a:off x="3689518" y="2995533"/>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42" name="Google Shape;1142;p141"/>
          <p:cNvSpPr/>
          <p:nvPr/>
        </p:nvSpPr>
        <p:spPr>
          <a:xfrm>
            <a:off x="4160860" y="2995533"/>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43" name="Google Shape;1143;p141"/>
          <p:cNvSpPr/>
          <p:nvPr/>
        </p:nvSpPr>
        <p:spPr>
          <a:xfrm>
            <a:off x="5989660" y="2995533"/>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144" name="Google Shape;1144;p141"/>
          <p:cNvSpPr/>
          <p:nvPr/>
        </p:nvSpPr>
        <p:spPr>
          <a:xfrm>
            <a:off x="6446860" y="2995533"/>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145" name="Google Shape;1145;p141"/>
          <p:cNvSpPr/>
          <p:nvPr/>
        </p:nvSpPr>
        <p:spPr>
          <a:xfrm>
            <a:off x="6896970" y="2995533"/>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146" name="Google Shape;1146;p141"/>
          <p:cNvSpPr/>
          <p:nvPr/>
        </p:nvSpPr>
        <p:spPr>
          <a:xfrm>
            <a:off x="4618060" y="2995533"/>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47" name="Google Shape;1147;p141"/>
          <p:cNvSpPr/>
          <p:nvPr/>
        </p:nvSpPr>
        <p:spPr>
          <a:xfrm>
            <a:off x="5075260" y="2995533"/>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148" name="Google Shape;1148;p141"/>
          <p:cNvSpPr/>
          <p:nvPr/>
        </p:nvSpPr>
        <p:spPr>
          <a:xfrm>
            <a:off x="5532460" y="2995533"/>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149" name="Google Shape;1149;p141"/>
          <p:cNvSpPr/>
          <p:nvPr/>
        </p:nvSpPr>
        <p:spPr>
          <a:xfrm>
            <a:off x="2775118" y="405170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50" name="Google Shape;1150;p141"/>
          <p:cNvSpPr/>
          <p:nvPr/>
        </p:nvSpPr>
        <p:spPr>
          <a:xfrm>
            <a:off x="3232318" y="405170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51" name="Google Shape;1151;p141"/>
          <p:cNvSpPr/>
          <p:nvPr/>
        </p:nvSpPr>
        <p:spPr>
          <a:xfrm>
            <a:off x="3689518" y="405170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52" name="Google Shape;1152;p141"/>
          <p:cNvSpPr/>
          <p:nvPr/>
        </p:nvSpPr>
        <p:spPr>
          <a:xfrm>
            <a:off x="4160860" y="405170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53" name="Google Shape;1153;p141"/>
          <p:cNvSpPr/>
          <p:nvPr/>
        </p:nvSpPr>
        <p:spPr>
          <a:xfrm>
            <a:off x="5989660" y="4051709"/>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154" name="Google Shape;1154;p141"/>
          <p:cNvSpPr/>
          <p:nvPr/>
        </p:nvSpPr>
        <p:spPr>
          <a:xfrm>
            <a:off x="6446860" y="4051709"/>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155" name="Google Shape;1155;p141"/>
          <p:cNvSpPr/>
          <p:nvPr/>
        </p:nvSpPr>
        <p:spPr>
          <a:xfrm>
            <a:off x="6896970" y="4051709"/>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156" name="Google Shape;1156;p141"/>
          <p:cNvSpPr/>
          <p:nvPr/>
        </p:nvSpPr>
        <p:spPr>
          <a:xfrm>
            <a:off x="4618060" y="4051709"/>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157" name="Google Shape;1157;p141"/>
          <p:cNvSpPr/>
          <p:nvPr/>
        </p:nvSpPr>
        <p:spPr>
          <a:xfrm>
            <a:off x="5075260" y="4051709"/>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158" name="Google Shape;1158;p141"/>
          <p:cNvSpPr/>
          <p:nvPr/>
        </p:nvSpPr>
        <p:spPr>
          <a:xfrm>
            <a:off x="5532460" y="4051709"/>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159" name="Google Shape;1159;p141"/>
          <p:cNvSpPr/>
          <p:nvPr/>
        </p:nvSpPr>
        <p:spPr>
          <a:xfrm>
            <a:off x="2780417" y="506164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60" name="Google Shape;1160;p141"/>
          <p:cNvSpPr/>
          <p:nvPr/>
        </p:nvSpPr>
        <p:spPr>
          <a:xfrm>
            <a:off x="3237617" y="506164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61" name="Google Shape;1161;p141"/>
          <p:cNvSpPr/>
          <p:nvPr/>
        </p:nvSpPr>
        <p:spPr>
          <a:xfrm>
            <a:off x="3705968" y="506164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162" name="Google Shape;1162;p141"/>
          <p:cNvSpPr/>
          <p:nvPr/>
        </p:nvSpPr>
        <p:spPr>
          <a:xfrm>
            <a:off x="4166159" y="506164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163" name="Google Shape;1163;p141"/>
          <p:cNvSpPr/>
          <p:nvPr/>
        </p:nvSpPr>
        <p:spPr>
          <a:xfrm>
            <a:off x="5994959" y="506164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164" name="Google Shape;1164;p141"/>
          <p:cNvSpPr/>
          <p:nvPr/>
        </p:nvSpPr>
        <p:spPr>
          <a:xfrm>
            <a:off x="6452159" y="506164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165" name="Google Shape;1165;p141"/>
          <p:cNvSpPr/>
          <p:nvPr/>
        </p:nvSpPr>
        <p:spPr>
          <a:xfrm>
            <a:off x="6902269" y="506164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166" name="Google Shape;1166;p141"/>
          <p:cNvSpPr/>
          <p:nvPr/>
        </p:nvSpPr>
        <p:spPr>
          <a:xfrm>
            <a:off x="4623359" y="506164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167" name="Google Shape;1167;p141"/>
          <p:cNvSpPr/>
          <p:nvPr/>
        </p:nvSpPr>
        <p:spPr>
          <a:xfrm>
            <a:off x="5080559" y="506164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168" name="Google Shape;1168;p141"/>
          <p:cNvSpPr/>
          <p:nvPr/>
        </p:nvSpPr>
        <p:spPr>
          <a:xfrm>
            <a:off x="5537759" y="506164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169" name="Google Shape;1169;p141"/>
          <p:cNvSpPr txBox="1"/>
          <p:nvPr/>
        </p:nvSpPr>
        <p:spPr>
          <a:xfrm>
            <a:off x="2833639" y="259572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1</a:t>
            </a:r>
            <a:endParaRPr sz="1800" i="1" baseline="-25000">
              <a:solidFill>
                <a:schemeClr val="dk1"/>
              </a:solidFill>
              <a:latin typeface="Calibri"/>
              <a:ea typeface="Calibri"/>
              <a:cs typeface="Calibri"/>
              <a:sym typeface="Calibri"/>
            </a:endParaRPr>
          </a:p>
        </p:txBody>
      </p:sp>
      <p:sp>
        <p:nvSpPr>
          <p:cNvPr id="1170" name="Google Shape;1170;p141"/>
          <p:cNvSpPr txBox="1"/>
          <p:nvPr/>
        </p:nvSpPr>
        <p:spPr>
          <a:xfrm>
            <a:off x="3290839" y="259572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2</a:t>
            </a:r>
            <a:endParaRPr sz="1800" i="1" baseline="-25000">
              <a:solidFill>
                <a:schemeClr val="dk1"/>
              </a:solidFill>
              <a:latin typeface="Calibri"/>
              <a:ea typeface="Calibri"/>
              <a:cs typeface="Calibri"/>
              <a:sym typeface="Calibri"/>
            </a:endParaRPr>
          </a:p>
        </p:txBody>
      </p:sp>
      <p:sp>
        <p:nvSpPr>
          <p:cNvPr id="1171" name="Google Shape;1171;p141"/>
          <p:cNvSpPr txBox="1"/>
          <p:nvPr/>
        </p:nvSpPr>
        <p:spPr>
          <a:xfrm>
            <a:off x="3756042" y="259572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3</a:t>
            </a:r>
            <a:endParaRPr sz="1800" i="1" baseline="-25000">
              <a:solidFill>
                <a:schemeClr val="dk1"/>
              </a:solidFill>
              <a:latin typeface="Calibri"/>
              <a:ea typeface="Calibri"/>
              <a:cs typeface="Calibri"/>
              <a:sym typeface="Calibri"/>
            </a:endParaRPr>
          </a:p>
        </p:txBody>
      </p:sp>
      <p:sp>
        <p:nvSpPr>
          <p:cNvPr id="1172" name="Google Shape;1172;p141"/>
          <p:cNvSpPr txBox="1"/>
          <p:nvPr/>
        </p:nvSpPr>
        <p:spPr>
          <a:xfrm>
            <a:off x="4213242" y="259572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4</a:t>
            </a:r>
            <a:endParaRPr sz="1800" i="1" baseline="-25000">
              <a:solidFill>
                <a:schemeClr val="dk1"/>
              </a:solidFill>
              <a:latin typeface="Calibri"/>
              <a:ea typeface="Calibri"/>
              <a:cs typeface="Calibri"/>
              <a:sym typeface="Calibri"/>
            </a:endParaRPr>
          </a:p>
        </p:txBody>
      </p:sp>
      <p:sp>
        <p:nvSpPr>
          <p:cNvPr id="1173" name="Google Shape;1173;p141"/>
          <p:cNvSpPr txBox="1"/>
          <p:nvPr/>
        </p:nvSpPr>
        <p:spPr>
          <a:xfrm>
            <a:off x="4671897" y="259572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5</a:t>
            </a:r>
            <a:endParaRPr sz="1800" i="1" baseline="-25000">
              <a:solidFill>
                <a:schemeClr val="dk1"/>
              </a:solidFill>
              <a:latin typeface="Calibri"/>
              <a:ea typeface="Calibri"/>
              <a:cs typeface="Calibri"/>
              <a:sym typeface="Calibri"/>
            </a:endParaRPr>
          </a:p>
        </p:txBody>
      </p:sp>
      <p:sp>
        <p:nvSpPr>
          <p:cNvPr id="1174" name="Google Shape;1174;p141"/>
          <p:cNvSpPr txBox="1"/>
          <p:nvPr/>
        </p:nvSpPr>
        <p:spPr>
          <a:xfrm>
            <a:off x="5129097" y="259572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6</a:t>
            </a:r>
            <a:endParaRPr sz="1800" i="1" baseline="-25000">
              <a:solidFill>
                <a:schemeClr val="dk1"/>
              </a:solidFill>
              <a:latin typeface="Calibri"/>
              <a:ea typeface="Calibri"/>
              <a:cs typeface="Calibri"/>
              <a:sym typeface="Calibri"/>
            </a:endParaRPr>
          </a:p>
        </p:txBody>
      </p:sp>
      <p:sp>
        <p:nvSpPr>
          <p:cNvPr id="1175" name="Google Shape;1175;p141"/>
          <p:cNvSpPr txBox="1"/>
          <p:nvPr/>
        </p:nvSpPr>
        <p:spPr>
          <a:xfrm>
            <a:off x="5587752" y="259572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7</a:t>
            </a:r>
            <a:endParaRPr sz="1800" i="1" baseline="-25000">
              <a:solidFill>
                <a:schemeClr val="dk1"/>
              </a:solidFill>
              <a:latin typeface="Calibri"/>
              <a:ea typeface="Calibri"/>
              <a:cs typeface="Calibri"/>
              <a:sym typeface="Calibri"/>
            </a:endParaRPr>
          </a:p>
        </p:txBody>
      </p:sp>
      <p:sp>
        <p:nvSpPr>
          <p:cNvPr id="1176" name="Google Shape;1176;p141"/>
          <p:cNvSpPr txBox="1"/>
          <p:nvPr/>
        </p:nvSpPr>
        <p:spPr>
          <a:xfrm>
            <a:off x="6046407" y="259572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8</a:t>
            </a:r>
            <a:endParaRPr sz="1800" i="1" baseline="-25000">
              <a:solidFill>
                <a:schemeClr val="dk1"/>
              </a:solidFill>
              <a:latin typeface="Calibri"/>
              <a:ea typeface="Calibri"/>
              <a:cs typeface="Calibri"/>
              <a:sym typeface="Calibri"/>
            </a:endParaRPr>
          </a:p>
        </p:txBody>
      </p:sp>
      <p:sp>
        <p:nvSpPr>
          <p:cNvPr id="1177" name="Google Shape;1177;p141"/>
          <p:cNvSpPr txBox="1"/>
          <p:nvPr/>
        </p:nvSpPr>
        <p:spPr>
          <a:xfrm>
            <a:off x="6503607" y="259572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9</a:t>
            </a:r>
            <a:endParaRPr sz="1800" i="1" baseline="-25000">
              <a:solidFill>
                <a:schemeClr val="dk1"/>
              </a:solidFill>
              <a:latin typeface="Calibri"/>
              <a:ea typeface="Calibri"/>
              <a:cs typeface="Calibri"/>
              <a:sym typeface="Calibri"/>
            </a:endParaRPr>
          </a:p>
        </p:txBody>
      </p:sp>
      <p:sp>
        <p:nvSpPr>
          <p:cNvPr id="1178" name="Google Shape;1178;p141"/>
          <p:cNvSpPr txBox="1"/>
          <p:nvPr/>
        </p:nvSpPr>
        <p:spPr>
          <a:xfrm>
            <a:off x="6955491" y="2603117"/>
            <a:ext cx="418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10</a:t>
            </a:r>
            <a:endParaRPr sz="1800" i="1" baseline="-250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5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4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5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6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7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4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5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6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7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4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5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6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7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4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5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16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17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14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15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16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17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14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15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16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17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14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154"/>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16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17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145"/>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15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1184" name="Google Shape;1184;p142"/>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dirty="0" err="1"/>
              <a:t>iterative</a:t>
            </a:r>
            <a:r>
              <a:rPr lang="nl-NL" dirty="0"/>
              <a:t> </a:t>
            </a:r>
            <a:r>
              <a:rPr lang="nl-NL" dirty="0" err="1"/>
              <a:t>vs</a:t>
            </a:r>
            <a:r>
              <a:rPr lang="nl-NL" dirty="0"/>
              <a:t> </a:t>
            </a:r>
            <a:r>
              <a:rPr lang="nl-NL" dirty="0" err="1"/>
              <a:t>vectorized</a:t>
            </a:r>
            <a:r>
              <a:rPr lang="nl-NL" dirty="0"/>
              <a:t> (“batch proces”)</a:t>
            </a:r>
            <a:endParaRPr dirty="0"/>
          </a:p>
        </p:txBody>
      </p:sp>
      <p:sp>
        <p:nvSpPr>
          <p:cNvPr id="1185" name="Google Shape;1185;p142"/>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11</a:t>
            </a:fld>
            <a:endParaRPr/>
          </a:p>
        </p:txBody>
      </p:sp>
      <p:pic>
        <p:nvPicPr>
          <p:cNvPr id="1186" name="Google Shape;1186;p142"/>
          <p:cNvPicPr preferRelativeResize="0"/>
          <p:nvPr/>
        </p:nvPicPr>
        <p:blipFill>
          <a:blip r:embed="rId3">
            <a:alphaModFix/>
          </a:blip>
          <a:stretch>
            <a:fillRect/>
          </a:stretch>
        </p:blipFill>
        <p:spPr>
          <a:xfrm>
            <a:off x="1058300" y="1972438"/>
            <a:ext cx="7800975" cy="2686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1"/>
        <p:cNvGrpSpPr/>
        <p:nvPr/>
      </p:nvGrpSpPr>
      <p:grpSpPr>
        <a:xfrm>
          <a:off x="0" y="0"/>
          <a:ext cx="0" cy="0"/>
          <a:chOff x="0" y="0"/>
          <a:chExt cx="0" cy="0"/>
        </a:xfrm>
      </p:grpSpPr>
      <p:sp>
        <p:nvSpPr>
          <p:cNvPr id="1192" name="Google Shape;1192;p143"/>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Microsimulation in R </a:t>
            </a:r>
            <a:endParaRPr/>
          </a:p>
        </p:txBody>
      </p:sp>
      <p:sp>
        <p:nvSpPr>
          <p:cNvPr id="1193" name="Google Shape;1193;p143"/>
          <p:cNvSpPr txBox="1">
            <a:spLocks noGrp="1"/>
          </p:cNvSpPr>
          <p:nvPr>
            <p:ph type="body" idx="1"/>
          </p:nvPr>
        </p:nvSpPr>
        <p:spPr>
          <a:xfrm>
            <a:off x="840425" y="1417650"/>
            <a:ext cx="8268000" cy="4983300"/>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2200"/>
              <a:buChar char="•"/>
            </a:pPr>
            <a:r>
              <a:rPr lang="nl-NL"/>
              <a:t>Generate a representative, virtual population</a:t>
            </a:r>
            <a:endParaRPr/>
          </a:p>
          <a:p>
            <a:pPr marL="640080" lvl="1" indent="-228600" algn="l" rtl="0">
              <a:spcBef>
                <a:spcPts val="400"/>
              </a:spcBef>
              <a:spcAft>
                <a:spcPts val="0"/>
              </a:spcAft>
              <a:buSzPts val="2000"/>
              <a:buChar char="•"/>
            </a:pPr>
            <a:r>
              <a:rPr lang="nl-NL"/>
              <a:t>Sample characteristics from demographic data</a:t>
            </a:r>
            <a:endParaRPr/>
          </a:p>
          <a:p>
            <a:pPr marL="640080" lvl="1" indent="-228600" algn="l" rtl="0">
              <a:spcBef>
                <a:spcPts val="400"/>
              </a:spcBef>
              <a:spcAft>
                <a:spcPts val="0"/>
              </a:spcAft>
              <a:buSzPts val="2000"/>
              <a:buChar char="•"/>
            </a:pPr>
            <a:r>
              <a:rPr lang="nl-NL"/>
              <a:t>Age distribution, M:F ratio, etc.</a:t>
            </a:r>
            <a:endParaRPr/>
          </a:p>
          <a:p>
            <a:pPr marL="1005839" lvl="2" indent="-114300" algn="l" rtl="0">
              <a:spcBef>
                <a:spcPts val="360"/>
              </a:spcBef>
              <a:spcAft>
                <a:spcPts val="0"/>
              </a:spcAft>
              <a:buSzPts val="1800"/>
              <a:buNone/>
            </a:pPr>
            <a:endParaRPr/>
          </a:p>
          <a:p>
            <a:pPr marL="342900" lvl="0" indent="-228600" algn="l" rtl="0">
              <a:spcBef>
                <a:spcPts val="440"/>
              </a:spcBef>
              <a:spcAft>
                <a:spcPts val="0"/>
              </a:spcAft>
              <a:buSzPts val="2200"/>
              <a:buChar char="•"/>
            </a:pPr>
            <a:r>
              <a:rPr lang="nl-NL"/>
              <a:t>Simulate the occurrence of events</a:t>
            </a:r>
            <a:endParaRPr/>
          </a:p>
          <a:p>
            <a:pPr marL="640080" lvl="1" indent="-228600" algn="l" rtl="0">
              <a:spcBef>
                <a:spcPts val="400"/>
              </a:spcBef>
              <a:spcAft>
                <a:spcPts val="0"/>
              </a:spcAft>
              <a:buSzPts val="2000"/>
              <a:buChar char="•"/>
            </a:pPr>
            <a:r>
              <a:rPr lang="nl-NL"/>
              <a:t>Write functions that calculate individual-specific probabilities of different events</a:t>
            </a:r>
            <a:endParaRPr/>
          </a:p>
          <a:p>
            <a:pPr marL="640080" lvl="1" indent="-228600" algn="l" rtl="0">
              <a:spcBef>
                <a:spcPts val="400"/>
              </a:spcBef>
              <a:spcAft>
                <a:spcPts val="0"/>
              </a:spcAft>
              <a:buSzPts val="2000"/>
              <a:buChar char="•"/>
            </a:pPr>
            <a:r>
              <a:rPr lang="nl-NL" i="1"/>
              <a:t>p</a:t>
            </a:r>
            <a:r>
              <a:rPr lang="nl-NL" i="1" baseline="-25000"/>
              <a:t>event1</a:t>
            </a:r>
            <a:r>
              <a:rPr lang="nl-NL"/>
              <a:t> = </a:t>
            </a:r>
            <a:r>
              <a:rPr lang="nl-NL" i="1"/>
              <a:t>f</a:t>
            </a:r>
            <a:r>
              <a:rPr lang="nl-NL"/>
              <a:t>(</a:t>
            </a:r>
            <a:r>
              <a:rPr lang="nl-NL" i="1"/>
              <a:t>age</a:t>
            </a:r>
            <a:r>
              <a:rPr lang="nl-NL"/>
              <a:t>, </a:t>
            </a:r>
            <a:r>
              <a:rPr lang="nl-NL" i="1"/>
              <a:t>sex</a:t>
            </a:r>
            <a:r>
              <a:rPr lang="nl-NL"/>
              <a:t>, </a:t>
            </a:r>
            <a:r>
              <a:rPr lang="nl-NL" i="1"/>
              <a:t>health status</a:t>
            </a:r>
            <a:r>
              <a:rPr lang="nl-NL"/>
              <a:t>, </a:t>
            </a:r>
            <a:r>
              <a:rPr lang="nl-NL" i="1"/>
              <a:t>time since event, </a:t>
            </a:r>
            <a:r>
              <a:rPr lang="nl-NL"/>
              <a:t>...)</a:t>
            </a:r>
            <a:endParaRPr/>
          </a:p>
          <a:p>
            <a:pPr marL="640080" lvl="1" indent="-228600" algn="l" rtl="0">
              <a:spcBef>
                <a:spcPts val="400"/>
              </a:spcBef>
              <a:spcAft>
                <a:spcPts val="0"/>
              </a:spcAft>
              <a:buSzPts val="2000"/>
              <a:buChar char="•"/>
            </a:pPr>
            <a:r>
              <a:rPr lang="nl-NL"/>
              <a:t>Simulate events (and their consequences) over time using random numbers</a:t>
            </a:r>
            <a:endParaRPr/>
          </a:p>
          <a:p>
            <a:pPr marL="1005839" lvl="2" indent="-114300" algn="l" rtl="0">
              <a:spcBef>
                <a:spcPts val="360"/>
              </a:spcBef>
              <a:spcAft>
                <a:spcPts val="0"/>
              </a:spcAft>
              <a:buSzPts val="1800"/>
              <a:buNone/>
            </a:pPr>
            <a:endParaRPr/>
          </a:p>
          <a:p>
            <a:pPr marL="342900" lvl="0" indent="-228600" algn="l" rtl="0">
              <a:spcBef>
                <a:spcPts val="440"/>
              </a:spcBef>
              <a:spcAft>
                <a:spcPts val="0"/>
              </a:spcAft>
              <a:buSzPts val="2200"/>
              <a:buChar char="•"/>
            </a:pPr>
            <a:r>
              <a:rPr lang="nl-NL"/>
              <a:t>Calculate population-level outcomes by averaging individual outcomes</a:t>
            </a:r>
            <a:endParaRPr/>
          </a:p>
        </p:txBody>
      </p:sp>
      <p:sp>
        <p:nvSpPr>
          <p:cNvPr id="1194" name="Google Shape;1194;p143"/>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9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9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9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9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9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9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9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9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144"/>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1201" name="Google Shape;1201;p144"/>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13</a:t>
            </a:fld>
            <a:endParaRPr/>
          </a:p>
        </p:txBody>
      </p:sp>
      <p:grpSp>
        <p:nvGrpSpPr>
          <p:cNvPr id="1202" name="Google Shape;1202;p144"/>
          <p:cNvGrpSpPr/>
          <p:nvPr/>
        </p:nvGrpSpPr>
        <p:grpSpPr>
          <a:xfrm>
            <a:off x="2145543" y="2792304"/>
            <a:ext cx="300518" cy="817563"/>
            <a:chOff x="4314" y="3281"/>
            <a:chExt cx="355" cy="966"/>
          </a:xfrm>
        </p:grpSpPr>
        <p:sp>
          <p:nvSpPr>
            <p:cNvPr id="1203" name="Google Shape;1203;p144"/>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4" name="Google Shape;1204;p144"/>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5" name="Google Shape;1205;p144"/>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6" name="Google Shape;1206;p144"/>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7" name="Google Shape;1207;p144"/>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8" name="Google Shape;1208;p144"/>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sp>
        <p:nvSpPr>
          <p:cNvPr id="1209" name="Google Shape;1209;p144"/>
          <p:cNvSpPr txBox="1"/>
          <p:nvPr/>
        </p:nvSpPr>
        <p:spPr>
          <a:xfrm>
            <a:off x="1344925" y="3007850"/>
            <a:ext cx="652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onstantia"/>
                <a:ea typeface="Constantia"/>
                <a:cs typeface="Constantia"/>
                <a:sym typeface="Constantia"/>
              </a:rPr>
              <a:t>Zoe</a:t>
            </a:r>
            <a:r>
              <a:rPr lang="nl-NL" sz="1800" dirty="0">
                <a:solidFill>
                  <a:schemeClr val="dk1"/>
                </a:solidFill>
                <a:latin typeface="Constantia"/>
                <a:ea typeface="Constantia"/>
                <a:cs typeface="Constantia"/>
                <a:sym typeface="Constantia"/>
              </a:rPr>
              <a:t>:</a:t>
            </a:r>
            <a:endParaRPr dirty="0"/>
          </a:p>
        </p:txBody>
      </p:sp>
      <p:grpSp>
        <p:nvGrpSpPr>
          <p:cNvPr id="1210" name="Google Shape;1210;p144"/>
          <p:cNvGrpSpPr/>
          <p:nvPr/>
        </p:nvGrpSpPr>
        <p:grpSpPr>
          <a:xfrm>
            <a:off x="1226950" y="3774199"/>
            <a:ext cx="1219111" cy="817563"/>
            <a:chOff x="762912" y="4644567"/>
            <a:chExt cx="1219111" cy="817563"/>
          </a:xfrm>
        </p:grpSpPr>
        <p:grpSp>
          <p:nvGrpSpPr>
            <p:cNvPr id="1211" name="Google Shape;1211;p144"/>
            <p:cNvGrpSpPr/>
            <p:nvPr/>
          </p:nvGrpSpPr>
          <p:grpSpPr>
            <a:xfrm>
              <a:off x="1681505" y="4644567"/>
              <a:ext cx="300518" cy="817563"/>
              <a:chOff x="4314" y="3281"/>
              <a:chExt cx="355" cy="966"/>
            </a:xfrm>
          </p:grpSpPr>
          <p:sp>
            <p:nvSpPr>
              <p:cNvPr id="1212" name="Google Shape;1212;p144"/>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13" name="Google Shape;1213;p144"/>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14" name="Google Shape;1214;p144"/>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15" name="Google Shape;1215;p144"/>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16" name="Google Shape;1216;p144"/>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17" name="Google Shape;1217;p144"/>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218" name="Google Shape;1218;p144"/>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1219" name="Google Shape;1219;p144"/>
          <p:cNvGrpSpPr/>
          <p:nvPr/>
        </p:nvGrpSpPr>
        <p:grpSpPr>
          <a:xfrm>
            <a:off x="1109442" y="4784137"/>
            <a:ext cx="1336619" cy="817563"/>
            <a:chOff x="697966" y="5654505"/>
            <a:chExt cx="1336619" cy="817563"/>
          </a:xfrm>
        </p:grpSpPr>
        <p:grpSp>
          <p:nvGrpSpPr>
            <p:cNvPr id="1220" name="Google Shape;1220;p144"/>
            <p:cNvGrpSpPr/>
            <p:nvPr/>
          </p:nvGrpSpPr>
          <p:grpSpPr>
            <a:xfrm>
              <a:off x="1734067" y="5654505"/>
              <a:ext cx="300518" cy="817563"/>
              <a:chOff x="4314" y="3281"/>
              <a:chExt cx="355" cy="966"/>
            </a:xfrm>
          </p:grpSpPr>
          <p:sp>
            <p:nvSpPr>
              <p:cNvPr id="1221" name="Google Shape;1221;p144"/>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22" name="Google Shape;1222;p144"/>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23" name="Google Shape;1223;p144"/>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24" name="Google Shape;1224;p144"/>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25" name="Google Shape;1225;p144"/>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26" name="Google Shape;1226;p144"/>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227" name="Google Shape;1227;p144"/>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sp>
        <p:nvSpPr>
          <p:cNvPr id="1228" name="Google Shape;1228;p144"/>
          <p:cNvSpPr/>
          <p:nvPr/>
        </p:nvSpPr>
        <p:spPr>
          <a:xfrm>
            <a:off x="2775125" y="2995525"/>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35</a:t>
            </a:r>
            <a:endParaRPr/>
          </a:p>
        </p:txBody>
      </p:sp>
      <p:sp>
        <p:nvSpPr>
          <p:cNvPr id="1229" name="Google Shape;1229;p144"/>
          <p:cNvSpPr/>
          <p:nvPr/>
        </p:nvSpPr>
        <p:spPr>
          <a:xfrm>
            <a:off x="3689524" y="29955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230" name="Google Shape;1230;p144"/>
          <p:cNvSpPr/>
          <p:nvPr/>
        </p:nvSpPr>
        <p:spPr>
          <a:xfrm>
            <a:off x="2780425" y="2422975"/>
            <a:ext cx="9144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age</a:t>
            </a:r>
            <a:endParaRPr sz="1800">
              <a:solidFill>
                <a:schemeClr val="dk1"/>
              </a:solidFill>
              <a:latin typeface="Verdana"/>
              <a:ea typeface="Verdana"/>
              <a:cs typeface="Verdana"/>
              <a:sym typeface="Verdana"/>
            </a:endParaRPr>
          </a:p>
        </p:txBody>
      </p:sp>
      <p:sp>
        <p:nvSpPr>
          <p:cNvPr id="1231" name="Google Shape;1231;p144"/>
          <p:cNvSpPr/>
          <p:nvPr/>
        </p:nvSpPr>
        <p:spPr>
          <a:xfrm>
            <a:off x="2775132" y="405170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28</a:t>
            </a:r>
            <a:endParaRPr sz="1800">
              <a:solidFill>
                <a:schemeClr val="dk1"/>
              </a:solidFill>
              <a:latin typeface="Verdana"/>
              <a:ea typeface="Verdana"/>
              <a:cs typeface="Verdana"/>
              <a:sym typeface="Verdana"/>
            </a:endParaRPr>
          </a:p>
        </p:txBody>
      </p:sp>
      <p:sp>
        <p:nvSpPr>
          <p:cNvPr id="1232" name="Google Shape;1232;p144"/>
          <p:cNvSpPr/>
          <p:nvPr/>
        </p:nvSpPr>
        <p:spPr>
          <a:xfrm>
            <a:off x="3689524" y="40517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233" name="Google Shape;1233;p144"/>
          <p:cNvSpPr/>
          <p:nvPr/>
        </p:nvSpPr>
        <p:spPr>
          <a:xfrm>
            <a:off x="2780433" y="506165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36</a:t>
            </a:r>
            <a:endParaRPr sz="1800">
              <a:solidFill>
                <a:schemeClr val="dk1"/>
              </a:solidFill>
              <a:latin typeface="Verdana"/>
              <a:ea typeface="Verdana"/>
              <a:cs typeface="Verdana"/>
              <a:sym typeface="Verdana"/>
            </a:endParaRPr>
          </a:p>
        </p:txBody>
      </p:sp>
      <p:sp>
        <p:nvSpPr>
          <p:cNvPr id="1234" name="Google Shape;1234;p144"/>
          <p:cNvSpPr/>
          <p:nvPr/>
        </p:nvSpPr>
        <p:spPr>
          <a:xfrm>
            <a:off x="3705973" y="50616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Male</a:t>
            </a:r>
            <a:endParaRPr/>
          </a:p>
        </p:txBody>
      </p:sp>
      <p:sp>
        <p:nvSpPr>
          <p:cNvPr id="1235" name="Google Shape;1235;p144"/>
          <p:cNvSpPr/>
          <p:nvPr/>
        </p:nvSpPr>
        <p:spPr>
          <a:xfrm>
            <a:off x="3689525" y="2422975"/>
            <a:ext cx="1081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 sex</a:t>
            </a:r>
            <a:endParaRPr sz="1800">
              <a:solidFill>
                <a:schemeClr val="dk1"/>
              </a:solidFill>
              <a:latin typeface="Verdana"/>
              <a:ea typeface="Verdana"/>
              <a:cs typeface="Verdana"/>
              <a:sym typeface="Verdana"/>
            </a:endParaRPr>
          </a:p>
        </p:txBody>
      </p:sp>
      <p:sp>
        <p:nvSpPr>
          <p:cNvPr id="1236" name="Google Shape;1236;p144"/>
          <p:cNvSpPr/>
          <p:nvPr/>
        </p:nvSpPr>
        <p:spPr>
          <a:xfrm>
            <a:off x="4771325" y="24229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height</a:t>
            </a:r>
            <a:endParaRPr/>
          </a:p>
        </p:txBody>
      </p:sp>
      <p:sp>
        <p:nvSpPr>
          <p:cNvPr id="1237" name="Google Shape;1237;p144"/>
          <p:cNvSpPr/>
          <p:nvPr/>
        </p:nvSpPr>
        <p:spPr>
          <a:xfrm>
            <a:off x="4756324" y="29955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1.55</a:t>
            </a:r>
            <a:endParaRPr/>
          </a:p>
        </p:txBody>
      </p:sp>
      <p:sp>
        <p:nvSpPr>
          <p:cNvPr id="1238" name="Google Shape;1238;p144"/>
          <p:cNvSpPr/>
          <p:nvPr/>
        </p:nvSpPr>
        <p:spPr>
          <a:xfrm>
            <a:off x="4756324" y="40517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1.68</a:t>
            </a:r>
            <a:endParaRPr/>
          </a:p>
        </p:txBody>
      </p:sp>
      <p:sp>
        <p:nvSpPr>
          <p:cNvPr id="1239" name="Google Shape;1239;p144"/>
          <p:cNvSpPr/>
          <p:nvPr/>
        </p:nvSpPr>
        <p:spPr>
          <a:xfrm>
            <a:off x="4772773" y="50616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1.89</a:t>
            </a:r>
            <a:endParaRPr sz="1800">
              <a:solidFill>
                <a:schemeClr val="dk1"/>
              </a:solidFill>
              <a:latin typeface="Verdana"/>
              <a:ea typeface="Verdana"/>
              <a:cs typeface="Verdana"/>
              <a:sym typeface="Verdana"/>
            </a:endParaRPr>
          </a:p>
        </p:txBody>
      </p:sp>
      <p:sp>
        <p:nvSpPr>
          <p:cNvPr id="1240" name="Google Shape;1240;p144"/>
          <p:cNvSpPr/>
          <p:nvPr/>
        </p:nvSpPr>
        <p:spPr>
          <a:xfrm>
            <a:off x="5854573" y="50616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Greece</a:t>
            </a:r>
            <a:endParaRPr sz="1800">
              <a:solidFill>
                <a:schemeClr val="dk1"/>
              </a:solidFill>
              <a:latin typeface="Verdana"/>
              <a:ea typeface="Verdana"/>
              <a:cs typeface="Verdana"/>
              <a:sym typeface="Verdana"/>
            </a:endParaRPr>
          </a:p>
        </p:txBody>
      </p:sp>
      <p:sp>
        <p:nvSpPr>
          <p:cNvPr id="1241" name="Google Shape;1241;p144"/>
          <p:cNvSpPr/>
          <p:nvPr/>
        </p:nvSpPr>
        <p:spPr>
          <a:xfrm>
            <a:off x="5823124" y="40517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NL</a:t>
            </a:r>
            <a:endParaRPr/>
          </a:p>
        </p:txBody>
      </p:sp>
      <p:sp>
        <p:nvSpPr>
          <p:cNvPr id="1242" name="Google Shape;1242;p144"/>
          <p:cNvSpPr/>
          <p:nvPr/>
        </p:nvSpPr>
        <p:spPr>
          <a:xfrm>
            <a:off x="5823124" y="29955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Taiwan</a:t>
            </a:r>
            <a:endParaRPr/>
          </a:p>
        </p:txBody>
      </p:sp>
      <p:sp>
        <p:nvSpPr>
          <p:cNvPr id="1243" name="Google Shape;1243;p144"/>
          <p:cNvSpPr/>
          <p:nvPr/>
        </p:nvSpPr>
        <p:spPr>
          <a:xfrm>
            <a:off x="5838125" y="24229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200">
                <a:solidFill>
                  <a:schemeClr val="dk1"/>
                </a:solidFill>
                <a:latin typeface="Verdana"/>
                <a:ea typeface="Verdana"/>
                <a:cs typeface="Verdana"/>
                <a:sym typeface="Verdana"/>
              </a:rPr>
              <a:t>Country of birth</a:t>
            </a:r>
            <a:endParaRPr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37"/>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1238"/>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nodeType="afterEffect">
                                  <p:stCondLst>
                                    <p:cond delay="0"/>
                                  </p:stCondLst>
                                  <p:childTnLst>
                                    <p:set>
                                      <p:cBhvr>
                                        <p:cTn id="40" dur="1" fill="hold">
                                          <p:stCondLst>
                                            <p:cond delay="0"/>
                                          </p:stCondLst>
                                        </p:cTn>
                                        <p:tgtEl>
                                          <p:spTgt spid="123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4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42"/>
                                        </p:tgtEl>
                                        <p:attrNameLst>
                                          <p:attrName>style.visibility</p:attrName>
                                        </p:attrNameLst>
                                      </p:cBhvr>
                                      <p:to>
                                        <p:strVal val="visible"/>
                                      </p:to>
                                    </p:set>
                                  </p:childTnLst>
                                </p:cTn>
                              </p:par>
                            </p:childTnLst>
                          </p:cTn>
                        </p:par>
                        <p:par>
                          <p:cTn id="49" fill="hold">
                            <p:stCondLst>
                              <p:cond delay="100"/>
                            </p:stCondLst>
                            <p:childTnLst>
                              <p:par>
                                <p:cTn id="50" presetID="1" presetClass="entr" presetSubtype="0" fill="hold" nodeType="afterEffect">
                                  <p:stCondLst>
                                    <p:cond delay="0"/>
                                  </p:stCondLst>
                                  <p:childTnLst>
                                    <p:set>
                                      <p:cBhvr>
                                        <p:cTn id="51" dur="1" fill="hold">
                                          <p:stCondLst>
                                            <p:cond delay="0"/>
                                          </p:stCondLst>
                                        </p:cTn>
                                        <p:tgtEl>
                                          <p:spTgt spid="1241"/>
                                        </p:tgtEl>
                                        <p:attrNameLst>
                                          <p:attrName>style.visibility</p:attrName>
                                        </p:attrNameLst>
                                      </p:cBhvr>
                                      <p:to>
                                        <p:strVal val="visible"/>
                                      </p:to>
                                    </p:set>
                                  </p:childTnLst>
                                </p:cTn>
                              </p:par>
                            </p:childTnLst>
                          </p:cTn>
                        </p:par>
                        <p:par>
                          <p:cTn id="52" fill="hold">
                            <p:stCondLst>
                              <p:cond delay="100"/>
                            </p:stCondLst>
                            <p:childTnLst>
                              <p:par>
                                <p:cTn id="53" presetID="1" presetClass="entr" presetSubtype="0" fill="hold" nodeType="afterEffect">
                                  <p:stCondLst>
                                    <p:cond delay="0"/>
                                  </p:stCondLst>
                                  <p:childTnLst>
                                    <p:set>
                                      <p:cBhvr>
                                        <p:cTn id="54" dur="1" fill="hold">
                                          <p:stCondLst>
                                            <p:cond delay="0"/>
                                          </p:stCondLst>
                                        </p:cTn>
                                        <p:tgtEl>
                                          <p:spTgt spid="12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145"/>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1250" name="Google Shape;1250;p145"/>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14</a:t>
            </a:fld>
            <a:endParaRPr/>
          </a:p>
        </p:txBody>
      </p:sp>
      <p:grpSp>
        <p:nvGrpSpPr>
          <p:cNvPr id="1251" name="Google Shape;1251;p145"/>
          <p:cNvGrpSpPr/>
          <p:nvPr/>
        </p:nvGrpSpPr>
        <p:grpSpPr>
          <a:xfrm>
            <a:off x="1764543" y="3782904"/>
            <a:ext cx="300518" cy="817563"/>
            <a:chOff x="4314" y="3281"/>
            <a:chExt cx="355" cy="966"/>
          </a:xfrm>
        </p:grpSpPr>
        <p:sp>
          <p:nvSpPr>
            <p:cNvPr id="1252" name="Google Shape;1252;p14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53" name="Google Shape;1253;p14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54" name="Google Shape;1254;p14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55" name="Google Shape;1255;p14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56" name="Google Shape;1256;p14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57" name="Google Shape;1257;p14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grpSp>
        <p:nvGrpSpPr>
          <p:cNvPr id="1258" name="Google Shape;1258;p145"/>
          <p:cNvGrpSpPr/>
          <p:nvPr/>
        </p:nvGrpSpPr>
        <p:grpSpPr>
          <a:xfrm>
            <a:off x="845950" y="4764799"/>
            <a:ext cx="1219111" cy="817563"/>
            <a:chOff x="762912" y="4644567"/>
            <a:chExt cx="1219111" cy="817563"/>
          </a:xfrm>
        </p:grpSpPr>
        <p:grpSp>
          <p:nvGrpSpPr>
            <p:cNvPr id="1259" name="Google Shape;1259;p145"/>
            <p:cNvGrpSpPr/>
            <p:nvPr/>
          </p:nvGrpSpPr>
          <p:grpSpPr>
            <a:xfrm>
              <a:off x="1681505" y="4644567"/>
              <a:ext cx="300518" cy="817563"/>
              <a:chOff x="4314" y="3281"/>
              <a:chExt cx="355" cy="966"/>
            </a:xfrm>
          </p:grpSpPr>
          <p:sp>
            <p:nvSpPr>
              <p:cNvPr id="1260" name="Google Shape;1260;p14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61" name="Google Shape;1261;p14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62" name="Google Shape;1262;p14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63" name="Google Shape;1263;p14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64" name="Google Shape;1264;p14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65" name="Google Shape;1265;p14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266" name="Google Shape;1266;p145"/>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1267" name="Google Shape;1267;p145"/>
          <p:cNvGrpSpPr/>
          <p:nvPr/>
        </p:nvGrpSpPr>
        <p:grpSpPr>
          <a:xfrm>
            <a:off x="728442" y="5774737"/>
            <a:ext cx="1336619" cy="817563"/>
            <a:chOff x="697966" y="5654505"/>
            <a:chExt cx="1336619" cy="817563"/>
          </a:xfrm>
        </p:grpSpPr>
        <p:grpSp>
          <p:nvGrpSpPr>
            <p:cNvPr id="1268" name="Google Shape;1268;p145"/>
            <p:cNvGrpSpPr/>
            <p:nvPr/>
          </p:nvGrpSpPr>
          <p:grpSpPr>
            <a:xfrm>
              <a:off x="1734067" y="5654505"/>
              <a:ext cx="300518" cy="817563"/>
              <a:chOff x="4314" y="3281"/>
              <a:chExt cx="355" cy="966"/>
            </a:xfrm>
          </p:grpSpPr>
          <p:sp>
            <p:nvSpPr>
              <p:cNvPr id="1269" name="Google Shape;1269;p14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70" name="Google Shape;1270;p14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71" name="Google Shape;1271;p14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72" name="Google Shape;1272;p14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73" name="Google Shape;1273;p14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74" name="Google Shape;1274;p14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275" name="Google Shape;1275;p145"/>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sp>
        <p:nvSpPr>
          <p:cNvPr id="1276" name="Google Shape;1276;p145"/>
          <p:cNvSpPr/>
          <p:nvPr/>
        </p:nvSpPr>
        <p:spPr>
          <a:xfrm>
            <a:off x="2394125" y="3986125"/>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35</a:t>
            </a:r>
            <a:endParaRPr/>
          </a:p>
        </p:txBody>
      </p:sp>
      <p:sp>
        <p:nvSpPr>
          <p:cNvPr id="1277" name="Google Shape;1277;p145"/>
          <p:cNvSpPr/>
          <p:nvPr/>
        </p:nvSpPr>
        <p:spPr>
          <a:xfrm>
            <a:off x="33085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278" name="Google Shape;1278;p145"/>
          <p:cNvSpPr/>
          <p:nvPr/>
        </p:nvSpPr>
        <p:spPr>
          <a:xfrm>
            <a:off x="2399425" y="3413575"/>
            <a:ext cx="9144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age</a:t>
            </a:r>
            <a:endParaRPr sz="1800">
              <a:solidFill>
                <a:schemeClr val="dk1"/>
              </a:solidFill>
              <a:latin typeface="Verdana"/>
              <a:ea typeface="Verdana"/>
              <a:cs typeface="Verdana"/>
              <a:sym typeface="Verdana"/>
            </a:endParaRPr>
          </a:p>
        </p:txBody>
      </p:sp>
      <p:sp>
        <p:nvSpPr>
          <p:cNvPr id="1279" name="Google Shape;1279;p145"/>
          <p:cNvSpPr/>
          <p:nvPr/>
        </p:nvSpPr>
        <p:spPr>
          <a:xfrm>
            <a:off x="2394132" y="504230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28</a:t>
            </a:r>
            <a:endParaRPr sz="1800">
              <a:solidFill>
                <a:schemeClr val="dk1"/>
              </a:solidFill>
              <a:latin typeface="Verdana"/>
              <a:ea typeface="Verdana"/>
              <a:cs typeface="Verdana"/>
              <a:sym typeface="Verdana"/>
            </a:endParaRPr>
          </a:p>
        </p:txBody>
      </p:sp>
      <p:sp>
        <p:nvSpPr>
          <p:cNvPr id="1280" name="Google Shape;1280;p145"/>
          <p:cNvSpPr/>
          <p:nvPr/>
        </p:nvSpPr>
        <p:spPr>
          <a:xfrm>
            <a:off x="33085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281" name="Google Shape;1281;p145"/>
          <p:cNvSpPr/>
          <p:nvPr/>
        </p:nvSpPr>
        <p:spPr>
          <a:xfrm>
            <a:off x="2399433" y="605225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36</a:t>
            </a:r>
            <a:endParaRPr sz="1800">
              <a:solidFill>
                <a:schemeClr val="dk1"/>
              </a:solidFill>
              <a:latin typeface="Verdana"/>
              <a:ea typeface="Verdana"/>
              <a:cs typeface="Verdana"/>
              <a:sym typeface="Verdana"/>
            </a:endParaRPr>
          </a:p>
        </p:txBody>
      </p:sp>
      <p:sp>
        <p:nvSpPr>
          <p:cNvPr id="1282" name="Google Shape;1282;p145"/>
          <p:cNvSpPr/>
          <p:nvPr/>
        </p:nvSpPr>
        <p:spPr>
          <a:xfrm>
            <a:off x="33249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Male</a:t>
            </a:r>
            <a:endParaRPr/>
          </a:p>
        </p:txBody>
      </p:sp>
      <p:sp>
        <p:nvSpPr>
          <p:cNvPr id="1283" name="Google Shape;1283;p145"/>
          <p:cNvSpPr/>
          <p:nvPr/>
        </p:nvSpPr>
        <p:spPr>
          <a:xfrm>
            <a:off x="3308525" y="3413575"/>
            <a:ext cx="1081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 sex</a:t>
            </a:r>
            <a:endParaRPr sz="1800">
              <a:solidFill>
                <a:schemeClr val="dk1"/>
              </a:solidFill>
              <a:latin typeface="Verdana"/>
              <a:ea typeface="Verdana"/>
              <a:cs typeface="Verdana"/>
              <a:sym typeface="Verdana"/>
            </a:endParaRPr>
          </a:p>
        </p:txBody>
      </p:sp>
      <p:sp>
        <p:nvSpPr>
          <p:cNvPr id="1284" name="Google Shape;1284;p145"/>
          <p:cNvSpPr/>
          <p:nvPr/>
        </p:nvSpPr>
        <p:spPr>
          <a:xfrm>
            <a:off x="43903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height</a:t>
            </a:r>
            <a:endParaRPr/>
          </a:p>
        </p:txBody>
      </p:sp>
      <p:sp>
        <p:nvSpPr>
          <p:cNvPr id="1285" name="Google Shape;1285;p145"/>
          <p:cNvSpPr/>
          <p:nvPr/>
        </p:nvSpPr>
        <p:spPr>
          <a:xfrm>
            <a:off x="43753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1.55</a:t>
            </a:r>
            <a:endParaRPr/>
          </a:p>
        </p:txBody>
      </p:sp>
      <p:sp>
        <p:nvSpPr>
          <p:cNvPr id="1286" name="Google Shape;1286;p145"/>
          <p:cNvSpPr/>
          <p:nvPr/>
        </p:nvSpPr>
        <p:spPr>
          <a:xfrm>
            <a:off x="43753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1.68</a:t>
            </a:r>
            <a:endParaRPr/>
          </a:p>
        </p:txBody>
      </p:sp>
      <p:sp>
        <p:nvSpPr>
          <p:cNvPr id="1287" name="Google Shape;1287;p145"/>
          <p:cNvSpPr/>
          <p:nvPr/>
        </p:nvSpPr>
        <p:spPr>
          <a:xfrm>
            <a:off x="43917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1.89</a:t>
            </a:r>
            <a:endParaRPr sz="1800">
              <a:solidFill>
                <a:schemeClr val="dk1"/>
              </a:solidFill>
              <a:latin typeface="Verdana"/>
              <a:ea typeface="Verdana"/>
              <a:cs typeface="Verdana"/>
              <a:sym typeface="Verdana"/>
            </a:endParaRPr>
          </a:p>
        </p:txBody>
      </p:sp>
      <p:sp>
        <p:nvSpPr>
          <p:cNvPr id="1288" name="Google Shape;1288;p145"/>
          <p:cNvSpPr/>
          <p:nvPr/>
        </p:nvSpPr>
        <p:spPr>
          <a:xfrm>
            <a:off x="54735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Greece</a:t>
            </a:r>
            <a:endParaRPr sz="1800">
              <a:solidFill>
                <a:schemeClr val="dk1"/>
              </a:solidFill>
              <a:latin typeface="Verdana"/>
              <a:ea typeface="Verdana"/>
              <a:cs typeface="Verdana"/>
              <a:sym typeface="Verdana"/>
            </a:endParaRPr>
          </a:p>
        </p:txBody>
      </p:sp>
      <p:sp>
        <p:nvSpPr>
          <p:cNvPr id="1289" name="Google Shape;1289;p145"/>
          <p:cNvSpPr/>
          <p:nvPr/>
        </p:nvSpPr>
        <p:spPr>
          <a:xfrm>
            <a:off x="54421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NL</a:t>
            </a:r>
            <a:endParaRPr/>
          </a:p>
        </p:txBody>
      </p:sp>
      <p:sp>
        <p:nvSpPr>
          <p:cNvPr id="1290" name="Google Shape;1290;p145"/>
          <p:cNvSpPr/>
          <p:nvPr/>
        </p:nvSpPr>
        <p:spPr>
          <a:xfrm>
            <a:off x="54421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Taiwan</a:t>
            </a:r>
            <a:endParaRPr/>
          </a:p>
        </p:txBody>
      </p:sp>
      <p:sp>
        <p:nvSpPr>
          <p:cNvPr id="1291" name="Google Shape;1291;p145"/>
          <p:cNvSpPr/>
          <p:nvPr/>
        </p:nvSpPr>
        <p:spPr>
          <a:xfrm>
            <a:off x="54571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200">
                <a:solidFill>
                  <a:schemeClr val="dk1"/>
                </a:solidFill>
                <a:latin typeface="Verdana"/>
                <a:ea typeface="Verdana"/>
                <a:cs typeface="Verdana"/>
                <a:sym typeface="Verdana"/>
              </a:rPr>
              <a:t>Country of birth</a:t>
            </a:r>
            <a:endParaRPr sz="1200"/>
          </a:p>
        </p:txBody>
      </p:sp>
      <p:grpSp>
        <p:nvGrpSpPr>
          <p:cNvPr id="1292" name="Google Shape;1292;p145"/>
          <p:cNvGrpSpPr/>
          <p:nvPr/>
        </p:nvGrpSpPr>
        <p:grpSpPr>
          <a:xfrm>
            <a:off x="4572457" y="1195304"/>
            <a:ext cx="231235" cy="516941"/>
            <a:chOff x="4314" y="3281"/>
            <a:chExt cx="355" cy="966"/>
          </a:xfrm>
        </p:grpSpPr>
        <p:sp>
          <p:nvSpPr>
            <p:cNvPr id="1293" name="Google Shape;1293;p14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294" name="Google Shape;1294;p14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295" name="Google Shape;1295;p14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296" name="Google Shape;1296;p14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297" name="Google Shape;1297;p14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298" name="Google Shape;1298;p14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1299" name="Google Shape;1299;p145"/>
          <p:cNvGrpSpPr/>
          <p:nvPr/>
        </p:nvGrpSpPr>
        <p:grpSpPr>
          <a:xfrm>
            <a:off x="3865673" y="1816176"/>
            <a:ext cx="938106" cy="516945"/>
            <a:chOff x="762912" y="4644567"/>
            <a:chExt cx="1219111" cy="817563"/>
          </a:xfrm>
        </p:grpSpPr>
        <p:grpSp>
          <p:nvGrpSpPr>
            <p:cNvPr id="1300" name="Google Shape;1300;p145"/>
            <p:cNvGrpSpPr/>
            <p:nvPr/>
          </p:nvGrpSpPr>
          <p:grpSpPr>
            <a:xfrm>
              <a:off x="1681505" y="4644567"/>
              <a:ext cx="300518" cy="817563"/>
              <a:chOff x="4314" y="3281"/>
              <a:chExt cx="355" cy="966"/>
            </a:xfrm>
          </p:grpSpPr>
          <p:sp>
            <p:nvSpPr>
              <p:cNvPr id="1301" name="Google Shape;1301;p14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02" name="Google Shape;1302;p14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03" name="Google Shape;1303;p14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04" name="Google Shape;1304;p14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05" name="Google Shape;1305;p14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06" name="Google Shape;1306;p14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307" name="Google Shape;1307;p145"/>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1308" name="Google Shape;1308;p145"/>
          <p:cNvGrpSpPr/>
          <p:nvPr/>
        </p:nvGrpSpPr>
        <p:grpSpPr>
          <a:xfrm>
            <a:off x="3775253" y="2454760"/>
            <a:ext cx="1028528" cy="516945"/>
            <a:chOff x="697966" y="5654505"/>
            <a:chExt cx="1336619" cy="817563"/>
          </a:xfrm>
        </p:grpSpPr>
        <p:grpSp>
          <p:nvGrpSpPr>
            <p:cNvPr id="1309" name="Google Shape;1309;p145"/>
            <p:cNvGrpSpPr/>
            <p:nvPr/>
          </p:nvGrpSpPr>
          <p:grpSpPr>
            <a:xfrm>
              <a:off x="1734067" y="5654505"/>
              <a:ext cx="300518" cy="817563"/>
              <a:chOff x="4314" y="3281"/>
              <a:chExt cx="355" cy="966"/>
            </a:xfrm>
          </p:grpSpPr>
          <p:sp>
            <p:nvSpPr>
              <p:cNvPr id="1310" name="Google Shape;1310;p14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11" name="Google Shape;1311;p14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12" name="Google Shape;1312;p14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13" name="Google Shape;1313;p14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14" name="Google Shape;1314;p14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15" name="Google Shape;1315;p14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316" name="Google Shape;1316;p145"/>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1317" name="Google Shape;1317;p145"/>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318" name="Google Shape;1318;p145"/>
          <p:cNvSpPr/>
          <p:nvPr/>
        </p:nvSpPr>
        <p:spPr>
          <a:xfrm>
            <a:off x="540868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319" name="Google Shape;1319;p145"/>
          <p:cNvSpPr/>
          <p:nvPr/>
        </p:nvSpPr>
        <p:spPr>
          <a:xfrm>
            <a:off x="5760478"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320" name="Google Shape;1320;p145"/>
          <p:cNvSpPr/>
          <p:nvPr/>
        </p:nvSpPr>
        <p:spPr>
          <a:xfrm>
            <a:off x="6123155"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321" name="Google Shape;1321;p145"/>
          <p:cNvSpPr/>
          <p:nvPr/>
        </p:nvSpPr>
        <p:spPr>
          <a:xfrm>
            <a:off x="7530337"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322" name="Google Shape;1322;p145"/>
          <p:cNvSpPr/>
          <p:nvPr/>
        </p:nvSpPr>
        <p:spPr>
          <a:xfrm>
            <a:off x="788213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323" name="Google Shape;1323;p145"/>
          <p:cNvSpPr/>
          <p:nvPr/>
        </p:nvSpPr>
        <p:spPr>
          <a:xfrm>
            <a:off x="822847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324" name="Google Shape;1324;p145"/>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325" name="Google Shape;1325;p145"/>
          <p:cNvSpPr/>
          <p:nvPr/>
        </p:nvSpPr>
        <p:spPr>
          <a:xfrm>
            <a:off x="6826746"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326" name="Google Shape;1326;p145"/>
          <p:cNvSpPr/>
          <p:nvPr/>
        </p:nvSpPr>
        <p:spPr>
          <a:xfrm>
            <a:off x="7178542"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nvGrpSpPr>
          <p:cNvPr id="1327" name="Google Shape;1327;p145"/>
          <p:cNvGrpSpPr/>
          <p:nvPr/>
        </p:nvGrpSpPr>
        <p:grpSpPr>
          <a:xfrm>
            <a:off x="5057009" y="1991646"/>
            <a:ext cx="3523581" cy="289088"/>
            <a:chOff x="2775118" y="4922077"/>
            <a:chExt cx="4579052" cy="457200"/>
          </a:xfrm>
        </p:grpSpPr>
        <p:sp>
          <p:nvSpPr>
            <p:cNvPr id="1328" name="Google Shape;1328;p145"/>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329" name="Google Shape;1329;p145"/>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330" name="Google Shape;1330;p145"/>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331" name="Google Shape;1331;p145"/>
            <p:cNvSpPr/>
            <p:nvPr/>
          </p:nvSpPr>
          <p:spPr>
            <a:xfrm>
              <a:off x="4160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332" name="Google Shape;1332;p145"/>
            <p:cNvSpPr/>
            <p:nvPr/>
          </p:nvSpPr>
          <p:spPr>
            <a:xfrm>
              <a:off x="59896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333" name="Google Shape;1333;p145"/>
            <p:cNvSpPr/>
            <p:nvPr/>
          </p:nvSpPr>
          <p:spPr>
            <a:xfrm>
              <a:off x="64468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334" name="Google Shape;1334;p145"/>
            <p:cNvSpPr/>
            <p:nvPr/>
          </p:nvSpPr>
          <p:spPr>
            <a:xfrm>
              <a:off x="689697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335" name="Google Shape;1335;p145"/>
            <p:cNvSpPr/>
            <p:nvPr/>
          </p:nvSpPr>
          <p:spPr>
            <a:xfrm>
              <a:off x="46180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336" name="Google Shape;1336;p145"/>
            <p:cNvSpPr/>
            <p:nvPr/>
          </p:nvSpPr>
          <p:spPr>
            <a:xfrm>
              <a:off x="50752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337" name="Google Shape;1337;p145"/>
            <p:cNvSpPr/>
            <p:nvPr/>
          </p:nvSpPr>
          <p:spPr>
            <a:xfrm>
              <a:off x="55324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grpSp>
      <p:grpSp>
        <p:nvGrpSpPr>
          <p:cNvPr id="1338" name="Google Shape;1338;p145"/>
          <p:cNvGrpSpPr/>
          <p:nvPr/>
        </p:nvGrpSpPr>
        <p:grpSpPr>
          <a:xfrm>
            <a:off x="5061086" y="2630229"/>
            <a:ext cx="3523580" cy="289088"/>
            <a:chOff x="2780417" y="5932015"/>
            <a:chExt cx="4579052" cy="457200"/>
          </a:xfrm>
        </p:grpSpPr>
        <p:sp>
          <p:nvSpPr>
            <p:cNvPr id="1339" name="Google Shape;1339;p145"/>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340" name="Google Shape;1340;p145"/>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341" name="Google Shape;1341;p145"/>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342" name="Google Shape;1342;p145"/>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343" name="Google Shape;1343;p145"/>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344" name="Google Shape;1344;p145"/>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345" name="Google Shape;1345;p145"/>
            <p:cNvSpPr/>
            <p:nvPr/>
          </p:nvSpPr>
          <p:spPr>
            <a:xfrm>
              <a:off x="6902269" y="5932015"/>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346" name="Google Shape;1346;p145"/>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347" name="Google Shape;1347;p145"/>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348" name="Google Shape;1348;p145"/>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1349" name="Google Shape;1349;p145"/>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1350" name="Google Shape;1350;p145"/>
          <p:cNvSpPr/>
          <p:nvPr/>
        </p:nvSpPr>
        <p:spPr>
          <a:xfrm>
            <a:off x="65239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1351" name="Google Shape;1351;p145"/>
          <p:cNvSpPr/>
          <p:nvPr/>
        </p:nvSpPr>
        <p:spPr>
          <a:xfrm>
            <a:off x="65089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352" name="Google Shape;1352;p145"/>
          <p:cNvSpPr/>
          <p:nvPr/>
        </p:nvSpPr>
        <p:spPr>
          <a:xfrm>
            <a:off x="65089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353" name="Google Shape;1353;p145"/>
          <p:cNvSpPr/>
          <p:nvPr/>
        </p:nvSpPr>
        <p:spPr>
          <a:xfrm>
            <a:off x="65253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0</a:t>
            </a:r>
            <a:endParaRPr sz="1800">
              <a:solidFill>
                <a:schemeClr val="dk1"/>
              </a:solidFill>
              <a:latin typeface="Verdana"/>
              <a:ea typeface="Verdana"/>
              <a:cs typeface="Verdana"/>
              <a:sym typeface="Verdana"/>
            </a:endParaRPr>
          </a:p>
        </p:txBody>
      </p:sp>
      <p:sp>
        <p:nvSpPr>
          <p:cNvPr id="1354" name="Google Shape;1354;p145"/>
          <p:cNvSpPr txBox="1"/>
          <p:nvPr/>
        </p:nvSpPr>
        <p:spPr>
          <a:xfrm>
            <a:off x="918325" y="2076575"/>
            <a:ext cx="732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1</a:t>
            </a:r>
            <a:endParaRPr sz="2500">
              <a:latin typeface="Verdana"/>
              <a:ea typeface="Verdana"/>
              <a:cs typeface="Verdana"/>
              <a:sym typeface="Verdana"/>
            </a:endParaRPr>
          </a:p>
        </p:txBody>
      </p:sp>
      <p:sp>
        <p:nvSpPr>
          <p:cNvPr id="1355" name="Google Shape;1355;p145"/>
          <p:cNvSpPr/>
          <p:nvPr/>
        </p:nvSpPr>
        <p:spPr>
          <a:xfrm>
            <a:off x="7776000" y="34128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p_HS</a:t>
            </a:r>
            <a:endParaRPr sz="1200"/>
          </a:p>
        </p:txBody>
      </p:sp>
      <p:sp>
        <p:nvSpPr>
          <p:cNvPr id="1356" name="Google Shape;1356;p145"/>
          <p:cNvSpPr/>
          <p:nvPr/>
        </p:nvSpPr>
        <p:spPr>
          <a:xfrm>
            <a:off x="7776000" y="39852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0.3</a:t>
            </a:r>
            <a:endParaRPr/>
          </a:p>
        </p:txBody>
      </p:sp>
      <p:sp>
        <p:nvSpPr>
          <p:cNvPr id="1357" name="Google Shape;1357;p145"/>
          <p:cNvSpPr/>
          <p:nvPr/>
        </p:nvSpPr>
        <p:spPr>
          <a:xfrm>
            <a:off x="7776000" y="5043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0.3</a:t>
            </a:r>
            <a:endParaRPr/>
          </a:p>
        </p:txBody>
      </p:sp>
      <p:sp>
        <p:nvSpPr>
          <p:cNvPr id="1358" name="Google Shape;1358;p145"/>
          <p:cNvSpPr/>
          <p:nvPr/>
        </p:nvSpPr>
        <p:spPr>
          <a:xfrm>
            <a:off x="7776000" y="6051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0.4</a:t>
            </a:r>
            <a:endParaRPr sz="1800">
              <a:solidFill>
                <a:schemeClr val="dk1"/>
              </a:solidFill>
              <a:latin typeface="Verdana"/>
              <a:ea typeface="Verdana"/>
              <a:cs typeface="Verdana"/>
              <a:sym typeface="Verdana"/>
            </a:endParaRPr>
          </a:p>
        </p:txBody>
      </p:sp>
      <p:sp>
        <p:nvSpPr>
          <p:cNvPr id="1359" name="Google Shape;1359;p145"/>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
        <p:nvSpPr>
          <p:cNvPr id="1360" name="Google Shape;1360;p145"/>
          <p:cNvSpPr txBox="1"/>
          <p:nvPr/>
        </p:nvSpPr>
        <p:spPr>
          <a:xfrm>
            <a:off x="845948" y="3998450"/>
            <a:ext cx="770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5"/>
        <p:cNvGrpSpPr/>
        <p:nvPr/>
      </p:nvGrpSpPr>
      <p:grpSpPr>
        <a:xfrm>
          <a:off x="0" y="0"/>
          <a:ext cx="0" cy="0"/>
          <a:chOff x="0" y="0"/>
          <a:chExt cx="0" cy="0"/>
        </a:xfrm>
      </p:grpSpPr>
      <p:sp>
        <p:nvSpPr>
          <p:cNvPr id="1366" name="Google Shape;1366;p146"/>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1367" name="Google Shape;1367;p146"/>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15</a:t>
            </a:fld>
            <a:endParaRPr/>
          </a:p>
        </p:txBody>
      </p:sp>
      <p:grpSp>
        <p:nvGrpSpPr>
          <p:cNvPr id="1368" name="Google Shape;1368;p146"/>
          <p:cNvGrpSpPr/>
          <p:nvPr/>
        </p:nvGrpSpPr>
        <p:grpSpPr>
          <a:xfrm>
            <a:off x="1764543" y="3782904"/>
            <a:ext cx="300518" cy="817563"/>
            <a:chOff x="4314" y="3281"/>
            <a:chExt cx="355" cy="966"/>
          </a:xfrm>
        </p:grpSpPr>
        <p:sp>
          <p:nvSpPr>
            <p:cNvPr id="1369" name="Google Shape;1369;p146"/>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70" name="Google Shape;1370;p146"/>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71" name="Google Shape;1371;p146"/>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72" name="Google Shape;1372;p146"/>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73" name="Google Shape;1373;p146"/>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74" name="Google Shape;1374;p146"/>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grpSp>
        <p:nvGrpSpPr>
          <p:cNvPr id="1375" name="Google Shape;1375;p146"/>
          <p:cNvGrpSpPr/>
          <p:nvPr/>
        </p:nvGrpSpPr>
        <p:grpSpPr>
          <a:xfrm>
            <a:off x="845950" y="4764799"/>
            <a:ext cx="1219111" cy="817563"/>
            <a:chOff x="762912" y="4644567"/>
            <a:chExt cx="1219111" cy="817563"/>
          </a:xfrm>
        </p:grpSpPr>
        <p:grpSp>
          <p:nvGrpSpPr>
            <p:cNvPr id="1376" name="Google Shape;1376;p146"/>
            <p:cNvGrpSpPr/>
            <p:nvPr/>
          </p:nvGrpSpPr>
          <p:grpSpPr>
            <a:xfrm>
              <a:off x="1681505" y="4644567"/>
              <a:ext cx="300518" cy="817563"/>
              <a:chOff x="4314" y="3281"/>
              <a:chExt cx="355" cy="966"/>
            </a:xfrm>
          </p:grpSpPr>
          <p:sp>
            <p:nvSpPr>
              <p:cNvPr id="1377" name="Google Shape;1377;p146"/>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78" name="Google Shape;1378;p146"/>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79" name="Google Shape;1379;p146"/>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80" name="Google Shape;1380;p146"/>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81" name="Google Shape;1381;p146"/>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82" name="Google Shape;1382;p146"/>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83" name="Google Shape;1383;p146"/>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1384" name="Google Shape;1384;p146"/>
          <p:cNvGrpSpPr/>
          <p:nvPr/>
        </p:nvGrpSpPr>
        <p:grpSpPr>
          <a:xfrm>
            <a:off x="728442" y="5774737"/>
            <a:ext cx="1336619" cy="817563"/>
            <a:chOff x="697966" y="5654505"/>
            <a:chExt cx="1336619" cy="817563"/>
          </a:xfrm>
        </p:grpSpPr>
        <p:grpSp>
          <p:nvGrpSpPr>
            <p:cNvPr id="1385" name="Google Shape;1385;p146"/>
            <p:cNvGrpSpPr/>
            <p:nvPr/>
          </p:nvGrpSpPr>
          <p:grpSpPr>
            <a:xfrm>
              <a:off x="1734067" y="5654505"/>
              <a:ext cx="300518" cy="817563"/>
              <a:chOff x="4314" y="3281"/>
              <a:chExt cx="355" cy="966"/>
            </a:xfrm>
          </p:grpSpPr>
          <p:sp>
            <p:nvSpPr>
              <p:cNvPr id="1386" name="Google Shape;1386;p146"/>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87" name="Google Shape;1387;p146"/>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88" name="Google Shape;1388;p146"/>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89" name="Google Shape;1389;p146"/>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90" name="Google Shape;1390;p146"/>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91" name="Google Shape;1391;p146"/>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92" name="Google Shape;1392;p146"/>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sp>
        <p:nvSpPr>
          <p:cNvPr id="1393" name="Google Shape;1393;p146"/>
          <p:cNvSpPr/>
          <p:nvPr/>
        </p:nvSpPr>
        <p:spPr>
          <a:xfrm>
            <a:off x="2394125" y="3986125"/>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36</a:t>
            </a:r>
            <a:endParaRPr/>
          </a:p>
        </p:txBody>
      </p:sp>
      <p:sp>
        <p:nvSpPr>
          <p:cNvPr id="1394" name="Google Shape;1394;p146"/>
          <p:cNvSpPr/>
          <p:nvPr/>
        </p:nvSpPr>
        <p:spPr>
          <a:xfrm>
            <a:off x="33085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395" name="Google Shape;1395;p146"/>
          <p:cNvSpPr/>
          <p:nvPr/>
        </p:nvSpPr>
        <p:spPr>
          <a:xfrm>
            <a:off x="2399425" y="3413575"/>
            <a:ext cx="9144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age</a:t>
            </a:r>
            <a:endParaRPr sz="1800">
              <a:solidFill>
                <a:schemeClr val="dk1"/>
              </a:solidFill>
              <a:latin typeface="Verdana"/>
              <a:ea typeface="Verdana"/>
              <a:cs typeface="Verdana"/>
              <a:sym typeface="Verdana"/>
            </a:endParaRPr>
          </a:p>
        </p:txBody>
      </p:sp>
      <p:sp>
        <p:nvSpPr>
          <p:cNvPr id="1396" name="Google Shape;1396;p146"/>
          <p:cNvSpPr/>
          <p:nvPr/>
        </p:nvSpPr>
        <p:spPr>
          <a:xfrm>
            <a:off x="2394132" y="504230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29</a:t>
            </a:r>
            <a:endParaRPr sz="1800">
              <a:solidFill>
                <a:schemeClr val="dk1"/>
              </a:solidFill>
              <a:latin typeface="Verdana"/>
              <a:ea typeface="Verdana"/>
              <a:cs typeface="Verdana"/>
              <a:sym typeface="Verdana"/>
            </a:endParaRPr>
          </a:p>
        </p:txBody>
      </p:sp>
      <p:sp>
        <p:nvSpPr>
          <p:cNvPr id="1397" name="Google Shape;1397;p146"/>
          <p:cNvSpPr/>
          <p:nvPr/>
        </p:nvSpPr>
        <p:spPr>
          <a:xfrm>
            <a:off x="33085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398" name="Google Shape;1398;p146"/>
          <p:cNvSpPr/>
          <p:nvPr/>
        </p:nvSpPr>
        <p:spPr>
          <a:xfrm>
            <a:off x="2399433" y="605225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37</a:t>
            </a:r>
            <a:endParaRPr sz="1800">
              <a:solidFill>
                <a:schemeClr val="dk1"/>
              </a:solidFill>
              <a:latin typeface="Verdana"/>
              <a:ea typeface="Verdana"/>
              <a:cs typeface="Verdana"/>
              <a:sym typeface="Verdana"/>
            </a:endParaRPr>
          </a:p>
        </p:txBody>
      </p:sp>
      <p:sp>
        <p:nvSpPr>
          <p:cNvPr id="1399" name="Google Shape;1399;p146"/>
          <p:cNvSpPr/>
          <p:nvPr/>
        </p:nvSpPr>
        <p:spPr>
          <a:xfrm>
            <a:off x="33249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Male</a:t>
            </a:r>
            <a:endParaRPr/>
          </a:p>
        </p:txBody>
      </p:sp>
      <p:sp>
        <p:nvSpPr>
          <p:cNvPr id="1400" name="Google Shape;1400;p146"/>
          <p:cNvSpPr/>
          <p:nvPr/>
        </p:nvSpPr>
        <p:spPr>
          <a:xfrm>
            <a:off x="3308525" y="3413575"/>
            <a:ext cx="1081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 sex</a:t>
            </a:r>
            <a:endParaRPr sz="1800">
              <a:solidFill>
                <a:schemeClr val="dk1"/>
              </a:solidFill>
              <a:latin typeface="Verdana"/>
              <a:ea typeface="Verdana"/>
              <a:cs typeface="Verdana"/>
              <a:sym typeface="Verdana"/>
            </a:endParaRPr>
          </a:p>
        </p:txBody>
      </p:sp>
      <p:sp>
        <p:nvSpPr>
          <p:cNvPr id="1401" name="Google Shape;1401;p146"/>
          <p:cNvSpPr/>
          <p:nvPr/>
        </p:nvSpPr>
        <p:spPr>
          <a:xfrm>
            <a:off x="43903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height</a:t>
            </a:r>
            <a:endParaRPr/>
          </a:p>
        </p:txBody>
      </p:sp>
      <p:sp>
        <p:nvSpPr>
          <p:cNvPr id="1402" name="Google Shape;1402;p146"/>
          <p:cNvSpPr/>
          <p:nvPr/>
        </p:nvSpPr>
        <p:spPr>
          <a:xfrm>
            <a:off x="43753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1.55</a:t>
            </a:r>
            <a:endParaRPr/>
          </a:p>
        </p:txBody>
      </p:sp>
      <p:sp>
        <p:nvSpPr>
          <p:cNvPr id="1403" name="Google Shape;1403;p146"/>
          <p:cNvSpPr/>
          <p:nvPr/>
        </p:nvSpPr>
        <p:spPr>
          <a:xfrm>
            <a:off x="43753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1.68</a:t>
            </a:r>
            <a:endParaRPr/>
          </a:p>
        </p:txBody>
      </p:sp>
      <p:sp>
        <p:nvSpPr>
          <p:cNvPr id="1404" name="Google Shape;1404;p146"/>
          <p:cNvSpPr/>
          <p:nvPr/>
        </p:nvSpPr>
        <p:spPr>
          <a:xfrm>
            <a:off x="43917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1.89</a:t>
            </a:r>
            <a:endParaRPr sz="1800">
              <a:solidFill>
                <a:schemeClr val="dk1"/>
              </a:solidFill>
              <a:latin typeface="Verdana"/>
              <a:ea typeface="Verdana"/>
              <a:cs typeface="Verdana"/>
              <a:sym typeface="Verdana"/>
            </a:endParaRPr>
          </a:p>
        </p:txBody>
      </p:sp>
      <p:sp>
        <p:nvSpPr>
          <p:cNvPr id="1405" name="Google Shape;1405;p146"/>
          <p:cNvSpPr/>
          <p:nvPr/>
        </p:nvSpPr>
        <p:spPr>
          <a:xfrm>
            <a:off x="54735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Greece</a:t>
            </a:r>
            <a:endParaRPr sz="1800">
              <a:solidFill>
                <a:schemeClr val="dk1"/>
              </a:solidFill>
              <a:latin typeface="Verdana"/>
              <a:ea typeface="Verdana"/>
              <a:cs typeface="Verdana"/>
              <a:sym typeface="Verdana"/>
            </a:endParaRPr>
          </a:p>
        </p:txBody>
      </p:sp>
      <p:sp>
        <p:nvSpPr>
          <p:cNvPr id="1406" name="Google Shape;1406;p146"/>
          <p:cNvSpPr/>
          <p:nvPr/>
        </p:nvSpPr>
        <p:spPr>
          <a:xfrm>
            <a:off x="54421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NL</a:t>
            </a:r>
            <a:endParaRPr/>
          </a:p>
        </p:txBody>
      </p:sp>
      <p:sp>
        <p:nvSpPr>
          <p:cNvPr id="1407" name="Google Shape;1407;p146"/>
          <p:cNvSpPr/>
          <p:nvPr/>
        </p:nvSpPr>
        <p:spPr>
          <a:xfrm>
            <a:off x="54421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Taiwan</a:t>
            </a:r>
            <a:endParaRPr/>
          </a:p>
        </p:txBody>
      </p:sp>
      <p:sp>
        <p:nvSpPr>
          <p:cNvPr id="1408" name="Google Shape;1408;p146"/>
          <p:cNvSpPr/>
          <p:nvPr/>
        </p:nvSpPr>
        <p:spPr>
          <a:xfrm>
            <a:off x="54571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200">
                <a:solidFill>
                  <a:schemeClr val="dk1"/>
                </a:solidFill>
                <a:latin typeface="Verdana"/>
                <a:ea typeface="Verdana"/>
                <a:cs typeface="Verdana"/>
                <a:sym typeface="Verdana"/>
              </a:rPr>
              <a:t>Country of birth</a:t>
            </a:r>
            <a:endParaRPr sz="1200"/>
          </a:p>
        </p:txBody>
      </p:sp>
      <p:grpSp>
        <p:nvGrpSpPr>
          <p:cNvPr id="1409" name="Google Shape;1409;p146"/>
          <p:cNvGrpSpPr/>
          <p:nvPr/>
        </p:nvGrpSpPr>
        <p:grpSpPr>
          <a:xfrm>
            <a:off x="4572457" y="1195304"/>
            <a:ext cx="231235" cy="516941"/>
            <a:chOff x="4314" y="3281"/>
            <a:chExt cx="355" cy="966"/>
          </a:xfrm>
        </p:grpSpPr>
        <p:sp>
          <p:nvSpPr>
            <p:cNvPr id="1410" name="Google Shape;1410;p146"/>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11" name="Google Shape;1411;p146"/>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12" name="Google Shape;1412;p146"/>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13" name="Google Shape;1413;p146"/>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14" name="Google Shape;1414;p146"/>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15" name="Google Shape;1415;p146"/>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1416" name="Google Shape;1416;p146"/>
          <p:cNvGrpSpPr/>
          <p:nvPr/>
        </p:nvGrpSpPr>
        <p:grpSpPr>
          <a:xfrm>
            <a:off x="3865673" y="1816176"/>
            <a:ext cx="938106" cy="516945"/>
            <a:chOff x="762912" y="4644567"/>
            <a:chExt cx="1219111" cy="817563"/>
          </a:xfrm>
        </p:grpSpPr>
        <p:grpSp>
          <p:nvGrpSpPr>
            <p:cNvPr id="1417" name="Google Shape;1417;p146"/>
            <p:cNvGrpSpPr/>
            <p:nvPr/>
          </p:nvGrpSpPr>
          <p:grpSpPr>
            <a:xfrm>
              <a:off x="1681505" y="4644567"/>
              <a:ext cx="300518" cy="817563"/>
              <a:chOff x="4314" y="3281"/>
              <a:chExt cx="355" cy="966"/>
            </a:xfrm>
          </p:grpSpPr>
          <p:sp>
            <p:nvSpPr>
              <p:cNvPr id="1418" name="Google Shape;1418;p146"/>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19" name="Google Shape;1419;p146"/>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20" name="Google Shape;1420;p146"/>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21" name="Google Shape;1421;p146"/>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22" name="Google Shape;1422;p146"/>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23" name="Google Shape;1423;p146"/>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424" name="Google Shape;1424;p146"/>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1425" name="Google Shape;1425;p146"/>
          <p:cNvGrpSpPr/>
          <p:nvPr/>
        </p:nvGrpSpPr>
        <p:grpSpPr>
          <a:xfrm>
            <a:off x="3775253" y="2454760"/>
            <a:ext cx="1028528" cy="516945"/>
            <a:chOff x="697966" y="5654505"/>
            <a:chExt cx="1336619" cy="817563"/>
          </a:xfrm>
        </p:grpSpPr>
        <p:grpSp>
          <p:nvGrpSpPr>
            <p:cNvPr id="1426" name="Google Shape;1426;p146"/>
            <p:cNvGrpSpPr/>
            <p:nvPr/>
          </p:nvGrpSpPr>
          <p:grpSpPr>
            <a:xfrm>
              <a:off x="1734067" y="5654505"/>
              <a:ext cx="300518" cy="817563"/>
              <a:chOff x="4314" y="3281"/>
              <a:chExt cx="355" cy="966"/>
            </a:xfrm>
          </p:grpSpPr>
          <p:sp>
            <p:nvSpPr>
              <p:cNvPr id="1427" name="Google Shape;1427;p146"/>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28" name="Google Shape;1428;p146"/>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29" name="Google Shape;1429;p146"/>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30" name="Google Shape;1430;p146"/>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31" name="Google Shape;1431;p146"/>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32" name="Google Shape;1432;p146"/>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433" name="Google Shape;1433;p146"/>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1434" name="Google Shape;1434;p146"/>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35" name="Google Shape;1435;p146"/>
          <p:cNvSpPr/>
          <p:nvPr/>
        </p:nvSpPr>
        <p:spPr>
          <a:xfrm>
            <a:off x="540868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36" name="Google Shape;1436;p146"/>
          <p:cNvSpPr/>
          <p:nvPr/>
        </p:nvSpPr>
        <p:spPr>
          <a:xfrm>
            <a:off x="5760478"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37" name="Google Shape;1437;p146"/>
          <p:cNvSpPr/>
          <p:nvPr/>
        </p:nvSpPr>
        <p:spPr>
          <a:xfrm>
            <a:off x="6123155"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38" name="Google Shape;1438;p146"/>
          <p:cNvSpPr/>
          <p:nvPr/>
        </p:nvSpPr>
        <p:spPr>
          <a:xfrm>
            <a:off x="7530337"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439" name="Google Shape;1439;p146"/>
          <p:cNvSpPr/>
          <p:nvPr/>
        </p:nvSpPr>
        <p:spPr>
          <a:xfrm>
            <a:off x="788213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440" name="Google Shape;1440;p146"/>
          <p:cNvSpPr/>
          <p:nvPr/>
        </p:nvSpPr>
        <p:spPr>
          <a:xfrm>
            <a:off x="822847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441" name="Google Shape;1441;p146"/>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42" name="Google Shape;1442;p146"/>
          <p:cNvSpPr/>
          <p:nvPr/>
        </p:nvSpPr>
        <p:spPr>
          <a:xfrm>
            <a:off x="6826746"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443" name="Google Shape;1443;p146"/>
          <p:cNvSpPr/>
          <p:nvPr/>
        </p:nvSpPr>
        <p:spPr>
          <a:xfrm>
            <a:off x="7178542"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nvGrpSpPr>
          <p:cNvPr id="1444" name="Google Shape;1444;p146"/>
          <p:cNvGrpSpPr/>
          <p:nvPr/>
        </p:nvGrpSpPr>
        <p:grpSpPr>
          <a:xfrm>
            <a:off x="5057009" y="1991646"/>
            <a:ext cx="3523581" cy="289088"/>
            <a:chOff x="2775118" y="4922077"/>
            <a:chExt cx="4579052" cy="457200"/>
          </a:xfrm>
        </p:grpSpPr>
        <p:sp>
          <p:nvSpPr>
            <p:cNvPr id="1445" name="Google Shape;1445;p146"/>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46" name="Google Shape;1446;p146"/>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47" name="Google Shape;1447;p146"/>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48" name="Google Shape;1448;p146"/>
            <p:cNvSpPr/>
            <p:nvPr/>
          </p:nvSpPr>
          <p:spPr>
            <a:xfrm>
              <a:off x="4160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49" name="Google Shape;1449;p146"/>
            <p:cNvSpPr/>
            <p:nvPr/>
          </p:nvSpPr>
          <p:spPr>
            <a:xfrm>
              <a:off x="59896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450" name="Google Shape;1450;p146"/>
            <p:cNvSpPr/>
            <p:nvPr/>
          </p:nvSpPr>
          <p:spPr>
            <a:xfrm>
              <a:off x="64468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451" name="Google Shape;1451;p146"/>
            <p:cNvSpPr/>
            <p:nvPr/>
          </p:nvSpPr>
          <p:spPr>
            <a:xfrm>
              <a:off x="689697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452" name="Google Shape;1452;p146"/>
            <p:cNvSpPr/>
            <p:nvPr/>
          </p:nvSpPr>
          <p:spPr>
            <a:xfrm>
              <a:off x="46180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453" name="Google Shape;1453;p146"/>
            <p:cNvSpPr/>
            <p:nvPr/>
          </p:nvSpPr>
          <p:spPr>
            <a:xfrm>
              <a:off x="50752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454" name="Google Shape;1454;p146"/>
            <p:cNvSpPr/>
            <p:nvPr/>
          </p:nvSpPr>
          <p:spPr>
            <a:xfrm>
              <a:off x="55324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grpSp>
      <p:grpSp>
        <p:nvGrpSpPr>
          <p:cNvPr id="1455" name="Google Shape;1455;p146"/>
          <p:cNvGrpSpPr/>
          <p:nvPr/>
        </p:nvGrpSpPr>
        <p:grpSpPr>
          <a:xfrm>
            <a:off x="5061086" y="2630229"/>
            <a:ext cx="3523580" cy="289088"/>
            <a:chOff x="2780417" y="5932015"/>
            <a:chExt cx="4579052" cy="457200"/>
          </a:xfrm>
        </p:grpSpPr>
        <p:sp>
          <p:nvSpPr>
            <p:cNvPr id="1456" name="Google Shape;1456;p146"/>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57" name="Google Shape;1457;p146"/>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58" name="Google Shape;1458;p146"/>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459" name="Google Shape;1459;p146"/>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460" name="Google Shape;1460;p146"/>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461" name="Google Shape;1461;p146"/>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462" name="Google Shape;1462;p146"/>
            <p:cNvSpPr/>
            <p:nvPr/>
          </p:nvSpPr>
          <p:spPr>
            <a:xfrm>
              <a:off x="6902269" y="5932015"/>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463" name="Google Shape;1463;p146"/>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464" name="Google Shape;1464;p146"/>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465" name="Google Shape;1465;p146"/>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1466" name="Google Shape;1466;p146"/>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1467" name="Google Shape;1467;p146"/>
          <p:cNvSpPr/>
          <p:nvPr/>
        </p:nvSpPr>
        <p:spPr>
          <a:xfrm>
            <a:off x="65239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1468" name="Google Shape;1468;p146"/>
          <p:cNvSpPr/>
          <p:nvPr/>
        </p:nvSpPr>
        <p:spPr>
          <a:xfrm>
            <a:off x="65089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469" name="Google Shape;1469;p146"/>
          <p:cNvSpPr/>
          <p:nvPr/>
        </p:nvSpPr>
        <p:spPr>
          <a:xfrm>
            <a:off x="65089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470" name="Google Shape;1470;p146"/>
          <p:cNvSpPr/>
          <p:nvPr/>
        </p:nvSpPr>
        <p:spPr>
          <a:xfrm>
            <a:off x="65253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0</a:t>
            </a:r>
            <a:endParaRPr sz="1800">
              <a:solidFill>
                <a:schemeClr val="dk1"/>
              </a:solidFill>
              <a:latin typeface="Verdana"/>
              <a:ea typeface="Verdana"/>
              <a:cs typeface="Verdana"/>
              <a:sym typeface="Verdana"/>
            </a:endParaRPr>
          </a:p>
        </p:txBody>
      </p:sp>
      <p:sp>
        <p:nvSpPr>
          <p:cNvPr id="1471" name="Google Shape;1471;p146"/>
          <p:cNvSpPr txBox="1"/>
          <p:nvPr/>
        </p:nvSpPr>
        <p:spPr>
          <a:xfrm>
            <a:off x="918325" y="2076575"/>
            <a:ext cx="732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2</a:t>
            </a:r>
            <a:endParaRPr sz="2500">
              <a:latin typeface="Verdana"/>
              <a:ea typeface="Verdana"/>
              <a:cs typeface="Verdana"/>
              <a:sym typeface="Verdana"/>
            </a:endParaRPr>
          </a:p>
        </p:txBody>
      </p:sp>
      <p:sp>
        <p:nvSpPr>
          <p:cNvPr id="1472" name="Google Shape;1472;p146"/>
          <p:cNvSpPr txBox="1"/>
          <p:nvPr/>
        </p:nvSpPr>
        <p:spPr>
          <a:xfrm>
            <a:off x="772875" y="2884725"/>
            <a:ext cx="73266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1700">
                <a:latin typeface="Verdana"/>
                <a:ea typeface="Verdana"/>
                <a:cs typeface="Verdana"/>
                <a:sym typeface="Verdana"/>
              </a:rPr>
              <a:t>df_X$Age &lt;- df_X$Age + 1</a:t>
            </a:r>
            <a:endParaRPr sz="1700">
              <a:latin typeface="Verdana"/>
              <a:ea typeface="Verdana"/>
              <a:cs typeface="Verdana"/>
              <a:sym typeface="Verdana"/>
            </a:endParaRPr>
          </a:p>
        </p:txBody>
      </p:sp>
      <p:sp>
        <p:nvSpPr>
          <p:cNvPr id="1473" name="Google Shape;1473;p146"/>
          <p:cNvSpPr/>
          <p:nvPr/>
        </p:nvSpPr>
        <p:spPr>
          <a:xfrm>
            <a:off x="7776000" y="34128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p_HS</a:t>
            </a:r>
            <a:endParaRPr sz="1200"/>
          </a:p>
        </p:txBody>
      </p:sp>
      <p:sp>
        <p:nvSpPr>
          <p:cNvPr id="1474" name="Google Shape;1474;p146"/>
          <p:cNvSpPr/>
          <p:nvPr/>
        </p:nvSpPr>
        <p:spPr>
          <a:xfrm>
            <a:off x="7776000" y="39852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0.3</a:t>
            </a:r>
            <a:endParaRPr/>
          </a:p>
        </p:txBody>
      </p:sp>
      <p:sp>
        <p:nvSpPr>
          <p:cNvPr id="1475" name="Google Shape;1475;p146"/>
          <p:cNvSpPr/>
          <p:nvPr/>
        </p:nvSpPr>
        <p:spPr>
          <a:xfrm>
            <a:off x="7776000" y="5043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0.3</a:t>
            </a:r>
            <a:endParaRPr/>
          </a:p>
        </p:txBody>
      </p:sp>
      <p:sp>
        <p:nvSpPr>
          <p:cNvPr id="1476" name="Google Shape;1476;p146"/>
          <p:cNvSpPr/>
          <p:nvPr/>
        </p:nvSpPr>
        <p:spPr>
          <a:xfrm>
            <a:off x="7776000" y="6051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0.4</a:t>
            </a:r>
            <a:endParaRPr sz="1800">
              <a:solidFill>
                <a:schemeClr val="dk1"/>
              </a:solidFill>
              <a:latin typeface="Verdana"/>
              <a:ea typeface="Verdana"/>
              <a:cs typeface="Verdana"/>
              <a:sym typeface="Verdana"/>
            </a:endParaRPr>
          </a:p>
        </p:txBody>
      </p:sp>
      <p:sp>
        <p:nvSpPr>
          <p:cNvPr id="1477" name="Google Shape;1477;p146"/>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
        <p:nvSpPr>
          <p:cNvPr id="1478" name="Google Shape;1478;p146"/>
          <p:cNvSpPr txBox="1"/>
          <p:nvPr/>
        </p:nvSpPr>
        <p:spPr>
          <a:xfrm>
            <a:off x="845948" y="3998450"/>
            <a:ext cx="770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147"/>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1485" name="Google Shape;1485;p147"/>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16</a:t>
            </a:fld>
            <a:endParaRPr/>
          </a:p>
        </p:txBody>
      </p:sp>
      <p:grpSp>
        <p:nvGrpSpPr>
          <p:cNvPr id="1486" name="Google Shape;1486;p147"/>
          <p:cNvGrpSpPr/>
          <p:nvPr/>
        </p:nvGrpSpPr>
        <p:grpSpPr>
          <a:xfrm>
            <a:off x="1764543" y="3782904"/>
            <a:ext cx="300518" cy="817563"/>
            <a:chOff x="4314" y="3281"/>
            <a:chExt cx="355" cy="966"/>
          </a:xfrm>
        </p:grpSpPr>
        <p:sp>
          <p:nvSpPr>
            <p:cNvPr id="1487" name="Google Shape;1487;p147"/>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88" name="Google Shape;1488;p147"/>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89" name="Google Shape;1489;p147"/>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90" name="Google Shape;1490;p147"/>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91" name="Google Shape;1491;p147"/>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92" name="Google Shape;1492;p147"/>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grpSp>
        <p:nvGrpSpPr>
          <p:cNvPr id="1493" name="Google Shape;1493;p147"/>
          <p:cNvGrpSpPr/>
          <p:nvPr/>
        </p:nvGrpSpPr>
        <p:grpSpPr>
          <a:xfrm>
            <a:off x="845950" y="4764799"/>
            <a:ext cx="1219111" cy="817563"/>
            <a:chOff x="762912" y="4644567"/>
            <a:chExt cx="1219111" cy="817563"/>
          </a:xfrm>
        </p:grpSpPr>
        <p:grpSp>
          <p:nvGrpSpPr>
            <p:cNvPr id="1494" name="Google Shape;1494;p147"/>
            <p:cNvGrpSpPr/>
            <p:nvPr/>
          </p:nvGrpSpPr>
          <p:grpSpPr>
            <a:xfrm>
              <a:off x="1681505" y="4644567"/>
              <a:ext cx="300518" cy="817563"/>
              <a:chOff x="4314" y="3281"/>
              <a:chExt cx="355" cy="966"/>
            </a:xfrm>
          </p:grpSpPr>
          <p:sp>
            <p:nvSpPr>
              <p:cNvPr id="1495" name="Google Shape;1495;p147"/>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96" name="Google Shape;1496;p147"/>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97" name="Google Shape;1497;p147"/>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98" name="Google Shape;1498;p147"/>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99" name="Google Shape;1499;p147"/>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500" name="Google Shape;1500;p147"/>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501" name="Google Shape;1501;p147"/>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1502" name="Google Shape;1502;p147"/>
          <p:cNvGrpSpPr/>
          <p:nvPr/>
        </p:nvGrpSpPr>
        <p:grpSpPr>
          <a:xfrm>
            <a:off x="728442" y="5774737"/>
            <a:ext cx="1336619" cy="817563"/>
            <a:chOff x="697966" y="5654505"/>
            <a:chExt cx="1336619" cy="817563"/>
          </a:xfrm>
        </p:grpSpPr>
        <p:grpSp>
          <p:nvGrpSpPr>
            <p:cNvPr id="1503" name="Google Shape;1503;p147"/>
            <p:cNvGrpSpPr/>
            <p:nvPr/>
          </p:nvGrpSpPr>
          <p:grpSpPr>
            <a:xfrm>
              <a:off x="1734067" y="5654505"/>
              <a:ext cx="300518" cy="817563"/>
              <a:chOff x="4314" y="3281"/>
              <a:chExt cx="355" cy="966"/>
            </a:xfrm>
          </p:grpSpPr>
          <p:sp>
            <p:nvSpPr>
              <p:cNvPr id="1504" name="Google Shape;1504;p147"/>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505" name="Google Shape;1505;p147"/>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506" name="Google Shape;1506;p147"/>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507" name="Google Shape;1507;p147"/>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508" name="Google Shape;1508;p147"/>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509" name="Google Shape;1509;p147"/>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510" name="Google Shape;1510;p147"/>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sp>
        <p:nvSpPr>
          <p:cNvPr id="1511" name="Google Shape;1511;p147"/>
          <p:cNvSpPr/>
          <p:nvPr/>
        </p:nvSpPr>
        <p:spPr>
          <a:xfrm>
            <a:off x="2394125" y="3986125"/>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36</a:t>
            </a:r>
            <a:endParaRPr/>
          </a:p>
        </p:txBody>
      </p:sp>
      <p:sp>
        <p:nvSpPr>
          <p:cNvPr id="1512" name="Google Shape;1512;p147"/>
          <p:cNvSpPr/>
          <p:nvPr/>
        </p:nvSpPr>
        <p:spPr>
          <a:xfrm>
            <a:off x="33085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513" name="Google Shape;1513;p147"/>
          <p:cNvSpPr/>
          <p:nvPr/>
        </p:nvSpPr>
        <p:spPr>
          <a:xfrm>
            <a:off x="2399425" y="3413575"/>
            <a:ext cx="9144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age</a:t>
            </a:r>
            <a:endParaRPr sz="1800">
              <a:solidFill>
                <a:schemeClr val="dk1"/>
              </a:solidFill>
              <a:latin typeface="Verdana"/>
              <a:ea typeface="Verdana"/>
              <a:cs typeface="Verdana"/>
              <a:sym typeface="Verdana"/>
            </a:endParaRPr>
          </a:p>
        </p:txBody>
      </p:sp>
      <p:sp>
        <p:nvSpPr>
          <p:cNvPr id="1514" name="Google Shape;1514;p147"/>
          <p:cNvSpPr/>
          <p:nvPr/>
        </p:nvSpPr>
        <p:spPr>
          <a:xfrm>
            <a:off x="2394132" y="504230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29</a:t>
            </a:r>
            <a:endParaRPr sz="1800">
              <a:solidFill>
                <a:schemeClr val="dk1"/>
              </a:solidFill>
              <a:latin typeface="Verdana"/>
              <a:ea typeface="Verdana"/>
              <a:cs typeface="Verdana"/>
              <a:sym typeface="Verdana"/>
            </a:endParaRPr>
          </a:p>
        </p:txBody>
      </p:sp>
      <p:sp>
        <p:nvSpPr>
          <p:cNvPr id="1515" name="Google Shape;1515;p147"/>
          <p:cNvSpPr/>
          <p:nvPr/>
        </p:nvSpPr>
        <p:spPr>
          <a:xfrm>
            <a:off x="33085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516" name="Google Shape;1516;p147"/>
          <p:cNvSpPr/>
          <p:nvPr/>
        </p:nvSpPr>
        <p:spPr>
          <a:xfrm>
            <a:off x="2399433" y="605225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38</a:t>
            </a:r>
            <a:endParaRPr sz="1800">
              <a:solidFill>
                <a:schemeClr val="dk1"/>
              </a:solidFill>
              <a:latin typeface="Verdana"/>
              <a:ea typeface="Verdana"/>
              <a:cs typeface="Verdana"/>
              <a:sym typeface="Verdana"/>
            </a:endParaRPr>
          </a:p>
        </p:txBody>
      </p:sp>
      <p:sp>
        <p:nvSpPr>
          <p:cNvPr id="1517" name="Google Shape;1517;p147"/>
          <p:cNvSpPr/>
          <p:nvPr/>
        </p:nvSpPr>
        <p:spPr>
          <a:xfrm>
            <a:off x="33249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Male</a:t>
            </a:r>
            <a:endParaRPr/>
          </a:p>
        </p:txBody>
      </p:sp>
      <p:sp>
        <p:nvSpPr>
          <p:cNvPr id="1518" name="Google Shape;1518;p147"/>
          <p:cNvSpPr/>
          <p:nvPr/>
        </p:nvSpPr>
        <p:spPr>
          <a:xfrm>
            <a:off x="3308525" y="3413575"/>
            <a:ext cx="1081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 sex</a:t>
            </a:r>
            <a:endParaRPr sz="1800">
              <a:solidFill>
                <a:schemeClr val="dk1"/>
              </a:solidFill>
              <a:latin typeface="Verdana"/>
              <a:ea typeface="Verdana"/>
              <a:cs typeface="Verdana"/>
              <a:sym typeface="Verdana"/>
            </a:endParaRPr>
          </a:p>
        </p:txBody>
      </p:sp>
      <p:sp>
        <p:nvSpPr>
          <p:cNvPr id="1519" name="Google Shape;1519;p147"/>
          <p:cNvSpPr/>
          <p:nvPr/>
        </p:nvSpPr>
        <p:spPr>
          <a:xfrm>
            <a:off x="43903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height</a:t>
            </a:r>
            <a:endParaRPr/>
          </a:p>
        </p:txBody>
      </p:sp>
      <p:sp>
        <p:nvSpPr>
          <p:cNvPr id="1520" name="Google Shape;1520;p147"/>
          <p:cNvSpPr/>
          <p:nvPr/>
        </p:nvSpPr>
        <p:spPr>
          <a:xfrm>
            <a:off x="43753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1.60</a:t>
            </a:r>
            <a:endParaRPr/>
          </a:p>
        </p:txBody>
      </p:sp>
      <p:sp>
        <p:nvSpPr>
          <p:cNvPr id="1521" name="Google Shape;1521;p147"/>
          <p:cNvSpPr/>
          <p:nvPr/>
        </p:nvSpPr>
        <p:spPr>
          <a:xfrm>
            <a:off x="43753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1.68</a:t>
            </a:r>
            <a:endParaRPr/>
          </a:p>
        </p:txBody>
      </p:sp>
      <p:sp>
        <p:nvSpPr>
          <p:cNvPr id="1522" name="Google Shape;1522;p147"/>
          <p:cNvSpPr/>
          <p:nvPr/>
        </p:nvSpPr>
        <p:spPr>
          <a:xfrm>
            <a:off x="43917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1.89</a:t>
            </a:r>
            <a:endParaRPr sz="1800">
              <a:solidFill>
                <a:schemeClr val="dk1"/>
              </a:solidFill>
              <a:latin typeface="Verdana"/>
              <a:ea typeface="Verdana"/>
              <a:cs typeface="Verdana"/>
              <a:sym typeface="Verdana"/>
            </a:endParaRPr>
          </a:p>
        </p:txBody>
      </p:sp>
      <p:sp>
        <p:nvSpPr>
          <p:cNvPr id="1523" name="Google Shape;1523;p147"/>
          <p:cNvSpPr/>
          <p:nvPr/>
        </p:nvSpPr>
        <p:spPr>
          <a:xfrm>
            <a:off x="54735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Greece</a:t>
            </a:r>
            <a:endParaRPr sz="1800">
              <a:solidFill>
                <a:schemeClr val="dk1"/>
              </a:solidFill>
              <a:latin typeface="Verdana"/>
              <a:ea typeface="Verdana"/>
              <a:cs typeface="Verdana"/>
              <a:sym typeface="Verdana"/>
            </a:endParaRPr>
          </a:p>
        </p:txBody>
      </p:sp>
      <p:sp>
        <p:nvSpPr>
          <p:cNvPr id="1524" name="Google Shape;1524;p147"/>
          <p:cNvSpPr/>
          <p:nvPr/>
        </p:nvSpPr>
        <p:spPr>
          <a:xfrm>
            <a:off x="54421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NL</a:t>
            </a:r>
            <a:endParaRPr/>
          </a:p>
        </p:txBody>
      </p:sp>
      <p:sp>
        <p:nvSpPr>
          <p:cNvPr id="1525" name="Google Shape;1525;p147"/>
          <p:cNvSpPr/>
          <p:nvPr/>
        </p:nvSpPr>
        <p:spPr>
          <a:xfrm>
            <a:off x="54421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Canada</a:t>
            </a:r>
            <a:endParaRPr/>
          </a:p>
        </p:txBody>
      </p:sp>
      <p:sp>
        <p:nvSpPr>
          <p:cNvPr id="1526" name="Google Shape;1526;p147"/>
          <p:cNvSpPr/>
          <p:nvPr/>
        </p:nvSpPr>
        <p:spPr>
          <a:xfrm>
            <a:off x="54571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200">
                <a:solidFill>
                  <a:schemeClr val="dk1"/>
                </a:solidFill>
                <a:latin typeface="Verdana"/>
                <a:ea typeface="Verdana"/>
                <a:cs typeface="Verdana"/>
                <a:sym typeface="Verdana"/>
              </a:rPr>
              <a:t>Country of birth</a:t>
            </a:r>
            <a:endParaRPr sz="1200"/>
          </a:p>
        </p:txBody>
      </p:sp>
      <p:grpSp>
        <p:nvGrpSpPr>
          <p:cNvPr id="1527" name="Google Shape;1527;p147"/>
          <p:cNvGrpSpPr/>
          <p:nvPr/>
        </p:nvGrpSpPr>
        <p:grpSpPr>
          <a:xfrm>
            <a:off x="4572457" y="1195304"/>
            <a:ext cx="231235" cy="516941"/>
            <a:chOff x="4314" y="3281"/>
            <a:chExt cx="355" cy="966"/>
          </a:xfrm>
        </p:grpSpPr>
        <p:sp>
          <p:nvSpPr>
            <p:cNvPr id="1528" name="Google Shape;1528;p147"/>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29" name="Google Shape;1529;p147"/>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30" name="Google Shape;1530;p147"/>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31" name="Google Shape;1531;p147"/>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32" name="Google Shape;1532;p147"/>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33" name="Google Shape;1533;p147"/>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1534" name="Google Shape;1534;p147"/>
          <p:cNvGrpSpPr/>
          <p:nvPr/>
        </p:nvGrpSpPr>
        <p:grpSpPr>
          <a:xfrm>
            <a:off x="3865673" y="1816176"/>
            <a:ext cx="938106" cy="516945"/>
            <a:chOff x="762912" y="4644567"/>
            <a:chExt cx="1219111" cy="817563"/>
          </a:xfrm>
        </p:grpSpPr>
        <p:grpSp>
          <p:nvGrpSpPr>
            <p:cNvPr id="1535" name="Google Shape;1535;p147"/>
            <p:cNvGrpSpPr/>
            <p:nvPr/>
          </p:nvGrpSpPr>
          <p:grpSpPr>
            <a:xfrm>
              <a:off x="1681505" y="4644567"/>
              <a:ext cx="300518" cy="817563"/>
              <a:chOff x="4314" y="3281"/>
              <a:chExt cx="355" cy="966"/>
            </a:xfrm>
          </p:grpSpPr>
          <p:sp>
            <p:nvSpPr>
              <p:cNvPr id="1536" name="Google Shape;1536;p147"/>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37" name="Google Shape;1537;p147"/>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38" name="Google Shape;1538;p147"/>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39" name="Google Shape;1539;p147"/>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40" name="Google Shape;1540;p147"/>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41" name="Google Shape;1541;p147"/>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542" name="Google Shape;1542;p147"/>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1543" name="Google Shape;1543;p147"/>
          <p:cNvGrpSpPr/>
          <p:nvPr/>
        </p:nvGrpSpPr>
        <p:grpSpPr>
          <a:xfrm>
            <a:off x="3775253" y="2454760"/>
            <a:ext cx="1028528" cy="516945"/>
            <a:chOff x="697966" y="5654505"/>
            <a:chExt cx="1336619" cy="817563"/>
          </a:xfrm>
        </p:grpSpPr>
        <p:grpSp>
          <p:nvGrpSpPr>
            <p:cNvPr id="1544" name="Google Shape;1544;p147"/>
            <p:cNvGrpSpPr/>
            <p:nvPr/>
          </p:nvGrpSpPr>
          <p:grpSpPr>
            <a:xfrm>
              <a:off x="1734067" y="5654505"/>
              <a:ext cx="300518" cy="817563"/>
              <a:chOff x="4314" y="3281"/>
              <a:chExt cx="355" cy="966"/>
            </a:xfrm>
          </p:grpSpPr>
          <p:sp>
            <p:nvSpPr>
              <p:cNvPr id="1545" name="Google Shape;1545;p147"/>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46" name="Google Shape;1546;p147"/>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47" name="Google Shape;1547;p147"/>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48" name="Google Shape;1548;p147"/>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49" name="Google Shape;1549;p147"/>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50" name="Google Shape;1550;p147"/>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551" name="Google Shape;1551;p147"/>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1552" name="Google Shape;1552;p147"/>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53" name="Google Shape;1553;p147"/>
          <p:cNvSpPr/>
          <p:nvPr/>
        </p:nvSpPr>
        <p:spPr>
          <a:xfrm>
            <a:off x="540868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54" name="Google Shape;1554;p147"/>
          <p:cNvSpPr/>
          <p:nvPr/>
        </p:nvSpPr>
        <p:spPr>
          <a:xfrm>
            <a:off x="5760478"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55" name="Google Shape;1555;p147"/>
          <p:cNvSpPr/>
          <p:nvPr/>
        </p:nvSpPr>
        <p:spPr>
          <a:xfrm>
            <a:off x="6123155"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56" name="Google Shape;1556;p147"/>
          <p:cNvSpPr/>
          <p:nvPr/>
        </p:nvSpPr>
        <p:spPr>
          <a:xfrm>
            <a:off x="7530337"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557" name="Google Shape;1557;p147"/>
          <p:cNvSpPr/>
          <p:nvPr/>
        </p:nvSpPr>
        <p:spPr>
          <a:xfrm>
            <a:off x="788213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558" name="Google Shape;1558;p147"/>
          <p:cNvSpPr/>
          <p:nvPr/>
        </p:nvSpPr>
        <p:spPr>
          <a:xfrm>
            <a:off x="822847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559" name="Google Shape;1559;p147"/>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60" name="Google Shape;1560;p147"/>
          <p:cNvSpPr/>
          <p:nvPr/>
        </p:nvSpPr>
        <p:spPr>
          <a:xfrm>
            <a:off x="6826746"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561" name="Google Shape;1561;p147"/>
          <p:cNvSpPr/>
          <p:nvPr/>
        </p:nvSpPr>
        <p:spPr>
          <a:xfrm>
            <a:off x="7178542"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nvGrpSpPr>
          <p:cNvPr id="1562" name="Google Shape;1562;p147"/>
          <p:cNvGrpSpPr/>
          <p:nvPr/>
        </p:nvGrpSpPr>
        <p:grpSpPr>
          <a:xfrm>
            <a:off x="5057009" y="1991646"/>
            <a:ext cx="3523581" cy="289088"/>
            <a:chOff x="2775118" y="4922077"/>
            <a:chExt cx="4579052" cy="457200"/>
          </a:xfrm>
        </p:grpSpPr>
        <p:sp>
          <p:nvSpPr>
            <p:cNvPr id="1563" name="Google Shape;1563;p147"/>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64" name="Google Shape;1564;p147"/>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65" name="Google Shape;1565;p147"/>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66" name="Google Shape;1566;p147"/>
            <p:cNvSpPr/>
            <p:nvPr/>
          </p:nvSpPr>
          <p:spPr>
            <a:xfrm>
              <a:off x="4160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67" name="Google Shape;1567;p147"/>
            <p:cNvSpPr/>
            <p:nvPr/>
          </p:nvSpPr>
          <p:spPr>
            <a:xfrm>
              <a:off x="59896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568" name="Google Shape;1568;p147"/>
            <p:cNvSpPr/>
            <p:nvPr/>
          </p:nvSpPr>
          <p:spPr>
            <a:xfrm>
              <a:off x="64468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569" name="Google Shape;1569;p147"/>
            <p:cNvSpPr/>
            <p:nvPr/>
          </p:nvSpPr>
          <p:spPr>
            <a:xfrm>
              <a:off x="689697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570" name="Google Shape;1570;p147"/>
            <p:cNvSpPr/>
            <p:nvPr/>
          </p:nvSpPr>
          <p:spPr>
            <a:xfrm>
              <a:off x="46180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571" name="Google Shape;1571;p147"/>
            <p:cNvSpPr/>
            <p:nvPr/>
          </p:nvSpPr>
          <p:spPr>
            <a:xfrm>
              <a:off x="50752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572" name="Google Shape;1572;p147"/>
            <p:cNvSpPr/>
            <p:nvPr/>
          </p:nvSpPr>
          <p:spPr>
            <a:xfrm>
              <a:off x="55324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grpSp>
      <p:grpSp>
        <p:nvGrpSpPr>
          <p:cNvPr id="1573" name="Google Shape;1573;p147"/>
          <p:cNvGrpSpPr/>
          <p:nvPr/>
        </p:nvGrpSpPr>
        <p:grpSpPr>
          <a:xfrm>
            <a:off x="5061086" y="2630229"/>
            <a:ext cx="3523580" cy="289088"/>
            <a:chOff x="2780417" y="5932015"/>
            <a:chExt cx="4579052" cy="457200"/>
          </a:xfrm>
        </p:grpSpPr>
        <p:sp>
          <p:nvSpPr>
            <p:cNvPr id="1574" name="Google Shape;1574;p147"/>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75" name="Google Shape;1575;p147"/>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76" name="Google Shape;1576;p147"/>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577" name="Google Shape;1577;p147"/>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578" name="Google Shape;1578;p147"/>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579" name="Google Shape;1579;p147"/>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580" name="Google Shape;1580;p147"/>
            <p:cNvSpPr/>
            <p:nvPr/>
          </p:nvSpPr>
          <p:spPr>
            <a:xfrm>
              <a:off x="6902269" y="5932015"/>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581" name="Google Shape;1581;p147"/>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582" name="Google Shape;1582;p147"/>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583" name="Google Shape;1583;p147"/>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1584" name="Google Shape;1584;p147"/>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1585" name="Google Shape;1585;p147"/>
          <p:cNvSpPr/>
          <p:nvPr/>
        </p:nvSpPr>
        <p:spPr>
          <a:xfrm>
            <a:off x="65239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1586" name="Google Shape;1586;p147"/>
          <p:cNvSpPr/>
          <p:nvPr/>
        </p:nvSpPr>
        <p:spPr>
          <a:xfrm>
            <a:off x="65089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587" name="Google Shape;1587;p147"/>
          <p:cNvSpPr/>
          <p:nvPr/>
        </p:nvSpPr>
        <p:spPr>
          <a:xfrm>
            <a:off x="65089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588" name="Google Shape;1588;p147"/>
          <p:cNvSpPr/>
          <p:nvPr/>
        </p:nvSpPr>
        <p:spPr>
          <a:xfrm>
            <a:off x="65253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1</a:t>
            </a:r>
            <a:endParaRPr sz="1800">
              <a:solidFill>
                <a:schemeClr val="dk1"/>
              </a:solidFill>
              <a:latin typeface="Verdana"/>
              <a:ea typeface="Verdana"/>
              <a:cs typeface="Verdana"/>
              <a:sym typeface="Verdana"/>
            </a:endParaRPr>
          </a:p>
        </p:txBody>
      </p:sp>
      <p:sp>
        <p:nvSpPr>
          <p:cNvPr id="1589" name="Google Shape;1589;p147"/>
          <p:cNvSpPr txBox="1"/>
          <p:nvPr/>
        </p:nvSpPr>
        <p:spPr>
          <a:xfrm>
            <a:off x="918325" y="2076575"/>
            <a:ext cx="732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3</a:t>
            </a:r>
            <a:endParaRPr sz="2500">
              <a:latin typeface="Verdana"/>
              <a:ea typeface="Verdana"/>
              <a:cs typeface="Verdana"/>
              <a:sym typeface="Verdana"/>
            </a:endParaRPr>
          </a:p>
        </p:txBody>
      </p:sp>
      <p:sp>
        <p:nvSpPr>
          <p:cNvPr id="1590" name="Google Shape;1590;p147"/>
          <p:cNvSpPr txBox="1"/>
          <p:nvPr/>
        </p:nvSpPr>
        <p:spPr>
          <a:xfrm>
            <a:off x="696675" y="2884725"/>
            <a:ext cx="73266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1600">
                <a:latin typeface="Verdana"/>
                <a:ea typeface="Verdana"/>
                <a:cs typeface="Verdana"/>
                <a:sym typeface="Verdana"/>
              </a:rPr>
              <a:t>p_HD&lt;- df_X$p_HD[m_M[, t] == ”H”]</a:t>
            </a:r>
            <a:endParaRPr sz="1600">
              <a:latin typeface="Verdana"/>
              <a:ea typeface="Verdana"/>
              <a:cs typeface="Verdana"/>
              <a:sym typeface="Verdana"/>
            </a:endParaRPr>
          </a:p>
        </p:txBody>
      </p:sp>
      <p:sp>
        <p:nvSpPr>
          <p:cNvPr id="1591" name="Google Shape;1591;p147"/>
          <p:cNvSpPr/>
          <p:nvPr/>
        </p:nvSpPr>
        <p:spPr>
          <a:xfrm>
            <a:off x="2394125" y="3986125"/>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37</a:t>
            </a:r>
            <a:endParaRPr/>
          </a:p>
        </p:txBody>
      </p:sp>
      <p:sp>
        <p:nvSpPr>
          <p:cNvPr id="1592" name="Google Shape;1592;p147"/>
          <p:cNvSpPr/>
          <p:nvPr/>
        </p:nvSpPr>
        <p:spPr>
          <a:xfrm>
            <a:off x="33085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593" name="Google Shape;1593;p147"/>
          <p:cNvSpPr/>
          <p:nvPr/>
        </p:nvSpPr>
        <p:spPr>
          <a:xfrm>
            <a:off x="2394132" y="504230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30</a:t>
            </a:r>
            <a:endParaRPr sz="1800">
              <a:solidFill>
                <a:schemeClr val="dk1"/>
              </a:solidFill>
              <a:latin typeface="Verdana"/>
              <a:ea typeface="Verdana"/>
              <a:cs typeface="Verdana"/>
              <a:sym typeface="Verdana"/>
            </a:endParaRPr>
          </a:p>
        </p:txBody>
      </p:sp>
      <p:sp>
        <p:nvSpPr>
          <p:cNvPr id="1594" name="Google Shape;1594;p147"/>
          <p:cNvSpPr/>
          <p:nvPr/>
        </p:nvSpPr>
        <p:spPr>
          <a:xfrm>
            <a:off x="33085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595" name="Google Shape;1595;p147"/>
          <p:cNvSpPr/>
          <p:nvPr/>
        </p:nvSpPr>
        <p:spPr>
          <a:xfrm>
            <a:off x="43753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1.55</a:t>
            </a:r>
            <a:endParaRPr/>
          </a:p>
        </p:txBody>
      </p:sp>
      <p:sp>
        <p:nvSpPr>
          <p:cNvPr id="1596" name="Google Shape;1596;p147"/>
          <p:cNvSpPr/>
          <p:nvPr/>
        </p:nvSpPr>
        <p:spPr>
          <a:xfrm>
            <a:off x="43753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1.68</a:t>
            </a:r>
            <a:endParaRPr/>
          </a:p>
        </p:txBody>
      </p:sp>
      <p:sp>
        <p:nvSpPr>
          <p:cNvPr id="1597" name="Google Shape;1597;p147"/>
          <p:cNvSpPr/>
          <p:nvPr/>
        </p:nvSpPr>
        <p:spPr>
          <a:xfrm>
            <a:off x="54421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NL</a:t>
            </a:r>
            <a:endParaRPr/>
          </a:p>
        </p:txBody>
      </p:sp>
      <p:sp>
        <p:nvSpPr>
          <p:cNvPr id="1598" name="Google Shape;1598;p147"/>
          <p:cNvSpPr/>
          <p:nvPr/>
        </p:nvSpPr>
        <p:spPr>
          <a:xfrm>
            <a:off x="54421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Taiwan</a:t>
            </a:r>
            <a:endParaRPr/>
          </a:p>
        </p:txBody>
      </p:sp>
      <p:sp>
        <p:nvSpPr>
          <p:cNvPr id="1599" name="Google Shape;1599;p147"/>
          <p:cNvSpPr/>
          <p:nvPr/>
        </p:nvSpPr>
        <p:spPr>
          <a:xfrm>
            <a:off x="65089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600" name="Google Shape;1600;p147"/>
          <p:cNvSpPr/>
          <p:nvPr/>
        </p:nvSpPr>
        <p:spPr>
          <a:xfrm>
            <a:off x="65089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601" name="Google Shape;1601;p147"/>
          <p:cNvSpPr txBox="1"/>
          <p:nvPr/>
        </p:nvSpPr>
        <p:spPr>
          <a:xfrm>
            <a:off x="845948" y="3998450"/>
            <a:ext cx="770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sp>
        <p:nvSpPr>
          <p:cNvPr id="1602" name="Google Shape;1602;p147"/>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
        <p:nvSpPr>
          <p:cNvPr id="1603" name="Google Shape;1603;p147"/>
          <p:cNvSpPr/>
          <p:nvPr/>
        </p:nvSpPr>
        <p:spPr>
          <a:xfrm>
            <a:off x="7776000" y="34128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p_HS</a:t>
            </a:r>
            <a:endParaRPr sz="1200"/>
          </a:p>
        </p:txBody>
      </p:sp>
      <p:sp>
        <p:nvSpPr>
          <p:cNvPr id="1604" name="Google Shape;1604;p147"/>
          <p:cNvSpPr/>
          <p:nvPr/>
        </p:nvSpPr>
        <p:spPr>
          <a:xfrm>
            <a:off x="7776000" y="39852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0.3</a:t>
            </a:r>
            <a:endParaRPr/>
          </a:p>
        </p:txBody>
      </p:sp>
      <p:sp>
        <p:nvSpPr>
          <p:cNvPr id="1605" name="Google Shape;1605;p147"/>
          <p:cNvSpPr/>
          <p:nvPr/>
        </p:nvSpPr>
        <p:spPr>
          <a:xfrm>
            <a:off x="7776000" y="5043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0.3</a:t>
            </a:r>
            <a:endParaRPr/>
          </a:p>
        </p:txBody>
      </p:sp>
      <p:sp>
        <p:nvSpPr>
          <p:cNvPr id="1606" name="Google Shape;1606;p147"/>
          <p:cNvSpPr/>
          <p:nvPr/>
        </p:nvSpPr>
        <p:spPr>
          <a:xfrm>
            <a:off x="7776000" y="6051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t>
            </a:r>
            <a:endParaRPr sz="1800">
              <a:solidFill>
                <a:schemeClr val="dk1"/>
              </a:solidFill>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1"/>
        <p:cNvGrpSpPr/>
        <p:nvPr/>
      </p:nvGrpSpPr>
      <p:grpSpPr>
        <a:xfrm>
          <a:off x="0" y="0"/>
          <a:ext cx="0" cy="0"/>
          <a:chOff x="0" y="0"/>
          <a:chExt cx="0" cy="0"/>
        </a:xfrm>
      </p:grpSpPr>
      <p:sp>
        <p:nvSpPr>
          <p:cNvPr id="1612" name="Google Shape;1612;p148"/>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1613" name="Google Shape;1613;p148"/>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17</a:t>
            </a:fld>
            <a:endParaRPr/>
          </a:p>
        </p:txBody>
      </p:sp>
      <p:grpSp>
        <p:nvGrpSpPr>
          <p:cNvPr id="1614" name="Google Shape;1614;p148"/>
          <p:cNvGrpSpPr/>
          <p:nvPr/>
        </p:nvGrpSpPr>
        <p:grpSpPr>
          <a:xfrm>
            <a:off x="1764543" y="3782904"/>
            <a:ext cx="300518" cy="817563"/>
            <a:chOff x="4314" y="3281"/>
            <a:chExt cx="355" cy="966"/>
          </a:xfrm>
        </p:grpSpPr>
        <p:sp>
          <p:nvSpPr>
            <p:cNvPr id="1615" name="Google Shape;1615;p148"/>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16" name="Google Shape;1616;p148"/>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17" name="Google Shape;1617;p148"/>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18" name="Google Shape;1618;p148"/>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19" name="Google Shape;1619;p148"/>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20" name="Google Shape;1620;p148"/>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grpSp>
        <p:nvGrpSpPr>
          <p:cNvPr id="1621" name="Google Shape;1621;p148"/>
          <p:cNvGrpSpPr/>
          <p:nvPr/>
        </p:nvGrpSpPr>
        <p:grpSpPr>
          <a:xfrm>
            <a:off x="845950" y="4764799"/>
            <a:ext cx="1219111" cy="817563"/>
            <a:chOff x="762912" y="4644567"/>
            <a:chExt cx="1219111" cy="817563"/>
          </a:xfrm>
        </p:grpSpPr>
        <p:grpSp>
          <p:nvGrpSpPr>
            <p:cNvPr id="1622" name="Google Shape;1622;p148"/>
            <p:cNvGrpSpPr/>
            <p:nvPr/>
          </p:nvGrpSpPr>
          <p:grpSpPr>
            <a:xfrm>
              <a:off x="1681505" y="4644567"/>
              <a:ext cx="300518" cy="817563"/>
              <a:chOff x="4314" y="3281"/>
              <a:chExt cx="355" cy="966"/>
            </a:xfrm>
          </p:grpSpPr>
          <p:sp>
            <p:nvSpPr>
              <p:cNvPr id="1623" name="Google Shape;1623;p148"/>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24" name="Google Shape;1624;p148"/>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25" name="Google Shape;1625;p148"/>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26" name="Google Shape;1626;p148"/>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27" name="Google Shape;1627;p148"/>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28" name="Google Shape;1628;p148"/>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629" name="Google Shape;1629;p148"/>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1630" name="Google Shape;1630;p148"/>
          <p:cNvGrpSpPr/>
          <p:nvPr/>
        </p:nvGrpSpPr>
        <p:grpSpPr>
          <a:xfrm>
            <a:off x="728442" y="5774737"/>
            <a:ext cx="1336619" cy="817563"/>
            <a:chOff x="697966" y="5654505"/>
            <a:chExt cx="1336619" cy="817563"/>
          </a:xfrm>
        </p:grpSpPr>
        <p:grpSp>
          <p:nvGrpSpPr>
            <p:cNvPr id="1631" name="Google Shape;1631;p148"/>
            <p:cNvGrpSpPr/>
            <p:nvPr/>
          </p:nvGrpSpPr>
          <p:grpSpPr>
            <a:xfrm>
              <a:off x="1734067" y="5654505"/>
              <a:ext cx="300518" cy="817563"/>
              <a:chOff x="4314" y="3281"/>
              <a:chExt cx="355" cy="966"/>
            </a:xfrm>
          </p:grpSpPr>
          <p:sp>
            <p:nvSpPr>
              <p:cNvPr id="1632" name="Google Shape;1632;p148"/>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33" name="Google Shape;1633;p148"/>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34" name="Google Shape;1634;p148"/>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35" name="Google Shape;1635;p148"/>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36" name="Google Shape;1636;p148"/>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37" name="Google Shape;1637;p148"/>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638" name="Google Shape;1638;p148"/>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sp>
        <p:nvSpPr>
          <p:cNvPr id="1639" name="Google Shape;1639;p148"/>
          <p:cNvSpPr/>
          <p:nvPr/>
        </p:nvSpPr>
        <p:spPr>
          <a:xfrm>
            <a:off x="2394125" y="3986125"/>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38</a:t>
            </a:r>
            <a:endParaRPr/>
          </a:p>
        </p:txBody>
      </p:sp>
      <p:sp>
        <p:nvSpPr>
          <p:cNvPr id="1640" name="Google Shape;1640;p148"/>
          <p:cNvSpPr/>
          <p:nvPr/>
        </p:nvSpPr>
        <p:spPr>
          <a:xfrm>
            <a:off x="33085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641" name="Google Shape;1641;p148"/>
          <p:cNvSpPr/>
          <p:nvPr/>
        </p:nvSpPr>
        <p:spPr>
          <a:xfrm>
            <a:off x="2399425" y="3413575"/>
            <a:ext cx="9144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age</a:t>
            </a:r>
            <a:endParaRPr sz="1800">
              <a:solidFill>
                <a:schemeClr val="dk1"/>
              </a:solidFill>
              <a:latin typeface="Verdana"/>
              <a:ea typeface="Verdana"/>
              <a:cs typeface="Verdana"/>
              <a:sym typeface="Verdana"/>
            </a:endParaRPr>
          </a:p>
        </p:txBody>
      </p:sp>
      <p:sp>
        <p:nvSpPr>
          <p:cNvPr id="1642" name="Google Shape;1642;p148"/>
          <p:cNvSpPr/>
          <p:nvPr/>
        </p:nvSpPr>
        <p:spPr>
          <a:xfrm>
            <a:off x="2394132" y="504230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31</a:t>
            </a:r>
            <a:endParaRPr sz="1800">
              <a:solidFill>
                <a:schemeClr val="dk1"/>
              </a:solidFill>
              <a:latin typeface="Verdana"/>
              <a:ea typeface="Verdana"/>
              <a:cs typeface="Verdana"/>
              <a:sym typeface="Verdana"/>
            </a:endParaRPr>
          </a:p>
        </p:txBody>
      </p:sp>
      <p:sp>
        <p:nvSpPr>
          <p:cNvPr id="1643" name="Google Shape;1643;p148"/>
          <p:cNvSpPr/>
          <p:nvPr/>
        </p:nvSpPr>
        <p:spPr>
          <a:xfrm>
            <a:off x="33085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644" name="Google Shape;1644;p148"/>
          <p:cNvSpPr/>
          <p:nvPr/>
        </p:nvSpPr>
        <p:spPr>
          <a:xfrm>
            <a:off x="2399433" y="605225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39</a:t>
            </a:r>
            <a:endParaRPr sz="1800">
              <a:solidFill>
                <a:schemeClr val="dk1"/>
              </a:solidFill>
              <a:latin typeface="Verdana"/>
              <a:ea typeface="Verdana"/>
              <a:cs typeface="Verdana"/>
              <a:sym typeface="Verdana"/>
            </a:endParaRPr>
          </a:p>
        </p:txBody>
      </p:sp>
      <p:sp>
        <p:nvSpPr>
          <p:cNvPr id="1645" name="Google Shape;1645;p148"/>
          <p:cNvSpPr/>
          <p:nvPr/>
        </p:nvSpPr>
        <p:spPr>
          <a:xfrm>
            <a:off x="33249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Male</a:t>
            </a:r>
            <a:endParaRPr/>
          </a:p>
        </p:txBody>
      </p:sp>
      <p:sp>
        <p:nvSpPr>
          <p:cNvPr id="1646" name="Google Shape;1646;p148"/>
          <p:cNvSpPr/>
          <p:nvPr/>
        </p:nvSpPr>
        <p:spPr>
          <a:xfrm>
            <a:off x="3308525" y="3413575"/>
            <a:ext cx="1081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 sex</a:t>
            </a:r>
            <a:endParaRPr sz="1800">
              <a:solidFill>
                <a:schemeClr val="dk1"/>
              </a:solidFill>
              <a:latin typeface="Verdana"/>
              <a:ea typeface="Verdana"/>
              <a:cs typeface="Verdana"/>
              <a:sym typeface="Verdana"/>
            </a:endParaRPr>
          </a:p>
        </p:txBody>
      </p:sp>
      <p:sp>
        <p:nvSpPr>
          <p:cNvPr id="1647" name="Google Shape;1647;p148"/>
          <p:cNvSpPr/>
          <p:nvPr/>
        </p:nvSpPr>
        <p:spPr>
          <a:xfrm>
            <a:off x="43903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height</a:t>
            </a:r>
            <a:endParaRPr/>
          </a:p>
        </p:txBody>
      </p:sp>
      <p:sp>
        <p:nvSpPr>
          <p:cNvPr id="1648" name="Google Shape;1648;p148"/>
          <p:cNvSpPr/>
          <p:nvPr/>
        </p:nvSpPr>
        <p:spPr>
          <a:xfrm>
            <a:off x="43753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1.55</a:t>
            </a:r>
            <a:endParaRPr/>
          </a:p>
        </p:txBody>
      </p:sp>
      <p:sp>
        <p:nvSpPr>
          <p:cNvPr id="1649" name="Google Shape;1649;p148"/>
          <p:cNvSpPr/>
          <p:nvPr/>
        </p:nvSpPr>
        <p:spPr>
          <a:xfrm>
            <a:off x="43753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1.68</a:t>
            </a:r>
            <a:endParaRPr/>
          </a:p>
        </p:txBody>
      </p:sp>
      <p:sp>
        <p:nvSpPr>
          <p:cNvPr id="1650" name="Google Shape;1650;p148"/>
          <p:cNvSpPr/>
          <p:nvPr/>
        </p:nvSpPr>
        <p:spPr>
          <a:xfrm>
            <a:off x="43917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1.89</a:t>
            </a:r>
            <a:endParaRPr sz="1800">
              <a:solidFill>
                <a:schemeClr val="dk1"/>
              </a:solidFill>
              <a:latin typeface="Verdana"/>
              <a:ea typeface="Verdana"/>
              <a:cs typeface="Verdana"/>
              <a:sym typeface="Verdana"/>
            </a:endParaRPr>
          </a:p>
        </p:txBody>
      </p:sp>
      <p:sp>
        <p:nvSpPr>
          <p:cNvPr id="1651" name="Google Shape;1651;p148"/>
          <p:cNvSpPr/>
          <p:nvPr/>
        </p:nvSpPr>
        <p:spPr>
          <a:xfrm>
            <a:off x="54735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Greece</a:t>
            </a:r>
            <a:endParaRPr sz="1800">
              <a:solidFill>
                <a:schemeClr val="dk1"/>
              </a:solidFill>
              <a:latin typeface="Verdana"/>
              <a:ea typeface="Verdana"/>
              <a:cs typeface="Verdana"/>
              <a:sym typeface="Verdana"/>
            </a:endParaRPr>
          </a:p>
        </p:txBody>
      </p:sp>
      <p:sp>
        <p:nvSpPr>
          <p:cNvPr id="1652" name="Google Shape;1652;p148"/>
          <p:cNvSpPr/>
          <p:nvPr/>
        </p:nvSpPr>
        <p:spPr>
          <a:xfrm>
            <a:off x="54421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NL</a:t>
            </a:r>
            <a:endParaRPr/>
          </a:p>
        </p:txBody>
      </p:sp>
      <p:sp>
        <p:nvSpPr>
          <p:cNvPr id="1653" name="Google Shape;1653;p148"/>
          <p:cNvSpPr/>
          <p:nvPr/>
        </p:nvSpPr>
        <p:spPr>
          <a:xfrm>
            <a:off x="54421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Taiwan</a:t>
            </a:r>
            <a:endParaRPr/>
          </a:p>
        </p:txBody>
      </p:sp>
      <p:sp>
        <p:nvSpPr>
          <p:cNvPr id="1654" name="Google Shape;1654;p148"/>
          <p:cNvSpPr/>
          <p:nvPr/>
        </p:nvSpPr>
        <p:spPr>
          <a:xfrm>
            <a:off x="54571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200">
                <a:solidFill>
                  <a:schemeClr val="dk1"/>
                </a:solidFill>
                <a:latin typeface="Verdana"/>
                <a:ea typeface="Verdana"/>
                <a:cs typeface="Verdana"/>
                <a:sym typeface="Verdana"/>
              </a:rPr>
              <a:t>Country of birth</a:t>
            </a:r>
            <a:endParaRPr sz="1200"/>
          </a:p>
        </p:txBody>
      </p:sp>
      <p:grpSp>
        <p:nvGrpSpPr>
          <p:cNvPr id="1655" name="Google Shape;1655;p148"/>
          <p:cNvGrpSpPr/>
          <p:nvPr/>
        </p:nvGrpSpPr>
        <p:grpSpPr>
          <a:xfrm>
            <a:off x="4572457" y="1195304"/>
            <a:ext cx="231235" cy="516941"/>
            <a:chOff x="4314" y="3281"/>
            <a:chExt cx="355" cy="966"/>
          </a:xfrm>
        </p:grpSpPr>
        <p:sp>
          <p:nvSpPr>
            <p:cNvPr id="1656" name="Google Shape;1656;p148"/>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57" name="Google Shape;1657;p148"/>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58" name="Google Shape;1658;p148"/>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59" name="Google Shape;1659;p148"/>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60" name="Google Shape;1660;p148"/>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61" name="Google Shape;1661;p148"/>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1662" name="Google Shape;1662;p148"/>
          <p:cNvGrpSpPr/>
          <p:nvPr/>
        </p:nvGrpSpPr>
        <p:grpSpPr>
          <a:xfrm>
            <a:off x="3865673" y="1816176"/>
            <a:ext cx="938106" cy="516945"/>
            <a:chOff x="762912" y="4644567"/>
            <a:chExt cx="1219111" cy="817563"/>
          </a:xfrm>
        </p:grpSpPr>
        <p:grpSp>
          <p:nvGrpSpPr>
            <p:cNvPr id="1663" name="Google Shape;1663;p148"/>
            <p:cNvGrpSpPr/>
            <p:nvPr/>
          </p:nvGrpSpPr>
          <p:grpSpPr>
            <a:xfrm>
              <a:off x="1681505" y="4644567"/>
              <a:ext cx="300518" cy="817563"/>
              <a:chOff x="4314" y="3281"/>
              <a:chExt cx="355" cy="966"/>
            </a:xfrm>
          </p:grpSpPr>
          <p:sp>
            <p:nvSpPr>
              <p:cNvPr id="1664" name="Google Shape;1664;p148"/>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65" name="Google Shape;1665;p148"/>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66" name="Google Shape;1666;p148"/>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67" name="Google Shape;1667;p148"/>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68" name="Google Shape;1668;p148"/>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69" name="Google Shape;1669;p148"/>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670" name="Google Shape;1670;p148"/>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1671" name="Google Shape;1671;p148"/>
          <p:cNvGrpSpPr/>
          <p:nvPr/>
        </p:nvGrpSpPr>
        <p:grpSpPr>
          <a:xfrm>
            <a:off x="3775253" y="2454760"/>
            <a:ext cx="1028528" cy="516945"/>
            <a:chOff x="697966" y="5654505"/>
            <a:chExt cx="1336619" cy="817563"/>
          </a:xfrm>
        </p:grpSpPr>
        <p:grpSp>
          <p:nvGrpSpPr>
            <p:cNvPr id="1672" name="Google Shape;1672;p148"/>
            <p:cNvGrpSpPr/>
            <p:nvPr/>
          </p:nvGrpSpPr>
          <p:grpSpPr>
            <a:xfrm>
              <a:off x="1734067" y="5654505"/>
              <a:ext cx="300518" cy="817563"/>
              <a:chOff x="4314" y="3281"/>
              <a:chExt cx="355" cy="966"/>
            </a:xfrm>
          </p:grpSpPr>
          <p:sp>
            <p:nvSpPr>
              <p:cNvPr id="1673" name="Google Shape;1673;p148"/>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74" name="Google Shape;1674;p148"/>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75" name="Google Shape;1675;p148"/>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76" name="Google Shape;1676;p148"/>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77" name="Google Shape;1677;p148"/>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78" name="Google Shape;1678;p148"/>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679" name="Google Shape;1679;p148"/>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1680" name="Google Shape;1680;p148"/>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681" name="Google Shape;1681;p148"/>
          <p:cNvSpPr/>
          <p:nvPr/>
        </p:nvSpPr>
        <p:spPr>
          <a:xfrm>
            <a:off x="540868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682" name="Google Shape;1682;p148"/>
          <p:cNvSpPr/>
          <p:nvPr/>
        </p:nvSpPr>
        <p:spPr>
          <a:xfrm>
            <a:off x="5760478"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683" name="Google Shape;1683;p148"/>
          <p:cNvSpPr/>
          <p:nvPr/>
        </p:nvSpPr>
        <p:spPr>
          <a:xfrm>
            <a:off x="6123155"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684" name="Google Shape;1684;p148"/>
          <p:cNvSpPr/>
          <p:nvPr/>
        </p:nvSpPr>
        <p:spPr>
          <a:xfrm>
            <a:off x="7530337"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685" name="Google Shape;1685;p148"/>
          <p:cNvSpPr/>
          <p:nvPr/>
        </p:nvSpPr>
        <p:spPr>
          <a:xfrm>
            <a:off x="788213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686" name="Google Shape;1686;p148"/>
          <p:cNvSpPr/>
          <p:nvPr/>
        </p:nvSpPr>
        <p:spPr>
          <a:xfrm>
            <a:off x="822847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687" name="Google Shape;1687;p148"/>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688" name="Google Shape;1688;p148"/>
          <p:cNvSpPr/>
          <p:nvPr/>
        </p:nvSpPr>
        <p:spPr>
          <a:xfrm>
            <a:off x="6826746"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689" name="Google Shape;1689;p148"/>
          <p:cNvSpPr/>
          <p:nvPr/>
        </p:nvSpPr>
        <p:spPr>
          <a:xfrm>
            <a:off x="7178542"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nvGrpSpPr>
          <p:cNvPr id="1690" name="Google Shape;1690;p148"/>
          <p:cNvGrpSpPr/>
          <p:nvPr/>
        </p:nvGrpSpPr>
        <p:grpSpPr>
          <a:xfrm>
            <a:off x="5057009" y="1991646"/>
            <a:ext cx="3523581" cy="289088"/>
            <a:chOff x="2775118" y="4922077"/>
            <a:chExt cx="4579052" cy="457200"/>
          </a:xfrm>
        </p:grpSpPr>
        <p:sp>
          <p:nvSpPr>
            <p:cNvPr id="1691" name="Google Shape;1691;p148"/>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692" name="Google Shape;1692;p148"/>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693" name="Google Shape;1693;p148"/>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694" name="Google Shape;1694;p148"/>
            <p:cNvSpPr/>
            <p:nvPr/>
          </p:nvSpPr>
          <p:spPr>
            <a:xfrm>
              <a:off x="4160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695" name="Google Shape;1695;p148"/>
            <p:cNvSpPr/>
            <p:nvPr/>
          </p:nvSpPr>
          <p:spPr>
            <a:xfrm>
              <a:off x="59896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696" name="Google Shape;1696;p148"/>
            <p:cNvSpPr/>
            <p:nvPr/>
          </p:nvSpPr>
          <p:spPr>
            <a:xfrm>
              <a:off x="64468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697" name="Google Shape;1697;p148"/>
            <p:cNvSpPr/>
            <p:nvPr/>
          </p:nvSpPr>
          <p:spPr>
            <a:xfrm>
              <a:off x="689697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698" name="Google Shape;1698;p148"/>
            <p:cNvSpPr/>
            <p:nvPr/>
          </p:nvSpPr>
          <p:spPr>
            <a:xfrm>
              <a:off x="46180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699" name="Google Shape;1699;p148"/>
            <p:cNvSpPr/>
            <p:nvPr/>
          </p:nvSpPr>
          <p:spPr>
            <a:xfrm>
              <a:off x="50752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700" name="Google Shape;1700;p148"/>
            <p:cNvSpPr/>
            <p:nvPr/>
          </p:nvSpPr>
          <p:spPr>
            <a:xfrm>
              <a:off x="55324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grpSp>
      <p:grpSp>
        <p:nvGrpSpPr>
          <p:cNvPr id="1701" name="Google Shape;1701;p148"/>
          <p:cNvGrpSpPr/>
          <p:nvPr/>
        </p:nvGrpSpPr>
        <p:grpSpPr>
          <a:xfrm>
            <a:off x="5061086" y="2630229"/>
            <a:ext cx="3523580" cy="289088"/>
            <a:chOff x="2780417" y="5932015"/>
            <a:chExt cx="4579052" cy="457200"/>
          </a:xfrm>
        </p:grpSpPr>
        <p:sp>
          <p:nvSpPr>
            <p:cNvPr id="1702" name="Google Shape;1702;p148"/>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703" name="Google Shape;1703;p148"/>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704" name="Google Shape;1704;p148"/>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705" name="Google Shape;1705;p148"/>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706" name="Google Shape;1706;p148"/>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707" name="Google Shape;1707;p148"/>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708" name="Google Shape;1708;p148"/>
            <p:cNvSpPr/>
            <p:nvPr/>
          </p:nvSpPr>
          <p:spPr>
            <a:xfrm>
              <a:off x="6902269" y="5932015"/>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709" name="Google Shape;1709;p148"/>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710" name="Google Shape;1710;p148"/>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711" name="Google Shape;1711;p148"/>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1712" name="Google Shape;1712;p148"/>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1713" name="Google Shape;1713;p148"/>
          <p:cNvSpPr/>
          <p:nvPr/>
        </p:nvSpPr>
        <p:spPr>
          <a:xfrm>
            <a:off x="65239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1714" name="Google Shape;1714;p148"/>
          <p:cNvSpPr/>
          <p:nvPr/>
        </p:nvSpPr>
        <p:spPr>
          <a:xfrm>
            <a:off x="65089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715" name="Google Shape;1715;p148"/>
          <p:cNvSpPr/>
          <p:nvPr/>
        </p:nvSpPr>
        <p:spPr>
          <a:xfrm>
            <a:off x="65089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716" name="Google Shape;1716;p148"/>
          <p:cNvSpPr/>
          <p:nvPr/>
        </p:nvSpPr>
        <p:spPr>
          <a:xfrm>
            <a:off x="65253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2</a:t>
            </a:r>
            <a:endParaRPr sz="1800">
              <a:solidFill>
                <a:schemeClr val="dk1"/>
              </a:solidFill>
              <a:latin typeface="Verdana"/>
              <a:ea typeface="Verdana"/>
              <a:cs typeface="Verdana"/>
              <a:sym typeface="Verdana"/>
            </a:endParaRPr>
          </a:p>
        </p:txBody>
      </p:sp>
      <p:sp>
        <p:nvSpPr>
          <p:cNvPr id="1717" name="Google Shape;1717;p148"/>
          <p:cNvSpPr txBox="1"/>
          <p:nvPr/>
        </p:nvSpPr>
        <p:spPr>
          <a:xfrm>
            <a:off x="918325" y="2076575"/>
            <a:ext cx="732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4</a:t>
            </a:r>
            <a:endParaRPr sz="2500">
              <a:latin typeface="Verdana"/>
              <a:ea typeface="Verdana"/>
              <a:cs typeface="Verdana"/>
              <a:sym typeface="Verdana"/>
            </a:endParaRPr>
          </a:p>
        </p:txBody>
      </p:sp>
      <p:sp>
        <p:nvSpPr>
          <p:cNvPr id="1718" name="Google Shape;1718;p148"/>
          <p:cNvSpPr txBox="1"/>
          <p:nvPr/>
        </p:nvSpPr>
        <p:spPr>
          <a:xfrm>
            <a:off x="845948" y="3998450"/>
            <a:ext cx="770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sp>
        <p:nvSpPr>
          <p:cNvPr id="1719" name="Google Shape;1719;p148"/>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
        <p:nvSpPr>
          <p:cNvPr id="1720" name="Google Shape;1720;p148"/>
          <p:cNvSpPr/>
          <p:nvPr/>
        </p:nvSpPr>
        <p:spPr>
          <a:xfrm>
            <a:off x="7776000" y="34128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p_HS</a:t>
            </a:r>
            <a:endParaRPr sz="1200"/>
          </a:p>
        </p:txBody>
      </p:sp>
      <p:sp>
        <p:nvSpPr>
          <p:cNvPr id="1721" name="Google Shape;1721;p148"/>
          <p:cNvSpPr/>
          <p:nvPr/>
        </p:nvSpPr>
        <p:spPr>
          <a:xfrm>
            <a:off x="7776000" y="39852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0.3</a:t>
            </a:r>
            <a:endParaRPr/>
          </a:p>
        </p:txBody>
      </p:sp>
      <p:sp>
        <p:nvSpPr>
          <p:cNvPr id="1722" name="Google Shape;1722;p148"/>
          <p:cNvSpPr/>
          <p:nvPr/>
        </p:nvSpPr>
        <p:spPr>
          <a:xfrm>
            <a:off x="7776000" y="5043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0.3</a:t>
            </a:r>
            <a:endParaRPr/>
          </a:p>
        </p:txBody>
      </p:sp>
      <p:sp>
        <p:nvSpPr>
          <p:cNvPr id="1723" name="Google Shape;1723;p148"/>
          <p:cNvSpPr/>
          <p:nvPr/>
        </p:nvSpPr>
        <p:spPr>
          <a:xfrm>
            <a:off x="7776000" y="6051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t>
            </a:r>
            <a:endParaRPr sz="1800">
              <a:solidFill>
                <a:schemeClr val="dk1"/>
              </a:solidFill>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8"/>
        <p:cNvGrpSpPr/>
        <p:nvPr/>
      </p:nvGrpSpPr>
      <p:grpSpPr>
        <a:xfrm>
          <a:off x="0" y="0"/>
          <a:ext cx="0" cy="0"/>
          <a:chOff x="0" y="0"/>
          <a:chExt cx="0" cy="0"/>
        </a:xfrm>
      </p:grpSpPr>
      <p:sp>
        <p:nvSpPr>
          <p:cNvPr id="1729" name="Google Shape;1729;p149"/>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1730" name="Google Shape;1730;p149"/>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18</a:t>
            </a:fld>
            <a:endParaRPr/>
          </a:p>
        </p:txBody>
      </p:sp>
      <p:grpSp>
        <p:nvGrpSpPr>
          <p:cNvPr id="1731" name="Google Shape;1731;p149"/>
          <p:cNvGrpSpPr/>
          <p:nvPr/>
        </p:nvGrpSpPr>
        <p:grpSpPr>
          <a:xfrm>
            <a:off x="1764543" y="3782904"/>
            <a:ext cx="300518" cy="817563"/>
            <a:chOff x="4314" y="3281"/>
            <a:chExt cx="355" cy="966"/>
          </a:xfrm>
        </p:grpSpPr>
        <p:sp>
          <p:nvSpPr>
            <p:cNvPr id="1732" name="Google Shape;1732;p149"/>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33" name="Google Shape;1733;p149"/>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34" name="Google Shape;1734;p149"/>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35" name="Google Shape;1735;p149"/>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36" name="Google Shape;1736;p149"/>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37" name="Google Shape;1737;p149"/>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grpSp>
        <p:nvGrpSpPr>
          <p:cNvPr id="1738" name="Google Shape;1738;p149"/>
          <p:cNvGrpSpPr/>
          <p:nvPr/>
        </p:nvGrpSpPr>
        <p:grpSpPr>
          <a:xfrm>
            <a:off x="845950" y="4764799"/>
            <a:ext cx="1219111" cy="817563"/>
            <a:chOff x="762912" y="4644567"/>
            <a:chExt cx="1219111" cy="817563"/>
          </a:xfrm>
        </p:grpSpPr>
        <p:grpSp>
          <p:nvGrpSpPr>
            <p:cNvPr id="1739" name="Google Shape;1739;p149"/>
            <p:cNvGrpSpPr/>
            <p:nvPr/>
          </p:nvGrpSpPr>
          <p:grpSpPr>
            <a:xfrm>
              <a:off x="1681505" y="4644567"/>
              <a:ext cx="300518" cy="817563"/>
              <a:chOff x="4314" y="3281"/>
              <a:chExt cx="355" cy="966"/>
            </a:xfrm>
          </p:grpSpPr>
          <p:sp>
            <p:nvSpPr>
              <p:cNvPr id="1740" name="Google Shape;1740;p149"/>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41" name="Google Shape;1741;p149"/>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42" name="Google Shape;1742;p149"/>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43" name="Google Shape;1743;p149"/>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44" name="Google Shape;1744;p149"/>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45" name="Google Shape;1745;p149"/>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746" name="Google Shape;1746;p149"/>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1747" name="Google Shape;1747;p149"/>
          <p:cNvGrpSpPr/>
          <p:nvPr/>
        </p:nvGrpSpPr>
        <p:grpSpPr>
          <a:xfrm>
            <a:off x="728442" y="5774737"/>
            <a:ext cx="1336619" cy="817563"/>
            <a:chOff x="697966" y="5654505"/>
            <a:chExt cx="1336619" cy="817563"/>
          </a:xfrm>
        </p:grpSpPr>
        <p:grpSp>
          <p:nvGrpSpPr>
            <p:cNvPr id="1748" name="Google Shape;1748;p149"/>
            <p:cNvGrpSpPr/>
            <p:nvPr/>
          </p:nvGrpSpPr>
          <p:grpSpPr>
            <a:xfrm>
              <a:off x="1734067" y="5654505"/>
              <a:ext cx="300518" cy="817563"/>
              <a:chOff x="4314" y="3281"/>
              <a:chExt cx="355" cy="966"/>
            </a:xfrm>
          </p:grpSpPr>
          <p:sp>
            <p:nvSpPr>
              <p:cNvPr id="1749" name="Google Shape;1749;p149"/>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50" name="Google Shape;1750;p149"/>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51" name="Google Shape;1751;p149"/>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52" name="Google Shape;1752;p149"/>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53" name="Google Shape;1753;p149"/>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54" name="Google Shape;1754;p149"/>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755" name="Google Shape;1755;p149"/>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sp>
        <p:nvSpPr>
          <p:cNvPr id="1756" name="Google Shape;1756;p149"/>
          <p:cNvSpPr/>
          <p:nvPr/>
        </p:nvSpPr>
        <p:spPr>
          <a:xfrm>
            <a:off x="2394125" y="3986125"/>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39</a:t>
            </a:r>
            <a:endParaRPr/>
          </a:p>
        </p:txBody>
      </p:sp>
      <p:sp>
        <p:nvSpPr>
          <p:cNvPr id="1757" name="Google Shape;1757;p149"/>
          <p:cNvSpPr/>
          <p:nvPr/>
        </p:nvSpPr>
        <p:spPr>
          <a:xfrm>
            <a:off x="33085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758" name="Google Shape;1758;p149"/>
          <p:cNvSpPr/>
          <p:nvPr/>
        </p:nvSpPr>
        <p:spPr>
          <a:xfrm>
            <a:off x="2399425" y="3413575"/>
            <a:ext cx="9144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age</a:t>
            </a:r>
            <a:endParaRPr sz="1800">
              <a:solidFill>
                <a:schemeClr val="dk1"/>
              </a:solidFill>
              <a:latin typeface="Verdana"/>
              <a:ea typeface="Verdana"/>
              <a:cs typeface="Verdana"/>
              <a:sym typeface="Verdana"/>
            </a:endParaRPr>
          </a:p>
        </p:txBody>
      </p:sp>
      <p:sp>
        <p:nvSpPr>
          <p:cNvPr id="1759" name="Google Shape;1759;p149"/>
          <p:cNvSpPr/>
          <p:nvPr/>
        </p:nvSpPr>
        <p:spPr>
          <a:xfrm>
            <a:off x="2394132" y="504230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32</a:t>
            </a:r>
            <a:endParaRPr sz="1800">
              <a:solidFill>
                <a:schemeClr val="dk1"/>
              </a:solidFill>
              <a:latin typeface="Verdana"/>
              <a:ea typeface="Verdana"/>
              <a:cs typeface="Verdana"/>
              <a:sym typeface="Verdana"/>
            </a:endParaRPr>
          </a:p>
        </p:txBody>
      </p:sp>
      <p:sp>
        <p:nvSpPr>
          <p:cNvPr id="1760" name="Google Shape;1760;p149"/>
          <p:cNvSpPr/>
          <p:nvPr/>
        </p:nvSpPr>
        <p:spPr>
          <a:xfrm>
            <a:off x="33085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761" name="Google Shape;1761;p149"/>
          <p:cNvSpPr/>
          <p:nvPr/>
        </p:nvSpPr>
        <p:spPr>
          <a:xfrm>
            <a:off x="2399433" y="605225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40</a:t>
            </a:r>
            <a:endParaRPr sz="1800">
              <a:solidFill>
                <a:schemeClr val="dk1"/>
              </a:solidFill>
              <a:latin typeface="Verdana"/>
              <a:ea typeface="Verdana"/>
              <a:cs typeface="Verdana"/>
              <a:sym typeface="Verdana"/>
            </a:endParaRPr>
          </a:p>
        </p:txBody>
      </p:sp>
      <p:sp>
        <p:nvSpPr>
          <p:cNvPr id="1762" name="Google Shape;1762;p149"/>
          <p:cNvSpPr/>
          <p:nvPr/>
        </p:nvSpPr>
        <p:spPr>
          <a:xfrm>
            <a:off x="33249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Male</a:t>
            </a:r>
            <a:endParaRPr/>
          </a:p>
        </p:txBody>
      </p:sp>
      <p:sp>
        <p:nvSpPr>
          <p:cNvPr id="1763" name="Google Shape;1763;p149"/>
          <p:cNvSpPr/>
          <p:nvPr/>
        </p:nvSpPr>
        <p:spPr>
          <a:xfrm>
            <a:off x="3308525" y="3413575"/>
            <a:ext cx="1081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 sex</a:t>
            </a:r>
            <a:endParaRPr sz="1800">
              <a:solidFill>
                <a:schemeClr val="dk1"/>
              </a:solidFill>
              <a:latin typeface="Verdana"/>
              <a:ea typeface="Verdana"/>
              <a:cs typeface="Verdana"/>
              <a:sym typeface="Verdana"/>
            </a:endParaRPr>
          </a:p>
        </p:txBody>
      </p:sp>
      <p:sp>
        <p:nvSpPr>
          <p:cNvPr id="1764" name="Google Shape;1764;p149"/>
          <p:cNvSpPr/>
          <p:nvPr/>
        </p:nvSpPr>
        <p:spPr>
          <a:xfrm>
            <a:off x="43903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height</a:t>
            </a:r>
            <a:endParaRPr/>
          </a:p>
        </p:txBody>
      </p:sp>
      <p:sp>
        <p:nvSpPr>
          <p:cNvPr id="1765" name="Google Shape;1765;p149"/>
          <p:cNvSpPr/>
          <p:nvPr/>
        </p:nvSpPr>
        <p:spPr>
          <a:xfrm>
            <a:off x="43753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1.55</a:t>
            </a:r>
            <a:endParaRPr/>
          </a:p>
        </p:txBody>
      </p:sp>
      <p:sp>
        <p:nvSpPr>
          <p:cNvPr id="1766" name="Google Shape;1766;p149"/>
          <p:cNvSpPr/>
          <p:nvPr/>
        </p:nvSpPr>
        <p:spPr>
          <a:xfrm>
            <a:off x="43753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1.68</a:t>
            </a:r>
            <a:endParaRPr/>
          </a:p>
        </p:txBody>
      </p:sp>
      <p:sp>
        <p:nvSpPr>
          <p:cNvPr id="1767" name="Google Shape;1767;p149"/>
          <p:cNvSpPr/>
          <p:nvPr/>
        </p:nvSpPr>
        <p:spPr>
          <a:xfrm>
            <a:off x="43917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1.89</a:t>
            </a:r>
            <a:endParaRPr sz="1800">
              <a:solidFill>
                <a:schemeClr val="dk1"/>
              </a:solidFill>
              <a:latin typeface="Verdana"/>
              <a:ea typeface="Verdana"/>
              <a:cs typeface="Verdana"/>
              <a:sym typeface="Verdana"/>
            </a:endParaRPr>
          </a:p>
        </p:txBody>
      </p:sp>
      <p:sp>
        <p:nvSpPr>
          <p:cNvPr id="1768" name="Google Shape;1768;p149"/>
          <p:cNvSpPr/>
          <p:nvPr/>
        </p:nvSpPr>
        <p:spPr>
          <a:xfrm>
            <a:off x="54735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Greece</a:t>
            </a:r>
            <a:endParaRPr sz="1800">
              <a:solidFill>
                <a:schemeClr val="dk1"/>
              </a:solidFill>
              <a:latin typeface="Verdana"/>
              <a:ea typeface="Verdana"/>
              <a:cs typeface="Verdana"/>
              <a:sym typeface="Verdana"/>
            </a:endParaRPr>
          </a:p>
        </p:txBody>
      </p:sp>
      <p:sp>
        <p:nvSpPr>
          <p:cNvPr id="1769" name="Google Shape;1769;p149"/>
          <p:cNvSpPr/>
          <p:nvPr/>
        </p:nvSpPr>
        <p:spPr>
          <a:xfrm>
            <a:off x="54421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NL</a:t>
            </a:r>
            <a:endParaRPr/>
          </a:p>
        </p:txBody>
      </p:sp>
      <p:sp>
        <p:nvSpPr>
          <p:cNvPr id="1770" name="Google Shape;1770;p149"/>
          <p:cNvSpPr/>
          <p:nvPr/>
        </p:nvSpPr>
        <p:spPr>
          <a:xfrm>
            <a:off x="54421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Taiwan</a:t>
            </a:r>
            <a:endParaRPr/>
          </a:p>
        </p:txBody>
      </p:sp>
      <p:sp>
        <p:nvSpPr>
          <p:cNvPr id="1771" name="Google Shape;1771;p149"/>
          <p:cNvSpPr/>
          <p:nvPr/>
        </p:nvSpPr>
        <p:spPr>
          <a:xfrm>
            <a:off x="54571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200">
                <a:solidFill>
                  <a:schemeClr val="dk1"/>
                </a:solidFill>
                <a:latin typeface="Verdana"/>
                <a:ea typeface="Verdana"/>
                <a:cs typeface="Verdana"/>
                <a:sym typeface="Verdana"/>
              </a:rPr>
              <a:t>Country of birth</a:t>
            </a:r>
            <a:endParaRPr sz="1200"/>
          </a:p>
        </p:txBody>
      </p:sp>
      <p:grpSp>
        <p:nvGrpSpPr>
          <p:cNvPr id="1772" name="Google Shape;1772;p149"/>
          <p:cNvGrpSpPr/>
          <p:nvPr/>
        </p:nvGrpSpPr>
        <p:grpSpPr>
          <a:xfrm>
            <a:off x="4572457" y="1195304"/>
            <a:ext cx="231235" cy="516941"/>
            <a:chOff x="4314" y="3281"/>
            <a:chExt cx="355" cy="966"/>
          </a:xfrm>
        </p:grpSpPr>
        <p:sp>
          <p:nvSpPr>
            <p:cNvPr id="1773" name="Google Shape;1773;p149"/>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74" name="Google Shape;1774;p149"/>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75" name="Google Shape;1775;p149"/>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76" name="Google Shape;1776;p149"/>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77" name="Google Shape;1777;p149"/>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78" name="Google Shape;1778;p149"/>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1779" name="Google Shape;1779;p149"/>
          <p:cNvGrpSpPr/>
          <p:nvPr/>
        </p:nvGrpSpPr>
        <p:grpSpPr>
          <a:xfrm>
            <a:off x="3865673" y="1816176"/>
            <a:ext cx="938106" cy="516945"/>
            <a:chOff x="762912" y="4644567"/>
            <a:chExt cx="1219111" cy="817563"/>
          </a:xfrm>
        </p:grpSpPr>
        <p:grpSp>
          <p:nvGrpSpPr>
            <p:cNvPr id="1780" name="Google Shape;1780;p149"/>
            <p:cNvGrpSpPr/>
            <p:nvPr/>
          </p:nvGrpSpPr>
          <p:grpSpPr>
            <a:xfrm>
              <a:off x="1681505" y="4644567"/>
              <a:ext cx="300518" cy="817563"/>
              <a:chOff x="4314" y="3281"/>
              <a:chExt cx="355" cy="966"/>
            </a:xfrm>
          </p:grpSpPr>
          <p:sp>
            <p:nvSpPr>
              <p:cNvPr id="1781" name="Google Shape;1781;p149"/>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82" name="Google Shape;1782;p149"/>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83" name="Google Shape;1783;p149"/>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84" name="Google Shape;1784;p149"/>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85" name="Google Shape;1785;p149"/>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86" name="Google Shape;1786;p149"/>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787" name="Google Shape;1787;p149"/>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1788" name="Google Shape;1788;p149"/>
          <p:cNvGrpSpPr/>
          <p:nvPr/>
        </p:nvGrpSpPr>
        <p:grpSpPr>
          <a:xfrm>
            <a:off x="3775253" y="2454760"/>
            <a:ext cx="1028528" cy="516945"/>
            <a:chOff x="697966" y="5654505"/>
            <a:chExt cx="1336619" cy="817563"/>
          </a:xfrm>
        </p:grpSpPr>
        <p:grpSp>
          <p:nvGrpSpPr>
            <p:cNvPr id="1789" name="Google Shape;1789;p149"/>
            <p:cNvGrpSpPr/>
            <p:nvPr/>
          </p:nvGrpSpPr>
          <p:grpSpPr>
            <a:xfrm>
              <a:off x="1734067" y="5654505"/>
              <a:ext cx="300518" cy="817563"/>
              <a:chOff x="4314" y="3281"/>
              <a:chExt cx="355" cy="966"/>
            </a:xfrm>
          </p:grpSpPr>
          <p:sp>
            <p:nvSpPr>
              <p:cNvPr id="1790" name="Google Shape;1790;p149"/>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91" name="Google Shape;1791;p149"/>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92" name="Google Shape;1792;p149"/>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93" name="Google Shape;1793;p149"/>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94" name="Google Shape;1794;p149"/>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95" name="Google Shape;1795;p149"/>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796" name="Google Shape;1796;p149"/>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1797" name="Google Shape;1797;p149"/>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798" name="Google Shape;1798;p149"/>
          <p:cNvSpPr/>
          <p:nvPr/>
        </p:nvSpPr>
        <p:spPr>
          <a:xfrm>
            <a:off x="540868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799" name="Google Shape;1799;p149"/>
          <p:cNvSpPr/>
          <p:nvPr/>
        </p:nvSpPr>
        <p:spPr>
          <a:xfrm>
            <a:off x="5760478"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800" name="Google Shape;1800;p149"/>
          <p:cNvSpPr/>
          <p:nvPr/>
        </p:nvSpPr>
        <p:spPr>
          <a:xfrm>
            <a:off x="6123155"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801" name="Google Shape;1801;p149"/>
          <p:cNvSpPr/>
          <p:nvPr/>
        </p:nvSpPr>
        <p:spPr>
          <a:xfrm>
            <a:off x="7530337"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802" name="Google Shape;1802;p149"/>
          <p:cNvSpPr/>
          <p:nvPr/>
        </p:nvSpPr>
        <p:spPr>
          <a:xfrm>
            <a:off x="788213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803" name="Google Shape;1803;p149"/>
          <p:cNvSpPr/>
          <p:nvPr/>
        </p:nvSpPr>
        <p:spPr>
          <a:xfrm>
            <a:off x="822847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804" name="Google Shape;1804;p149"/>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805" name="Google Shape;1805;p149"/>
          <p:cNvSpPr/>
          <p:nvPr/>
        </p:nvSpPr>
        <p:spPr>
          <a:xfrm>
            <a:off x="6826746"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806" name="Google Shape;1806;p149"/>
          <p:cNvSpPr/>
          <p:nvPr/>
        </p:nvSpPr>
        <p:spPr>
          <a:xfrm>
            <a:off x="7178542"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nvGrpSpPr>
          <p:cNvPr id="1807" name="Google Shape;1807;p149"/>
          <p:cNvGrpSpPr/>
          <p:nvPr/>
        </p:nvGrpSpPr>
        <p:grpSpPr>
          <a:xfrm>
            <a:off x="5057009" y="1991646"/>
            <a:ext cx="3523581" cy="289088"/>
            <a:chOff x="2775118" y="4922077"/>
            <a:chExt cx="4579052" cy="457200"/>
          </a:xfrm>
        </p:grpSpPr>
        <p:sp>
          <p:nvSpPr>
            <p:cNvPr id="1808" name="Google Shape;1808;p149"/>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809" name="Google Shape;1809;p149"/>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810" name="Google Shape;1810;p149"/>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811" name="Google Shape;1811;p149"/>
            <p:cNvSpPr/>
            <p:nvPr/>
          </p:nvSpPr>
          <p:spPr>
            <a:xfrm>
              <a:off x="4160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812" name="Google Shape;1812;p149"/>
            <p:cNvSpPr/>
            <p:nvPr/>
          </p:nvSpPr>
          <p:spPr>
            <a:xfrm>
              <a:off x="59896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813" name="Google Shape;1813;p149"/>
            <p:cNvSpPr/>
            <p:nvPr/>
          </p:nvSpPr>
          <p:spPr>
            <a:xfrm>
              <a:off x="64468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814" name="Google Shape;1814;p149"/>
            <p:cNvSpPr/>
            <p:nvPr/>
          </p:nvSpPr>
          <p:spPr>
            <a:xfrm>
              <a:off x="689697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815" name="Google Shape;1815;p149"/>
            <p:cNvSpPr/>
            <p:nvPr/>
          </p:nvSpPr>
          <p:spPr>
            <a:xfrm>
              <a:off x="46180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816" name="Google Shape;1816;p149"/>
            <p:cNvSpPr/>
            <p:nvPr/>
          </p:nvSpPr>
          <p:spPr>
            <a:xfrm>
              <a:off x="50752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817" name="Google Shape;1817;p149"/>
            <p:cNvSpPr/>
            <p:nvPr/>
          </p:nvSpPr>
          <p:spPr>
            <a:xfrm>
              <a:off x="55324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grpSp>
      <p:grpSp>
        <p:nvGrpSpPr>
          <p:cNvPr id="1818" name="Google Shape;1818;p149"/>
          <p:cNvGrpSpPr/>
          <p:nvPr/>
        </p:nvGrpSpPr>
        <p:grpSpPr>
          <a:xfrm>
            <a:off x="5061086" y="2630229"/>
            <a:ext cx="3523580" cy="289088"/>
            <a:chOff x="2780417" y="5932015"/>
            <a:chExt cx="4579052" cy="457200"/>
          </a:xfrm>
        </p:grpSpPr>
        <p:sp>
          <p:nvSpPr>
            <p:cNvPr id="1819" name="Google Shape;1819;p149"/>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820" name="Google Shape;1820;p149"/>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821" name="Google Shape;1821;p149"/>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822" name="Google Shape;1822;p149"/>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823" name="Google Shape;1823;p149"/>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824" name="Google Shape;1824;p149"/>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825" name="Google Shape;1825;p149"/>
            <p:cNvSpPr/>
            <p:nvPr/>
          </p:nvSpPr>
          <p:spPr>
            <a:xfrm>
              <a:off x="6902269" y="5932015"/>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826" name="Google Shape;1826;p149"/>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827" name="Google Shape;1827;p149"/>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828" name="Google Shape;1828;p149"/>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1829" name="Google Shape;1829;p149"/>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1830" name="Google Shape;1830;p149"/>
          <p:cNvSpPr/>
          <p:nvPr/>
        </p:nvSpPr>
        <p:spPr>
          <a:xfrm>
            <a:off x="65239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1831" name="Google Shape;1831;p149"/>
          <p:cNvSpPr/>
          <p:nvPr/>
        </p:nvSpPr>
        <p:spPr>
          <a:xfrm>
            <a:off x="65089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832" name="Google Shape;1832;p149"/>
          <p:cNvSpPr/>
          <p:nvPr/>
        </p:nvSpPr>
        <p:spPr>
          <a:xfrm>
            <a:off x="65089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833" name="Google Shape;1833;p149"/>
          <p:cNvSpPr/>
          <p:nvPr/>
        </p:nvSpPr>
        <p:spPr>
          <a:xfrm>
            <a:off x="65253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3</a:t>
            </a:r>
            <a:endParaRPr sz="1800">
              <a:solidFill>
                <a:schemeClr val="dk1"/>
              </a:solidFill>
              <a:latin typeface="Verdana"/>
              <a:ea typeface="Verdana"/>
              <a:cs typeface="Verdana"/>
              <a:sym typeface="Verdana"/>
            </a:endParaRPr>
          </a:p>
        </p:txBody>
      </p:sp>
      <p:sp>
        <p:nvSpPr>
          <p:cNvPr id="1834" name="Google Shape;1834;p149"/>
          <p:cNvSpPr txBox="1"/>
          <p:nvPr/>
        </p:nvSpPr>
        <p:spPr>
          <a:xfrm>
            <a:off x="918325" y="2076575"/>
            <a:ext cx="732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5</a:t>
            </a:r>
            <a:endParaRPr sz="2500">
              <a:latin typeface="Verdana"/>
              <a:ea typeface="Verdana"/>
              <a:cs typeface="Verdana"/>
              <a:sym typeface="Verdana"/>
            </a:endParaRPr>
          </a:p>
        </p:txBody>
      </p:sp>
      <p:sp>
        <p:nvSpPr>
          <p:cNvPr id="1835" name="Google Shape;1835;p149"/>
          <p:cNvSpPr txBox="1"/>
          <p:nvPr/>
        </p:nvSpPr>
        <p:spPr>
          <a:xfrm>
            <a:off x="845948" y="3998450"/>
            <a:ext cx="770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sp>
        <p:nvSpPr>
          <p:cNvPr id="1836" name="Google Shape;1836;p149"/>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
        <p:nvSpPr>
          <p:cNvPr id="1837" name="Google Shape;1837;p149"/>
          <p:cNvSpPr/>
          <p:nvPr/>
        </p:nvSpPr>
        <p:spPr>
          <a:xfrm>
            <a:off x="7776000" y="34128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p_HS</a:t>
            </a:r>
            <a:endParaRPr sz="1200"/>
          </a:p>
        </p:txBody>
      </p:sp>
      <p:sp>
        <p:nvSpPr>
          <p:cNvPr id="1838" name="Google Shape;1838;p149"/>
          <p:cNvSpPr/>
          <p:nvPr/>
        </p:nvSpPr>
        <p:spPr>
          <a:xfrm>
            <a:off x="7776000" y="39852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0.3</a:t>
            </a:r>
            <a:endParaRPr/>
          </a:p>
        </p:txBody>
      </p:sp>
      <p:sp>
        <p:nvSpPr>
          <p:cNvPr id="1839" name="Google Shape;1839;p149"/>
          <p:cNvSpPr/>
          <p:nvPr/>
        </p:nvSpPr>
        <p:spPr>
          <a:xfrm>
            <a:off x="7776000" y="6051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t>
            </a:r>
            <a:endParaRPr sz="1800">
              <a:solidFill>
                <a:schemeClr val="dk1"/>
              </a:solidFill>
              <a:latin typeface="Verdana"/>
              <a:ea typeface="Verdana"/>
              <a:cs typeface="Verdana"/>
              <a:sym typeface="Verdana"/>
            </a:endParaRPr>
          </a:p>
        </p:txBody>
      </p:sp>
      <p:sp>
        <p:nvSpPr>
          <p:cNvPr id="1840" name="Google Shape;1840;p149"/>
          <p:cNvSpPr/>
          <p:nvPr/>
        </p:nvSpPr>
        <p:spPr>
          <a:xfrm>
            <a:off x="7776000" y="5043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5"/>
        <p:cNvGrpSpPr/>
        <p:nvPr/>
      </p:nvGrpSpPr>
      <p:grpSpPr>
        <a:xfrm>
          <a:off x="0" y="0"/>
          <a:ext cx="0" cy="0"/>
          <a:chOff x="0" y="0"/>
          <a:chExt cx="0" cy="0"/>
        </a:xfrm>
      </p:grpSpPr>
      <p:sp>
        <p:nvSpPr>
          <p:cNvPr id="1846" name="Google Shape;1846;p150"/>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1847" name="Google Shape;1847;p15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19</a:t>
            </a:fld>
            <a:endParaRPr/>
          </a:p>
        </p:txBody>
      </p:sp>
      <p:grpSp>
        <p:nvGrpSpPr>
          <p:cNvPr id="1848" name="Google Shape;1848;p150"/>
          <p:cNvGrpSpPr/>
          <p:nvPr/>
        </p:nvGrpSpPr>
        <p:grpSpPr>
          <a:xfrm>
            <a:off x="1764543" y="3782904"/>
            <a:ext cx="300518" cy="817563"/>
            <a:chOff x="4314" y="3281"/>
            <a:chExt cx="355" cy="966"/>
          </a:xfrm>
        </p:grpSpPr>
        <p:sp>
          <p:nvSpPr>
            <p:cNvPr id="1849" name="Google Shape;1849;p150"/>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50" name="Google Shape;1850;p150"/>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51" name="Google Shape;1851;p150"/>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52" name="Google Shape;1852;p150"/>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53" name="Google Shape;1853;p150"/>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54" name="Google Shape;1854;p150"/>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855" name="Google Shape;1855;p150"/>
          <p:cNvSpPr txBox="1"/>
          <p:nvPr/>
        </p:nvSpPr>
        <p:spPr>
          <a:xfrm>
            <a:off x="845948" y="3998450"/>
            <a:ext cx="770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grpSp>
        <p:nvGrpSpPr>
          <p:cNvPr id="1856" name="Google Shape;1856;p150"/>
          <p:cNvGrpSpPr/>
          <p:nvPr/>
        </p:nvGrpSpPr>
        <p:grpSpPr>
          <a:xfrm>
            <a:off x="845950" y="4764799"/>
            <a:ext cx="1219111" cy="817563"/>
            <a:chOff x="762912" y="4644567"/>
            <a:chExt cx="1219111" cy="817563"/>
          </a:xfrm>
        </p:grpSpPr>
        <p:grpSp>
          <p:nvGrpSpPr>
            <p:cNvPr id="1857" name="Google Shape;1857;p150"/>
            <p:cNvGrpSpPr/>
            <p:nvPr/>
          </p:nvGrpSpPr>
          <p:grpSpPr>
            <a:xfrm>
              <a:off x="1681505" y="4644567"/>
              <a:ext cx="300518" cy="817563"/>
              <a:chOff x="4314" y="3281"/>
              <a:chExt cx="355" cy="966"/>
            </a:xfrm>
          </p:grpSpPr>
          <p:sp>
            <p:nvSpPr>
              <p:cNvPr id="1858" name="Google Shape;1858;p150"/>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59" name="Google Shape;1859;p150"/>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60" name="Google Shape;1860;p150"/>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61" name="Google Shape;1861;p150"/>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62" name="Google Shape;1862;p150"/>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63" name="Google Shape;1863;p150"/>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864" name="Google Shape;1864;p150"/>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1865" name="Google Shape;1865;p150"/>
          <p:cNvGrpSpPr/>
          <p:nvPr/>
        </p:nvGrpSpPr>
        <p:grpSpPr>
          <a:xfrm>
            <a:off x="728442" y="5774737"/>
            <a:ext cx="1336619" cy="817563"/>
            <a:chOff x="697966" y="5654505"/>
            <a:chExt cx="1336619" cy="817563"/>
          </a:xfrm>
        </p:grpSpPr>
        <p:grpSp>
          <p:nvGrpSpPr>
            <p:cNvPr id="1866" name="Google Shape;1866;p150"/>
            <p:cNvGrpSpPr/>
            <p:nvPr/>
          </p:nvGrpSpPr>
          <p:grpSpPr>
            <a:xfrm>
              <a:off x="1734067" y="5654505"/>
              <a:ext cx="300518" cy="817563"/>
              <a:chOff x="4314" y="3281"/>
              <a:chExt cx="355" cy="966"/>
            </a:xfrm>
          </p:grpSpPr>
          <p:sp>
            <p:nvSpPr>
              <p:cNvPr id="1867" name="Google Shape;1867;p150"/>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68" name="Google Shape;1868;p150"/>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69" name="Google Shape;1869;p150"/>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70" name="Google Shape;1870;p150"/>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71" name="Google Shape;1871;p150"/>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72" name="Google Shape;1872;p150"/>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873" name="Google Shape;1873;p150"/>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sp>
        <p:nvSpPr>
          <p:cNvPr id="1874" name="Google Shape;1874;p150"/>
          <p:cNvSpPr/>
          <p:nvPr/>
        </p:nvSpPr>
        <p:spPr>
          <a:xfrm>
            <a:off x="2394125" y="3986125"/>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40</a:t>
            </a:r>
            <a:endParaRPr/>
          </a:p>
        </p:txBody>
      </p:sp>
      <p:sp>
        <p:nvSpPr>
          <p:cNvPr id="1875" name="Google Shape;1875;p150"/>
          <p:cNvSpPr/>
          <p:nvPr/>
        </p:nvSpPr>
        <p:spPr>
          <a:xfrm>
            <a:off x="33085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876" name="Google Shape;1876;p150"/>
          <p:cNvSpPr/>
          <p:nvPr/>
        </p:nvSpPr>
        <p:spPr>
          <a:xfrm>
            <a:off x="2399425" y="3413575"/>
            <a:ext cx="9144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age</a:t>
            </a:r>
            <a:endParaRPr sz="1800">
              <a:solidFill>
                <a:schemeClr val="dk1"/>
              </a:solidFill>
              <a:latin typeface="Verdana"/>
              <a:ea typeface="Verdana"/>
              <a:cs typeface="Verdana"/>
              <a:sym typeface="Verdana"/>
            </a:endParaRPr>
          </a:p>
        </p:txBody>
      </p:sp>
      <p:sp>
        <p:nvSpPr>
          <p:cNvPr id="1877" name="Google Shape;1877;p150"/>
          <p:cNvSpPr/>
          <p:nvPr/>
        </p:nvSpPr>
        <p:spPr>
          <a:xfrm>
            <a:off x="2394132" y="504230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33</a:t>
            </a:r>
            <a:endParaRPr sz="1800">
              <a:solidFill>
                <a:schemeClr val="dk1"/>
              </a:solidFill>
              <a:latin typeface="Verdana"/>
              <a:ea typeface="Verdana"/>
              <a:cs typeface="Verdana"/>
              <a:sym typeface="Verdana"/>
            </a:endParaRPr>
          </a:p>
        </p:txBody>
      </p:sp>
      <p:sp>
        <p:nvSpPr>
          <p:cNvPr id="1878" name="Google Shape;1878;p150"/>
          <p:cNvSpPr/>
          <p:nvPr/>
        </p:nvSpPr>
        <p:spPr>
          <a:xfrm>
            <a:off x="33085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879" name="Google Shape;1879;p150"/>
          <p:cNvSpPr/>
          <p:nvPr/>
        </p:nvSpPr>
        <p:spPr>
          <a:xfrm>
            <a:off x="2399433" y="605225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41</a:t>
            </a:r>
            <a:endParaRPr sz="1800">
              <a:solidFill>
                <a:schemeClr val="dk1"/>
              </a:solidFill>
              <a:latin typeface="Verdana"/>
              <a:ea typeface="Verdana"/>
              <a:cs typeface="Verdana"/>
              <a:sym typeface="Verdana"/>
            </a:endParaRPr>
          </a:p>
        </p:txBody>
      </p:sp>
      <p:sp>
        <p:nvSpPr>
          <p:cNvPr id="1880" name="Google Shape;1880;p150"/>
          <p:cNvSpPr/>
          <p:nvPr/>
        </p:nvSpPr>
        <p:spPr>
          <a:xfrm>
            <a:off x="33249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Male</a:t>
            </a:r>
            <a:endParaRPr/>
          </a:p>
        </p:txBody>
      </p:sp>
      <p:sp>
        <p:nvSpPr>
          <p:cNvPr id="1881" name="Google Shape;1881;p150"/>
          <p:cNvSpPr/>
          <p:nvPr/>
        </p:nvSpPr>
        <p:spPr>
          <a:xfrm>
            <a:off x="3308525" y="3413575"/>
            <a:ext cx="1081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 sex</a:t>
            </a:r>
            <a:endParaRPr sz="1800">
              <a:solidFill>
                <a:schemeClr val="dk1"/>
              </a:solidFill>
              <a:latin typeface="Verdana"/>
              <a:ea typeface="Verdana"/>
              <a:cs typeface="Verdana"/>
              <a:sym typeface="Verdana"/>
            </a:endParaRPr>
          </a:p>
        </p:txBody>
      </p:sp>
      <p:sp>
        <p:nvSpPr>
          <p:cNvPr id="1882" name="Google Shape;1882;p150"/>
          <p:cNvSpPr/>
          <p:nvPr/>
        </p:nvSpPr>
        <p:spPr>
          <a:xfrm>
            <a:off x="43903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height</a:t>
            </a:r>
            <a:endParaRPr/>
          </a:p>
        </p:txBody>
      </p:sp>
      <p:sp>
        <p:nvSpPr>
          <p:cNvPr id="1883" name="Google Shape;1883;p150"/>
          <p:cNvSpPr/>
          <p:nvPr/>
        </p:nvSpPr>
        <p:spPr>
          <a:xfrm>
            <a:off x="43753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1.55</a:t>
            </a:r>
            <a:endParaRPr/>
          </a:p>
        </p:txBody>
      </p:sp>
      <p:sp>
        <p:nvSpPr>
          <p:cNvPr id="1884" name="Google Shape;1884;p150"/>
          <p:cNvSpPr/>
          <p:nvPr/>
        </p:nvSpPr>
        <p:spPr>
          <a:xfrm>
            <a:off x="43753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1.68</a:t>
            </a:r>
            <a:endParaRPr/>
          </a:p>
        </p:txBody>
      </p:sp>
      <p:sp>
        <p:nvSpPr>
          <p:cNvPr id="1885" name="Google Shape;1885;p150"/>
          <p:cNvSpPr/>
          <p:nvPr/>
        </p:nvSpPr>
        <p:spPr>
          <a:xfrm>
            <a:off x="43917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1.89</a:t>
            </a:r>
            <a:endParaRPr sz="1800">
              <a:solidFill>
                <a:schemeClr val="dk1"/>
              </a:solidFill>
              <a:latin typeface="Verdana"/>
              <a:ea typeface="Verdana"/>
              <a:cs typeface="Verdana"/>
              <a:sym typeface="Verdana"/>
            </a:endParaRPr>
          </a:p>
        </p:txBody>
      </p:sp>
      <p:sp>
        <p:nvSpPr>
          <p:cNvPr id="1886" name="Google Shape;1886;p150"/>
          <p:cNvSpPr/>
          <p:nvPr/>
        </p:nvSpPr>
        <p:spPr>
          <a:xfrm>
            <a:off x="54735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Greece</a:t>
            </a:r>
            <a:endParaRPr sz="1800">
              <a:solidFill>
                <a:schemeClr val="dk1"/>
              </a:solidFill>
              <a:latin typeface="Verdana"/>
              <a:ea typeface="Verdana"/>
              <a:cs typeface="Verdana"/>
              <a:sym typeface="Verdana"/>
            </a:endParaRPr>
          </a:p>
        </p:txBody>
      </p:sp>
      <p:sp>
        <p:nvSpPr>
          <p:cNvPr id="1887" name="Google Shape;1887;p150"/>
          <p:cNvSpPr/>
          <p:nvPr/>
        </p:nvSpPr>
        <p:spPr>
          <a:xfrm>
            <a:off x="54421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NL</a:t>
            </a:r>
            <a:endParaRPr/>
          </a:p>
        </p:txBody>
      </p:sp>
      <p:sp>
        <p:nvSpPr>
          <p:cNvPr id="1888" name="Google Shape;1888;p150"/>
          <p:cNvSpPr/>
          <p:nvPr/>
        </p:nvSpPr>
        <p:spPr>
          <a:xfrm>
            <a:off x="54421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Taiwan</a:t>
            </a:r>
            <a:endParaRPr/>
          </a:p>
        </p:txBody>
      </p:sp>
      <p:sp>
        <p:nvSpPr>
          <p:cNvPr id="1889" name="Google Shape;1889;p150"/>
          <p:cNvSpPr/>
          <p:nvPr/>
        </p:nvSpPr>
        <p:spPr>
          <a:xfrm>
            <a:off x="54571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200">
                <a:solidFill>
                  <a:schemeClr val="dk1"/>
                </a:solidFill>
                <a:latin typeface="Verdana"/>
                <a:ea typeface="Verdana"/>
                <a:cs typeface="Verdana"/>
                <a:sym typeface="Verdana"/>
              </a:rPr>
              <a:t>Country of birth</a:t>
            </a:r>
            <a:endParaRPr sz="1200"/>
          </a:p>
        </p:txBody>
      </p:sp>
      <p:grpSp>
        <p:nvGrpSpPr>
          <p:cNvPr id="1890" name="Google Shape;1890;p150"/>
          <p:cNvGrpSpPr/>
          <p:nvPr/>
        </p:nvGrpSpPr>
        <p:grpSpPr>
          <a:xfrm>
            <a:off x="4572457" y="1195304"/>
            <a:ext cx="231235" cy="516941"/>
            <a:chOff x="4314" y="3281"/>
            <a:chExt cx="355" cy="966"/>
          </a:xfrm>
        </p:grpSpPr>
        <p:sp>
          <p:nvSpPr>
            <p:cNvPr id="1891" name="Google Shape;1891;p150"/>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892" name="Google Shape;1892;p150"/>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893" name="Google Shape;1893;p150"/>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894" name="Google Shape;1894;p150"/>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895" name="Google Shape;1895;p150"/>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896" name="Google Shape;1896;p150"/>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1897" name="Google Shape;1897;p150"/>
          <p:cNvGrpSpPr/>
          <p:nvPr/>
        </p:nvGrpSpPr>
        <p:grpSpPr>
          <a:xfrm>
            <a:off x="3865673" y="1816176"/>
            <a:ext cx="938106" cy="516945"/>
            <a:chOff x="762912" y="4644567"/>
            <a:chExt cx="1219111" cy="817563"/>
          </a:xfrm>
        </p:grpSpPr>
        <p:grpSp>
          <p:nvGrpSpPr>
            <p:cNvPr id="1898" name="Google Shape;1898;p150"/>
            <p:cNvGrpSpPr/>
            <p:nvPr/>
          </p:nvGrpSpPr>
          <p:grpSpPr>
            <a:xfrm>
              <a:off x="1681505" y="4644567"/>
              <a:ext cx="300518" cy="817563"/>
              <a:chOff x="4314" y="3281"/>
              <a:chExt cx="355" cy="966"/>
            </a:xfrm>
          </p:grpSpPr>
          <p:sp>
            <p:nvSpPr>
              <p:cNvPr id="1899" name="Google Shape;1899;p150"/>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00" name="Google Shape;1900;p150"/>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01" name="Google Shape;1901;p150"/>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02" name="Google Shape;1902;p150"/>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03" name="Google Shape;1903;p150"/>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04" name="Google Shape;1904;p150"/>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905" name="Google Shape;1905;p150"/>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1906" name="Google Shape;1906;p150"/>
          <p:cNvGrpSpPr/>
          <p:nvPr/>
        </p:nvGrpSpPr>
        <p:grpSpPr>
          <a:xfrm>
            <a:off x="3775253" y="2454760"/>
            <a:ext cx="1028528" cy="516945"/>
            <a:chOff x="697966" y="5654505"/>
            <a:chExt cx="1336619" cy="817563"/>
          </a:xfrm>
        </p:grpSpPr>
        <p:grpSp>
          <p:nvGrpSpPr>
            <p:cNvPr id="1907" name="Google Shape;1907;p150"/>
            <p:cNvGrpSpPr/>
            <p:nvPr/>
          </p:nvGrpSpPr>
          <p:grpSpPr>
            <a:xfrm>
              <a:off x="1734067" y="5654505"/>
              <a:ext cx="300518" cy="817563"/>
              <a:chOff x="4314" y="3281"/>
              <a:chExt cx="355" cy="966"/>
            </a:xfrm>
          </p:grpSpPr>
          <p:sp>
            <p:nvSpPr>
              <p:cNvPr id="1908" name="Google Shape;1908;p150"/>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09" name="Google Shape;1909;p150"/>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10" name="Google Shape;1910;p150"/>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11" name="Google Shape;1911;p150"/>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12" name="Google Shape;1912;p150"/>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13" name="Google Shape;1913;p150"/>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914" name="Google Shape;1914;p150"/>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1915" name="Google Shape;1915;p150"/>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916" name="Google Shape;1916;p150"/>
          <p:cNvSpPr/>
          <p:nvPr/>
        </p:nvSpPr>
        <p:spPr>
          <a:xfrm>
            <a:off x="540868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917" name="Google Shape;1917;p150"/>
          <p:cNvSpPr/>
          <p:nvPr/>
        </p:nvSpPr>
        <p:spPr>
          <a:xfrm>
            <a:off x="5760478"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918" name="Google Shape;1918;p150"/>
          <p:cNvSpPr/>
          <p:nvPr/>
        </p:nvSpPr>
        <p:spPr>
          <a:xfrm>
            <a:off x="6123155"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919" name="Google Shape;1919;p150"/>
          <p:cNvSpPr/>
          <p:nvPr/>
        </p:nvSpPr>
        <p:spPr>
          <a:xfrm>
            <a:off x="7530337"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920" name="Google Shape;1920;p150"/>
          <p:cNvSpPr/>
          <p:nvPr/>
        </p:nvSpPr>
        <p:spPr>
          <a:xfrm>
            <a:off x="788213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921" name="Google Shape;1921;p150"/>
          <p:cNvSpPr/>
          <p:nvPr/>
        </p:nvSpPr>
        <p:spPr>
          <a:xfrm>
            <a:off x="822847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922" name="Google Shape;1922;p150"/>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923" name="Google Shape;1923;p150"/>
          <p:cNvSpPr/>
          <p:nvPr/>
        </p:nvSpPr>
        <p:spPr>
          <a:xfrm>
            <a:off x="6826746"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924" name="Google Shape;1924;p150"/>
          <p:cNvSpPr/>
          <p:nvPr/>
        </p:nvSpPr>
        <p:spPr>
          <a:xfrm>
            <a:off x="7178542"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nvGrpSpPr>
          <p:cNvPr id="1925" name="Google Shape;1925;p150"/>
          <p:cNvGrpSpPr/>
          <p:nvPr/>
        </p:nvGrpSpPr>
        <p:grpSpPr>
          <a:xfrm>
            <a:off x="5057009" y="1991646"/>
            <a:ext cx="3523581" cy="289088"/>
            <a:chOff x="2775118" y="4922077"/>
            <a:chExt cx="4579052" cy="457200"/>
          </a:xfrm>
        </p:grpSpPr>
        <p:sp>
          <p:nvSpPr>
            <p:cNvPr id="1926" name="Google Shape;1926;p150"/>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927" name="Google Shape;1927;p150"/>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928" name="Google Shape;1928;p150"/>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929" name="Google Shape;1929;p150"/>
            <p:cNvSpPr/>
            <p:nvPr/>
          </p:nvSpPr>
          <p:spPr>
            <a:xfrm>
              <a:off x="4160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930" name="Google Shape;1930;p150"/>
            <p:cNvSpPr/>
            <p:nvPr/>
          </p:nvSpPr>
          <p:spPr>
            <a:xfrm>
              <a:off x="59896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931" name="Google Shape;1931;p150"/>
            <p:cNvSpPr/>
            <p:nvPr/>
          </p:nvSpPr>
          <p:spPr>
            <a:xfrm>
              <a:off x="64468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932" name="Google Shape;1932;p150"/>
            <p:cNvSpPr/>
            <p:nvPr/>
          </p:nvSpPr>
          <p:spPr>
            <a:xfrm>
              <a:off x="689697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933" name="Google Shape;1933;p150"/>
            <p:cNvSpPr/>
            <p:nvPr/>
          </p:nvSpPr>
          <p:spPr>
            <a:xfrm>
              <a:off x="46180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934" name="Google Shape;1934;p150"/>
            <p:cNvSpPr/>
            <p:nvPr/>
          </p:nvSpPr>
          <p:spPr>
            <a:xfrm>
              <a:off x="50752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935" name="Google Shape;1935;p150"/>
            <p:cNvSpPr/>
            <p:nvPr/>
          </p:nvSpPr>
          <p:spPr>
            <a:xfrm>
              <a:off x="55324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grpSp>
      <p:grpSp>
        <p:nvGrpSpPr>
          <p:cNvPr id="1936" name="Google Shape;1936;p150"/>
          <p:cNvGrpSpPr/>
          <p:nvPr/>
        </p:nvGrpSpPr>
        <p:grpSpPr>
          <a:xfrm>
            <a:off x="5061086" y="2630229"/>
            <a:ext cx="3523580" cy="289088"/>
            <a:chOff x="2780417" y="5932015"/>
            <a:chExt cx="4579052" cy="457200"/>
          </a:xfrm>
        </p:grpSpPr>
        <p:sp>
          <p:nvSpPr>
            <p:cNvPr id="1937" name="Google Shape;1937;p150"/>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938" name="Google Shape;1938;p150"/>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939" name="Google Shape;1939;p150"/>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940" name="Google Shape;1940;p150"/>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941" name="Google Shape;1941;p150"/>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942" name="Google Shape;1942;p150"/>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943" name="Google Shape;1943;p150"/>
            <p:cNvSpPr/>
            <p:nvPr/>
          </p:nvSpPr>
          <p:spPr>
            <a:xfrm>
              <a:off x="6902269" y="5932015"/>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944" name="Google Shape;1944;p150"/>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945" name="Google Shape;1945;p150"/>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946" name="Google Shape;1946;p150"/>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1947" name="Google Shape;1947;p150"/>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1948" name="Google Shape;1948;p150"/>
          <p:cNvSpPr/>
          <p:nvPr/>
        </p:nvSpPr>
        <p:spPr>
          <a:xfrm>
            <a:off x="65239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1949" name="Google Shape;1949;p150"/>
          <p:cNvSpPr/>
          <p:nvPr/>
        </p:nvSpPr>
        <p:spPr>
          <a:xfrm>
            <a:off x="65089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1</a:t>
            </a:r>
            <a:endParaRPr/>
          </a:p>
        </p:txBody>
      </p:sp>
      <p:sp>
        <p:nvSpPr>
          <p:cNvPr id="1950" name="Google Shape;1950;p150"/>
          <p:cNvSpPr/>
          <p:nvPr/>
        </p:nvSpPr>
        <p:spPr>
          <a:xfrm>
            <a:off x="65089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951" name="Google Shape;1951;p150"/>
          <p:cNvSpPr/>
          <p:nvPr/>
        </p:nvSpPr>
        <p:spPr>
          <a:xfrm>
            <a:off x="65253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4</a:t>
            </a:r>
            <a:endParaRPr sz="1800">
              <a:solidFill>
                <a:schemeClr val="dk1"/>
              </a:solidFill>
              <a:latin typeface="Verdana"/>
              <a:ea typeface="Verdana"/>
              <a:cs typeface="Verdana"/>
              <a:sym typeface="Verdana"/>
            </a:endParaRPr>
          </a:p>
        </p:txBody>
      </p:sp>
      <p:sp>
        <p:nvSpPr>
          <p:cNvPr id="1952" name="Google Shape;1952;p150"/>
          <p:cNvSpPr txBox="1"/>
          <p:nvPr/>
        </p:nvSpPr>
        <p:spPr>
          <a:xfrm>
            <a:off x="918325" y="2076575"/>
            <a:ext cx="732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6</a:t>
            </a:r>
            <a:endParaRPr sz="2500">
              <a:latin typeface="Verdana"/>
              <a:ea typeface="Verdana"/>
              <a:cs typeface="Verdana"/>
              <a:sym typeface="Verdana"/>
            </a:endParaRPr>
          </a:p>
        </p:txBody>
      </p:sp>
      <p:sp>
        <p:nvSpPr>
          <p:cNvPr id="1953" name="Google Shape;1953;p150"/>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
        <p:nvSpPr>
          <p:cNvPr id="1954" name="Google Shape;1954;p150"/>
          <p:cNvSpPr/>
          <p:nvPr/>
        </p:nvSpPr>
        <p:spPr>
          <a:xfrm>
            <a:off x="7776000" y="34128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p_HS</a:t>
            </a:r>
            <a:endParaRPr sz="1200"/>
          </a:p>
        </p:txBody>
      </p:sp>
      <p:sp>
        <p:nvSpPr>
          <p:cNvPr id="1955" name="Google Shape;1955;p150"/>
          <p:cNvSpPr/>
          <p:nvPr/>
        </p:nvSpPr>
        <p:spPr>
          <a:xfrm>
            <a:off x="7776000" y="39852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a:t>
            </a:r>
            <a:endParaRPr/>
          </a:p>
        </p:txBody>
      </p:sp>
      <p:sp>
        <p:nvSpPr>
          <p:cNvPr id="1956" name="Google Shape;1956;p150"/>
          <p:cNvSpPr/>
          <p:nvPr/>
        </p:nvSpPr>
        <p:spPr>
          <a:xfrm>
            <a:off x="7776000" y="5043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t>
            </a:r>
            <a:endParaRPr/>
          </a:p>
        </p:txBody>
      </p:sp>
      <p:sp>
        <p:nvSpPr>
          <p:cNvPr id="1957" name="Google Shape;1957;p150"/>
          <p:cNvSpPr/>
          <p:nvPr/>
        </p:nvSpPr>
        <p:spPr>
          <a:xfrm>
            <a:off x="7776000" y="6051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t>
            </a:r>
            <a:endParaRPr sz="1800">
              <a:solidFill>
                <a:schemeClr val="dk1"/>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127"/>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2</a:t>
            </a:fld>
            <a:endParaRPr/>
          </a:p>
        </p:txBody>
      </p:sp>
      <p:pic>
        <p:nvPicPr>
          <p:cNvPr id="904" name="Google Shape;904;p127"/>
          <p:cNvPicPr preferRelativeResize="0"/>
          <p:nvPr/>
        </p:nvPicPr>
        <p:blipFill>
          <a:blip r:embed="rId3">
            <a:alphaModFix/>
          </a:blip>
          <a:stretch>
            <a:fillRect/>
          </a:stretch>
        </p:blipFill>
        <p:spPr>
          <a:xfrm>
            <a:off x="1881200" y="0"/>
            <a:ext cx="5381625" cy="6858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0"/>
        <p:cNvGrpSpPr/>
        <p:nvPr/>
      </p:nvGrpSpPr>
      <p:grpSpPr>
        <a:xfrm>
          <a:off x="0" y="0"/>
          <a:ext cx="0" cy="0"/>
          <a:chOff x="0" y="0"/>
          <a:chExt cx="0" cy="0"/>
        </a:xfrm>
      </p:grpSpPr>
      <p:sp>
        <p:nvSpPr>
          <p:cNvPr id="1971" name="Google Shape;1971;p152"/>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a:t>3-state example</a:t>
            </a:r>
            <a:endParaRPr/>
          </a:p>
        </p:txBody>
      </p:sp>
      <p:sp>
        <p:nvSpPr>
          <p:cNvPr id="1972" name="Google Shape;1972;p152"/>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20</a:t>
            </a:fld>
            <a:endParaRPr/>
          </a:p>
        </p:txBody>
      </p:sp>
      <p:sp>
        <p:nvSpPr>
          <p:cNvPr id="1973" name="Google Shape;1973;p152"/>
          <p:cNvSpPr txBox="1">
            <a:spLocks noGrp="1"/>
          </p:cNvSpPr>
          <p:nvPr>
            <p:ph type="body"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Clr>
                <a:schemeClr val="dk1"/>
              </a:buClr>
              <a:buSzPts val="1100"/>
              <a:buFont typeface="Arial"/>
              <a:buNone/>
            </a:pPr>
            <a:r>
              <a:rPr lang="nl-NL">
                <a:solidFill>
                  <a:schemeClr val="accent1"/>
                </a:solidFill>
                <a:latin typeface="Arial"/>
                <a:ea typeface="Arial"/>
                <a:cs typeface="Arial"/>
                <a:sym typeface="Arial"/>
              </a:rPr>
              <a:t>•</a:t>
            </a:r>
            <a:r>
              <a:rPr lang="nl-NL"/>
              <a:t>Three-state model of disease: Healthy, Sick, Dead</a:t>
            </a:r>
            <a:endParaRPr/>
          </a:p>
          <a:p>
            <a:pPr marL="0" lvl="0" indent="0" algn="l" rtl="0">
              <a:lnSpc>
                <a:spcPct val="115000"/>
              </a:lnSpc>
              <a:spcBef>
                <a:spcPts val="1200"/>
              </a:spcBef>
              <a:spcAft>
                <a:spcPts val="0"/>
              </a:spcAft>
              <a:buClr>
                <a:schemeClr val="dk1"/>
              </a:buClr>
              <a:buSzPts val="1100"/>
              <a:buFont typeface="Arial"/>
              <a:buNone/>
            </a:pPr>
            <a:r>
              <a:rPr lang="nl-NL">
                <a:solidFill>
                  <a:schemeClr val="accent1"/>
                </a:solidFill>
                <a:latin typeface="Arial"/>
                <a:ea typeface="Arial"/>
                <a:cs typeface="Arial"/>
                <a:sym typeface="Arial"/>
              </a:rPr>
              <a:t>•</a:t>
            </a:r>
            <a:r>
              <a:rPr lang="nl-NL"/>
              <a:t>Simulate a population of 10,000 individuals</a:t>
            </a:r>
            <a:endParaRPr/>
          </a:p>
          <a:p>
            <a:pPr marL="0" lvl="0" indent="0" algn="l" rtl="0">
              <a:lnSpc>
                <a:spcPct val="115000"/>
              </a:lnSpc>
              <a:spcBef>
                <a:spcPts val="1200"/>
              </a:spcBef>
              <a:spcAft>
                <a:spcPts val="0"/>
              </a:spcAft>
              <a:buClr>
                <a:schemeClr val="dk1"/>
              </a:buClr>
              <a:buSzPts val="1100"/>
              <a:buFont typeface="Arial"/>
              <a:buNone/>
            </a:pPr>
            <a:r>
              <a:rPr lang="nl-NL">
                <a:solidFill>
                  <a:schemeClr val="accent1"/>
                </a:solidFill>
                <a:latin typeface="Arial"/>
                <a:ea typeface="Arial"/>
                <a:cs typeface="Arial"/>
                <a:sym typeface="Arial"/>
              </a:rPr>
              <a:t>•</a:t>
            </a:r>
            <a:r>
              <a:rPr lang="nl-NL"/>
              <a:t>Individual characteristics</a:t>
            </a:r>
            <a:endParaRPr sz="2000"/>
          </a:p>
          <a:p>
            <a:pPr marL="457200" lvl="0" indent="0" algn="l" rtl="0">
              <a:lnSpc>
                <a:spcPct val="115000"/>
              </a:lnSpc>
              <a:spcBef>
                <a:spcPts val="500"/>
              </a:spcBef>
              <a:spcAft>
                <a:spcPts val="0"/>
              </a:spcAft>
              <a:buClr>
                <a:schemeClr val="dk1"/>
              </a:buClr>
              <a:buSzPts val="1100"/>
              <a:buFont typeface="Arial"/>
              <a:buNone/>
            </a:pPr>
            <a:r>
              <a:rPr lang="nl-NL" sz="2000">
                <a:solidFill>
                  <a:srgbClr val="64B636"/>
                </a:solidFill>
                <a:latin typeface="Arial"/>
                <a:ea typeface="Arial"/>
                <a:cs typeface="Arial"/>
                <a:sym typeface="Arial"/>
              </a:rPr>
              <a:t>• </a:t>
            </a:r>
            <a:r>
              <a:rPr lang="nl-NL" sz="2000"/>
              <a:t>Sex – assume equal proportion of women and men</a:t>
            </a:r>
            <a:endParaRPr sz="2000"/>
          </a:p>
          <a:p>
            <a:pPr marL="0" lvl="0" indent="0" algn="l" rtl="0">
              <a:lnSpc>
                <a:spcPct val="115000"/>
              </a:lnSpc>
              <a:spcBef>
                <a:spcPts val="1200"/>
              </a:spcBef>
              <a:spcAft>
                <a:spcPts val="1200"/>
              </a:spcAft>
              <a:buClr>
                <a:schemeClr val="dk1"/>
              </a:buClr>
              <a:buSzPts val="1100"/>
              <a:buFont typeface="Arial"/>
              <a:buNone/>
            </a:pPr>
            <a:r>
              <a:rPr lang="nl-NL">
                <a:solidFill>
                  <a:schemeClr val="accent1"/>
                </a:solidFill>
                <a:latin typeface="Arial"/>
                <a:ea typeface="Arial"/>
                <a:cs typeface="Arial"/>
                <a:sym typeface="Arial"/>
              </a:rPr>
              <a:t>•</a:t>
            </a:r>
            <a:r>
              <a:rPr lang="nl-NL"/>
              <a:t>p_HD is sex-dependent</a:t>
            </a:r>
            <a:endParaRPr/>
          </a:p>
        </p:txBody>
      </p:sp>
      <p:graphicFrame>
        <p:nvGraphicFramePr>
          <p:cNvPr id="1974" name="Google Shape;1974;p152"/>
          <p:cNvGraphicFramePr/>
          <p:nvPr/>
        </p:nvGraphicFramePr>
        <p:xfrm>
          <a:off x="952500" y="4329150"/>
          <a:ext cx="3189400" cy="1097220"/>
        </p:xfrm>
        <a:graphic>
          <a:graphicData uri="http://schemas.openxmlformats.org/drawingml/2006/table">
            <a:tbl>
              <a:tblPr>
                <a:noFill/>
                <a:tableStyleId>{75C79AEC-BBAC-4ADD-9250-D9CC5561FD14}</a:tableStyleId>
              </a:tblPr>
              <a:tblGrid>
                <a:gridCol w="1736975">
                  <a:extLst>
                    <a:ext uri="{9D8B030D-6E8A-4147-A177-3AD203B41FA5}">
                      <a16:colId xmlns:a16="http://schemas.microsoft.com/office/drawing/2014/main" val="20000"/>
                    </a:ext>
                  </a:extLst>
                </a:gridCol>
                <a:gridCol w="1452425">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nl-NL" sz="2400"/>
                        <a:t>Female</a:t>
                      </a:r>
                      <a:endParaRPr sz="2400"/>
                    </a:p>
                  </a:txBody>
                  <a:tcPr marL="91425" marR="91425" marT="91425" marB="91425"/>
                </a:tc>
                <a:tc>
                  <a:txBody>
                    <a:bodyPr/>
                    <a:lstStyle/>
                    <a:p>
                      <a:pPr marL="0" lvl="0" indent="0" algn="l" rtl="0">
                        <a:spcBef>
                          <a:spcPts val="0"/>
                        </a:spcBef>
                        <a:spcAft>
                          <a:spcPts val="0"/>
                        </a:spcAft>
                        <a:buNone/>
                      </a:pPr>
                      <a:r>
                        <a:rPr lang="nl-NL" sz="2400"/>
                        <a:t>0.0382</a:t>
                      </a:r>
                      <a:endParaRPr sz="2400"/>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nl-NL" sz="2400"/>
                        <a:t>Male</a:t>
                      </a:r>
                      <a:endParaRPr sz="2400"/>
                    </a:p>
                  </a:txBody>
                  <a:tcPr marL="91425" marR="91425" marT="91425" marB="91425"/>
                </a:tc>
                <a:tc>
                  <a:txBody>
                    <a:bodyPr/>
                    <a:lstStyle/>
                    <a:p>
                      <a:pPr marL="0" lvl="0" indent="0" algn="l" rtl="0">
                        <a:spcBef>
                          <a:spcPts val="0"/>
                        </a:spcBef>
                        <a:spcAft>
                          <a:spcPts val="0"/>
                        </a:spcAft>
                        <a:buNone/>
                      </a:pPr>
                      <a:r>
                        <a:rPr lang="nl-NL" sz="2400"/>
                        <a:t>0.0463</a:t>
                      </a:r>
                      <a:endParaRPr sz="240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79"/>
        <p:cNvGrpSpPr/>
        <p:nvPr/>
      </p:nvGrpSpPr>
      <p:grpSpPr>
        <a:xfrm>
          <a:off x="0" y="0"/>
          <a:ext cx="0" cy="0"/>
          <a:chOff x="0" y="0"/>
          <a:chExt cx="0" cy="0"/>
        </a:xfrm>
      </p:grpSpPr>
      <p:sp>
        <p:nvSpPr>
          <p:cNvPr id="1980" name="Google Shape;1980;p153"/>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15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21</a:t>
            </a:fld>
            <a:endParaRPr/>
          </a:p>
        </p:txBody>
      </p:sp>
      <p:pic>
        <p:nvPicPr>
          <p:cNvPr id="1982" name="Google Shape;1982;p153"/>
          <p:cNvPicPr preferRelativeResize="0"/>
          <p:nvPr/>
        </p:nvPicPr>
        <p:blipFill>
          <a:blip r:embed="rId3">
            <a:alphaModFix/>
          </a:blip>
          <a:stretch>
            <a:fillRect/>
          </a:stretch>
        </p:blipFill>
        <p:spPr>
          <a:xfrm>
            <a:off x="1114625" y="1509663"/>
            <a:ext cx="7200900" cy="5076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3"/>
        <p:cNvGrpSpPr/>
        <p:nvPr/>
      </p:nvGrpSpPr>
      <p:grpSpPr>
        <a:xfrm>
          <a:off x="0" y="0"/>
          <a:ext cx="0" cy="0"/>
          <a:chOff x="0" y="0"/>
          <a:chExt cx="0" cy="0"/>
        </a:xfrm>
      </p:grpSpPr>
      <p:sp>
        <p:nvSpPr>
          <p:cNvPr id="2004" name="Google Shape;2004;p156"/>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22</a:t>
            </a:fld>
            <a:endParaRPr/>
          </a:p>
        </p:txBody>
      </p:sp>
      <p:sp>
        <p:nvSpPr>
          <p:cNvPr id="2005" name="Google Shape;2005;p156"/>
          <p:cNvSpPr txBox="1">
            <a:spLocks noGrp="1"/>
          </p:cNvSpPr>
          <p:nvPr>
            <p:ph type="title"/>
          </p:nvPr>
        </p:nvSpPr>
        <p:spPr>
          <a:xfrm>
            <a:off x="4130039" y="1648900"/>
            <a:ext cx="4978385"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dirty="0" err="1"/>
              <a:t>Microsimulation</a:t>
            </a:r>
            <a:r>
              <a:rPr lang="nl-NL" dirty="0"/>
              <a:t> </a:t>
            </a:r>
            <a:r>
              <a:rPr lang="nl-NL" dirty="0" err="1"/>
              <a:t>implementation</a:t>
            </a:r>
            <a:r>
              <a:rPr lang="nl-NL" dirty="0"/>
              <a:t> in R </a:t>
            </a:r>
            <a:endParaRPr dirty="0"/>
          </a:p>
        </p:txBody>
      </p:sp>
      <p:sp>
        <p:nvSpPr>
          <p:cNvPr id="2006" name="Google Shape;2006;p156"/>
          <p:cNvSpPr/>
          <p:nvPr/>
        </p:nvSpPr>
        <p:spPr>
          <a:xfrm rot="-5400000">
            <a:off x="947100" y="-947225"/>
            <a:ext cx="6926700" cy="8820900"/>
          </a:xfrm>
          <a:prstGeom prst="diagStripe">
            <a:avLst>
              <a:gd name="adj" fmla="val 41512"/>
            </a:avLst>
          </a:prstGeom>
          <a:solidFill>
            <a:srgbClr val="004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7"/>
        <p:cNvGrpSpPr/>
        <p:nvPr/>
      </p:nvGrpSpPr>
      <p:grpSpPr>
        <a:xfrm>
          <a:off x="0" y="0"/>
          <a:ext cx="0" cy="0"/>
          <a:chOff x="0" y="0"/>
          <a:chExt cx="0" cy="0"/>
        </a:xfrm>
      </p:grpSpPr>
      <p:sp>
        <p:nvSpPr>
          <p:cNvPr id="1988" name="Google Shape;1988;p154"/>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a:t>Functions </a:t>
            </a:r>
            <a:endParaRPr/>
          </a:p>
        </p:txBody>
      </p:sp>
      <p:sp>
        <p:nvSpPr>
          <p:cNvPr id="1989" name="Google Shape;1989;p154"/>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23</a:t>
            </a:fld>
            <a:endParaRPr/>
          </a:p>
        </p:txBody>
      </p:sp>
      <p:pic>
        <p:nvPicPr>
          <p:cNvPr id="1990" name="Google Shape;1990;p154"/>
          <p:cNvPicPr preferRelativeResize="0"/>
          <p:nvPr/>
        </p:nvPicPr>
        <p:blipFill>
          <a:blip r:embed="rId3">
            <a:alphaModFix/>
          </a:blip>
          <a:stretch>
            <a:fillRect/>
          </a:stretch>
        </p:blipFill>
        <p:spPr>
          <a:xfrm>
            <a:off x="988875" y="1916275"/>
            <a:ext cx="4885449" cy="13103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95"/>
        <p:cNvGrpSpPr/>
        <p:nvPr/>
      </p:nvGrpSpPr>
      <p:grpSpPr>
        <a:xfrm>
          <a:off x="0" y="0"/>
          <a:ext cx="0" cy="0"/>
          <a:chOff x="0" y="0"/>
          <a:chExt cx="0" cy="0"/>
        </a:xfrm>
      </p:grpSpPr>
      <p:sp>
        <p:nvSpPr>
          <p:cNvPr id="1996" name="Google Shape;1996;p155"/>
          <p:cNvSpPr txBox="1">
            <a:spLocks noGrp="1"/>
          </p:cNvSpPr>
          <p:nvPr>
            <p:ph type="title"/>
          </p:nvPr>
        </p:nvSpPr>
        <p:spPr>
          <a:xfrm>
            <a:off x="840432" y="165338"/>
            <a:ext cx="76200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sz="4000"/>
              <a:t>Structure of our code </a:t>
            </a:r>
            <a:endParaRPr sz="4000"/>
          </a:p>
        </p:txBody>
      </p:sp>
      <p:sp>
        <p:nvSpPr>
          <p:cNvPr id="1997" name="Google Shape;1997;p155"/>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24</a:t>
            </a:fld>
            <a:endParaRPr/>
          </a:p>
        </p:txBody>
      </p:sp>
      <p:pic>
        <p:nvPicPr>
          <p:cNvPr id="1998" name="Google Shape;1998;p155"/>
          <p:cNvPicPr preferRelativeResize="0"/>
          <p:nvPr/>
        </p:nvPicPr>
        <p:blipFill>
          <a:blip r:embed="rId3">
            <a:alphaModFix/>
          </a:blip>
          <a:stretch>
            <a:fillRect/>
          </a:stretch>
        </p:blipFill>
        <p:spPr>
          <a:xfrm>
            <a:off x="2786250" y="1057750"/>
            <a:ext cx="5482891" cy="57918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62"/>
        <p:cNvGrpSpPr/>
        <p:nvPr/>
      </p:nvGrpSpPr>
      <p:grpSpPr>
        <a:xfrm>
          <a:off x="0" y="0"/>
          <a:ext cx="0" cy="0"/>
          <a:chOff x="0" y="0"/>
          <a:chExt cx="0" cy="0"/>
        </a:xfrm>
      </p:grpSpPr>
      <p:sp>
        <p:nvSpPr>
          <p:cNvPr id="1963" name="Google Shape;1963;p151"/>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25</a:t>
            </a:fld>
            <a:endParaRPr/>
          </a:p>
        </p:txBody>
      </p:sp>
      <p:sp>
        <p:nvSpPr>
          <p:cNvPr id="1964" name="Google Shape;1964;p151"/>
          <p:cNvSpPr txBox="1">
            <a:spLocks noGrp="1"/>
          </p:cNvSpPr>
          <p:nvPr>
            <p:ph type="title"/>
          </p:nvPr>
        </p:nvSpPr>
        <p:spPr>
          <a:xfrm>
            <a:off x="3749225" y="1648900"/>
            <a:ext cx="53592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a:t>R session </a:t>
            </a:r>
            <a:endParaRPr/>
          </a:p>
        </p:txBody>
      </p:sp>
      <p:sp>
        <p:nvSpPr>
          <p:cNvPr id="1965" name="Google Shape;1965;p151"/>
          <p:cNvSpPr/>
          <p:nvPr/>
        </p:nvSpPr>
        <p:spPr>
          <a:xfrm rot="-5400000">
            <a:off x="947100" y="-947225"/>
            <a:ext cx="6926700" cy="8820900"/>
          </a:xfrm>
          <a:prstGeom prst="diagStripe">
            <a:avLst>
              <a:gd name="adj" fmla="val 41512"/>
            </a:avLst>
          </a:prstGeom>
          <a:solidFill>
            <a:srgbClr val="004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11"/>
        <p:cNvGrpSpPr/>
        <p:nvPr/>
      </p:nvGrpSpPr>
      <p:grpSpPr>
        <a:xfrm>
          <a:off x="0" y="0"/>
          <a:ext cx="0" cy="0"/>
          <a:chOff x="0" y="0"/>
          <a:chExt cx="0" cy="0"/>
        </a:xfrm>
      </p:grpSpPr>
      <p:sp>
        <p:nvSpPr>
          <p:cNvPr id="2012" name="Google Shape;2012;p157"/>
          <p:cNvSpPr txBox="1">
            <a:spLocks noGrp="1"/>
          </p:cNvSpPr>
          <p:nvPr>
            <p:ph type="body" idx="1"/>
          </p:nvPr>
        </p:nvSpPr>
        <p:spPr>
          <a:xfrm>
            <a:off x="840425" y="3018475"/>
            <a:ext cx="7620000" cy="3382200"/>
          </a:xfrm>
          <a:prstGeom prst="rect">
            <a:avLst/>
          </a:prstGeom>
        </p:spPr>
        <p:txBody>
          <a:bodyPr spcFirstLastPara="1" wrap="square" lIns="91425" tIns="91425" rIns="91425" bIns="91425" anchor="t" anchorCtr="0">
            <a:noAutofit/>
          </a:bodyPr>
          <a:lstStyle/>
          <a:p>
            <a:pPr marL="0" lvl="0" indent="0" algn="ctr" rtl="0">
              <a:spcBef>
                <a:spcPts val="440"/>
              </a:spcBef>
              <a:spcAft>
                <a:spcPts val="0"/>
              </a:spcAft>
              <a:buClr>
                <a:schemeClr val="dk1"/>
              </a:buClr>
              <a:buSzPts val="1100"/>
              <a:buFont typeface="Arial"/>
              <a:buNone/>
            </a:pPr>
            <a:r>
              <a:rPr lang="nl-NL" sz="3600"/>
              <a:t>Sick – Sicker model</a:t>
            </a:r>
            <a:endParaRPr sz="3600"/>
          </a:p>
          <a:p>
            <a:pPr marL="0" lvl="0" indent="0" algn="ctr" rtl="0">
              <a:spcBef>
                <a:spcPts val="440"/>
              </a:spcBef>
              <a:spcAft>
                <a:spcPts val="0"/>
              </a:spcAft>
              <a:buNone/>
            </a:pPr>
            <a:r>
              <a:rPr lang="nl-NL" sz="3600"/>
              <a:t>See exercise instructions</a:t>
            </a:r>
            <a:endParaRPr/>
          </a:p>
        </p:txBody>
      </p:sp>
      <p:sp>
        <p:nvSpPr>
          <p:cNvPr id="2013" name="Google Shape;2013;p157"/>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26"/>
        <p:cNvGrpSpPr/>
        <p:nvPr/>
      </p:nvGrpSpPr>
      <p:grpSpPr>
        <a:xfrm>
          <a:off x="0" y="0"/>
          <a:ext cx="0" cy="0"/>
          <a:chOff x="0" y="0"/>
          <a:chExt cx="0" cy="0"/>
        </a:xfrm>
      </p:grpSpPr>
      <p:sp>
        <p:nvSpPr>
          <p:cNvPr id="2027" name="Google Shape;2027;p159"/>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27</a:t>
            </a:fld>
            <a:endParaRPr/>
          </a:p>
        </p:txBody>
      </p:sp>
      <p:sp>
        <p:nvSpPr>
          <p:cNvPr id="2028" name="Google Shape;2028;p159"/>
          <p:cNvSpPr txBox="1">
            <a:spLocks noGrp="1"/>
          </p:cNvSpPr>
          <p:nvPr>
            <p:ph type="title"/>
          </p:nvPr>
        </p:nvSpPr>
        <p:spPr>
          <a:xfrm>
            <a:off x="3749225" y="1648900"/>
            <a:ext cx="53592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a:t>State-residence </a:t>
            </a:r>
            <a:endParaRPr/>
          </a:p>
        </p:txBody>
      </p:sp>
      <p:sp>
        <p:nvSpPr>
          <p:cNvPr id="2029" name="Google Shape;2029;p159"/>
          <p:cNvSpPr/>
          <p:nvPr/>
        </p:nvSpPr>
        <p:spPr>
          <a:xfrm rot="-5400000">
            <a:off x="947100" y="-947225"/>
            <a:ext cx="6926700" cy="8820900"/>
          </a:xfrm>
          <a:prstGeom prst="diagStripe">
            <a:avLst>
              <a:gd name="adj" fmla="val 41512"/>
            </a:avLst>
          </a:prstGeom>
          <a:solidFill>
            <a:srgbClr val="004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34"/>
        <p:cNvGrpSpPr/>
        <p:nvPr/>
      </p:nvGrpSpPr>
      <p:grpSpPr>
        <a:xfrm>
          <a:off x="0" y="0"/>
          <a:ext cx="0" cy="0"/>
          <a:chOff x="0" y="0"/>
          <a:chExt cx="0" cy="0"/>
        </a:xfrm>
      </p:grpSpPr>
      <p:sp>
        <p:nvSpPr>
          <p:cNvPr id="2035" name="Google Shape;2035;p160"/>
          <p:cNvSpPr txBox="1">
            <a:spLocks noGrp="1"/>
          </p:cNvSpPr>
          <p:nvPr>
            <p:ph type="title"/>
          </p:nvPr>
        </p:nvSpPr>
        <p:spPr>
          <a:xfrm>
            <a:off x="971600" y="274638"/>
            <a:ext cx="76200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a:t>State-residency</a:t>
            </a:r>
            <a:endParaRPr/>
          </a:p>
        </p:txBody>
      </p:sp>
      <p:sp>
        <p:nvSpPr>
          <p:cNvPr id="2036" name="Google Shape;2036;p160"/>
          <p:cNvSpPr txBox="1"/>
          <p:nvPr/>
        </p:nvSpPr>
        <p:spPr>
          <a:xfrm>
            <a:off x="971600" y="1403700"/>
            <a:ext cx="7620000" cy="16845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Verdana"/>
              <a:buChar char="●"/>
            </a:pPr>
            <a:r>
              <a:rPr lang="nl-NL" sz="2200">
                <a:latin typeface="Verdana"/>
                <a:ea typeface="Verdana"/>
                <a:cs typeface="Verdana"/>
                <a:sym typeface="Verdana"/>
              </a:rPr>
              <a:t>Probability might be dependent on how long someone is in a state</a:t>
            </a:r>
            <a:endParaRPr sz="2200">
              <a:latin typeface="Verdana"/>
              <a:ea typeface="Verdana"/>
              <a:cs typeface="Verdana"/>
              <a:sym typeface="Verdana"/>
            </a:endParaRPr>
          </a:p>
          <a:p>
            <a:pPr marL="914400" lvl="1" indent="-368300" algn="l" rtl="0">
              <a:spcBef>
                <a:spcPts val="0"/>
              </a:spcBef>
              <a:spcAft>
                <a:spcPts val="0"/>
              </a:spcAft>
              <a:buSzPts val="2200"/>
              <a:buFont typeface="Verdana"/>
              <a:buChar char="○"/>
            </a:pPr>
            <a:r>
              <a:rPr lang="nl-NL" sz="2200">
                <a:latin typeface="Verdana"/>
                <a:ea typeface="Verdana"/>
                <a:cs typeface="Verdana"/>
                <a:sym typeface="Verdana"/>
              </a:rPr>
              <a:t>The probability of recovery depends on the duration of being sick</a:t>
            </a:r>
            <a:endParaRPr sz="2200">
              <a:latin typeface="Verdana"/>
              <a:ea typeface="Verdana"/>
              <a:cs typeface="Verdana"/>
              <a:sym typeface="Verdana"/>
            </a:endParaRPr>
          </a:p>
          <a:p>
            <a:pPr marL="0" lvl="0" indent="0" algn="l" rtl="0">
              <a:spcBef>
                <a:spcPts val="0"/>
              </a:spcBef>
              <a:spcAft>
                <a:spcPts val="0"/>
              </a:spcAft>
              <a:buNone/>
            </a:pPr>
            <a:endParaRPr sz="2200">
              <a:latin typeface="Verdana"/>
              <a:ea typeface="Verdana"/>
              <a:cs typeface="Verdana"/>
              <a:sym typeface="Verdana"/>
            </a:endParaRPr>
          </a:p>
          <a:p>
            <a:pPr marL="457200" lvl="0" indent="0" algn="l" rtl="0">
              <a:spcBef>
                <a:spcPts val="0"/>
              </a:spcBef>
              <a:spcAft>
                <a:spcPts val="0"/>
              </a:spcAft>
              <a:buNone/>
            </a:pPr>
            <a:endParaRPr sz="2200">
              <a:latin typeface="Verdana"/>
              <a:ea typeface="Verdana"/>
              <a:cs typeface="Verdana"/>
              <a:sym typeface="Verdana"/>
            </a:endParaRPr>
          </a:p>
        </p:txBody>
      </p:sp>
      <p:sp>
        <p:nvSpPr>
          <p:cNvPr id="2037" name="Google Shape;2037;p16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28</a:t>
            </a:fld>
            <a:endParaRPr/>
          </a:p>
        </p:txBody>
      </p:sp>
      <p:grpSp>
        <p:nvGrpSpPr>
          <p:cNvPr id="2038" name="Google Shape;2038;p160"/>
          <p:cNvGrpSpPr/>
          <p:nvPr/>
        </p:nvGrpSpPr>
        <p:grpSpPr>
          <a:xfrm>
            <a:off x="3727418" y="3331554"/>
            <a:ext cx="300518" cy="817563"/>
            <a:chOff x="4314" y="3281"/>
            <a:chExt cx="355" cy="966"/>
          </a:xfrm>
        </p:grpSpPr>
        <p:sp>
          <p:nvSpPr>
            <p:cNvPr id="2039" name="Google Shape;2039;p160"/>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40" name="Google Shape;2040;p160"/>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41" name="Google Shape;2041;p160"/>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42" name="Google Shape;2042;p160"/>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43" name="Google Shape;2043;p160"/>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44" name="Google Shape;2044;p160"/>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045" name="Google Shape;2045;p160"/>
          <p:cNvSpPr txBox="1"/>
          <p:nvPr/>
        </p:nvSpPr>
        <p:spPr>
          <a:xfrm>
            <a:off x="2871224" y="3547100"/>
            <a:ext cx="7080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grpSp>
        <p:nvGrpSpPr>
          <p:cNvPr id="2046" name="Google Shape;2046;p160"/>
          <p:cNvGrpSpPr/>
          <p:nvPr/>
        </p:nvGrpSpPr>
        <p:grpSpPr>
          <a:xfrm>
            <a:off x="2808825" y="4313449"/>
            <a:ext cx="1219111" cy="817563"/>
            <a:chOff x="762912" y="4644567"/>
            <a:chExt cx="1219111" cy="817563"/>
          </a:xfrm>
        </p:grpSpPr>
        <p:grpSp>
          <p:nvGrpSpPr>
            <p:cNvPr id="2047" name="Google Shape;2047;p160"/>
            <p:cNvGrpSpPr/>
            <p:nvPr/>
          </p:nvGrpSpPr>
          <p:grpSpPr>
            <a:xfrm>
              <a:off x="1681505" y="4644567"/>
              <a:ext cx="300518" cy="817563"/>
              <a:chOff x="4314" y="3281"/>
              <a:chExt cx="355" cy="966"/>
            </a:xfrm>
          </p:grpSpPr>
          <p:sp>
            <p:nvSpPr>
              <p:cNvPr id="2048" name="Google Shape;2048;p160"/>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49" name="Google Shape;2049;p160"/>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50" name="Google Shape;2050;p160"/>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51" name="Google Shape;2051;p160"/>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52" name="Google Shape;2052;p160"/>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53" name="Google Shape;2053;p160"/>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054" name="Google Shape;2054;p160"/>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2055" name="Google Shape;2055;p160"/>
          <p:cNvGrpSpPr/>
          <p:nvPr/>
        </p:nvGrpSpPr>
        <p:grpSpPr>
          <a:xfrm>
            <a:off x="2736102" y="5323387"/>
            <a:ext cx="1291834" cy="817563"/>
            <a:chOff x="742751" y="5654505"/>
            <a:chExt cx="1291834" cy="817563"/>
          </a:xfrm>
        </p:grpSpPr>
        <p:grpSp>
          <p:nvGrpSpPr>
            <p:cNvPr id="2056" name="Google Shape;2056;p160"/>
            <p:cNvGrpSpPr/>
            <p:nvPr/>
          </p:nvGrpSpPr>
          <p:grpSpPr>
            <a:xfrm>
              <a:off x="1734067" y="5654505"/>
              <a:ext cx="300518" cy="817563"/>
              <a:chOff x="4314" y="3281"/>
              <a:chExt cx="355" cy="966"/>
            </a:xfrm>
          </p:grpSpPr>
          <p:sp>
            <p:nvSpPr>
              <p:cNvPr id="2057" name="Google Shape;2057;p160"/>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58" name="Google Shape;2058;p160"/>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59" name="Google Shape;2059;p160"/>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60" name="Google Shape;2060;p160"/>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61" name="Google Shape;2061;p160"/>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62" name="Google Shape;2062;p160"/>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063" name="Google Shape;2063;p160"/>
            <p:cNvSpPr txBox="1"/>
            <p:nvPr/>
          </p:nvSpPr>
          <p:spPr>
            <a:xfrm>
              <a:off x="742751" y="5841393"/>
              <a:ext cx="1051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sp>
        <p:nvSpPr>
          <p:cNvPr id="2064" name="Google Shape;2064;p160"/>
          <p:cNvSpPr/>
          <p:nvPr/>
        </p:nvSpPr>
        <p:spPr>
          <a:xfrm>
            <a:off x="4356993" y="3534783"/>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65" name="Google Shape;2065;p160"/>
          <p:cNvSpPr/>
          <p:nvPr/>
        </p:nvSpPr>
        <p:spPr>
          <a:xfrm>
            <a:off x="6664168" y="3535650"/>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66" name="Google Shape;2066;p160"/>
          <p:cNvSpPr/>
          <p:nvPr/>
        </p:nvSpPr>
        <p:spPr>
          <a:xfrm>
            <a:off x="7121368" y="3535650"/>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67" name="Google Shape;2067;p160"/>
          <p:cNvSpPr/>
          <p:nvPr/>
        </p:nvSpPr>
        <p:spPr>
          <a:xfrm>
            <a:off x="7592710" y="3535650"/>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68" name="Google Shape;2068;p160"/>
          <p:cNvSpPr/>
          <p:nvPr/>
        </p:nvSpPr>
        <p:spPr>
          <a:xfrm>
            <a:off x="5735673" y="3535650"/>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069" name="Google Shape;2069;p160"/>
          <p:cNvSpPr/>
          <p:nvPr/>
        </p:nvSpPr>
        <p:spPr>
          <a:xfrm>
            <a:off x="8028735" y="3534783"/>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70" name="Google Shape;2070;p160"/>
          <p:cNvSpPr/>
          <p:nvPr/>
        </p:nvSpPr>
        <p:spPr>
          <a:xfrm>
            <a:off x="8478845" y="3534783"/>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71" name="Google Shape;2071;p160"/>
          <p:cNvSpPr/>
          <p:nvPr/>
        </p:nvSpPr>
        <p:spPr>
          <a:xfrm>
            <a:off x="6199935" y="3534783"/>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72" name="Google Shape;2072;p160"/>
          <p:cNvSpPr/>
          <p:nvPr/>
        </p:nvSpPr>
        <p:spPr>
          <a:xfrm>
            <a:off x="4821273" y="3535650"/>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073" name="Google Shape;2073;p160"/>
          <p:cNvSpPr/>
          <p:nvPr/>
        </p:nvSpPr>
        <p:spPr>
          <a:xfrm>
            <a:off x="5278473" y="3535650"/>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074" name="Google Shape;2074;p160"/>
          <p:cNvSpPr/>
          <p:nvPr/>
        </p:nvSpPr>
        <p:spPr>
          <a:xfrm>
            <a:off x="4356993" y="459095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75" name="Google Shape;2075;p160"/>
          <p:cNvSpPr/>
          <p:nvPr/>
        </p:nvSpPr>
        <p:spPr>
          <a:xfrm>
            <a:off x="4814193" y="459095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76" name="Google Shape;2076;p160"/>
          <p:cNvSpPr/>
          <p:nvPr/>
        </p:nvSpPr>
        <p:spPr>
          <a:xfrm>
            <a:off x="5271393" y="459095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77" name="Google Shape;2077;p160"/>
          <p:cNvSpPr/>
          <p:nvPr/>
        </p:nvSpPr>
        <p:spPr>
          <a:xfrm>
            <a:off x="5742735" y="4590959"/>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078" name="Google Shape;2078;p160"/>
          <p:cNvSpPr/>
          <p:nvPr/>
        </p:nvSpPr>
        <p:spPr>
          <a:xfrm>
            <a:off x="7571535" y="459095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79" name="Google Shape;2079;p160"/>
          <p:cNvSpPr/>
          <p:nvPr/>
        </p:nvSpPr>
        <p:spPr>
          <a:xfrm>
            <a:off x="8028735" y="459095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80" name="Google Shape;2080;p160"/>
          <p:cNvSpPr/>
          <p:nvPr/>
        </p:nvSpPr>
        <p:spPr>
          <a:xfrm>
            <a:off x="8478845" y="459095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81" name="Google Shape;2081;p160"/>
          <p:cNvSpPr/>
          <p:nvPr/>
        </p:nvSpPr>
        <p:spPr>
          <a:xfrm>
            <a:off x="6199935" y="4590959"/>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082" name="Google Shape;2082;p160"/>
          <p:cNvSpPr/>
          <p:nvPr/>
        </p:nvSpPr>
        <p:spPr>
          <a:xfrm>
            <a:off x="6657135" y="459095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83" name="Google Shape;2083;p160"/>
          <p:cNvSpPr/>
          <p:nvPr/>
        </p:nvSpPr>
        <p:spPr>
          <a:xfrm>
            <a:off x="7114335" y="459095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84" name="Google Shape;2084;p160"/>
          <p:cNvSpPr/>
          <p:nvPr/>
        </p:nvSpPr>
        <p:spPr>
          <a:xfrm>
            <a:off x="4362292" y="560089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85" name="Google Shape;2085;p160"/>
          <p:cNvSpPr/>
          <p:nvPr/>
        </p:nvSpPr>
        <p:spPr>
          <a:xfrm>
            <a:off x="4819492" y="560089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86" name="Google Shape;2086;p160"/>
          <p:cNvSpPr/>
          <p:nvPr/>
        </p:nvSpPr>
        <p:spPr>
          <a:xfrm>
            <a:off x="5287843" y="560089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087" name="Google Shape;2087;p160"/>
          <p:cNvSpPr/>
          <p:nvPr/>
        </p:nvSpPr>
        <p:spPr>
          <a:xfrm>
            <a:off x="5748034" y="560089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088" name="Google Shape;2088;p160"/>
          <p:cNvSpPr/>
          <p:nvPr/>
        </p:nvSpPr>
        <p:spPr>
          <a:xfrm>
            <a:off x="7576834" y="560089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089" name="Google Shape;2089;p160"/>
          <p:cNvSpPr/>
          <p:nvPr/>
        </p:nvSpPr>
        <p:spPr>
          <a:xfrm>
            <a:off x="8034034" y="560089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090" name="Google Shape;2090;p160"/>
          <p:cNvSpPr/>
          <p:nvPr/>
        </p:nvSpPr>
        <p:spPr>
          <a:xfrm>
            <a:off x="8484144" y="560089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91" name="Google Shape;2091;p160"/>
          <p:cNvSpPr/>
          <p:nvPr/>
        </p:nvSpPr>
        <p:spPr>
          <a:xfrm>
            <a:off x="6205234" y="560089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092" name="Google Shape;2092;p160"/>
          <p:cNvSpPr/>
          <p:nvPr/>
        </p:nvSpPr>
        <p:spPr>
          <a:xfrm>
            <a:off x="6662434" y="560089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093" name="Google Shape;2093;p160"/>
          <p:cNvSpPr/>
          <p:nvPr/>
        </p:nvSpPr>
        <p:spPr>
          <a:xfrm>
            <a:off x="7119634" y="560089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094" name="Google Shape;2094;p160"/>
          <p:cNvSpPr txBox="1"/>
          <p:nvPr/>
        </p:nvSpPr>
        <p:spPr>
          <a:xfrm>
            <a:off x="4415514" y="313497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1</a:t>
            </a:r>
            <a:endParaRPr sz="1800" i="1" baseline="-25000">
              <a:solidFill>
                <a:schemeClr val="dk1"/>
              </a:solidFill>
              <a:latin typeface="Calibri"/>
              <a:ea typeface="Calibri"/>
              <a:cs typeface="Calibri"/>
              <a:sym typeface="Calibri"/>
            </a:endParaRPr>
          </a:p>
        </p:txBody>
      </p:sp>
      <p:sp>
        <p:nvSpPr>
          <p:cNvPr id="2095" name="Google Shape;2095;p160"/>
          <p:cNvSpPr txBox="1"/>
          <p:nvPr/>
        </p:nvSpPr>
        <p:spPr>
          <a:xfrm>
            <a:off x="4872714" y="313497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2</a:t>
            </a:r>
            <a:endParaRPr sz="1800" i="1" baseline="-25000">
              <a:solidFill>
                <a:schemeClr val="dk1"/>
              </a:solidFill>
              <a:latin typeface="Calibri"/>
              <a:ea typeface="Calibri"/>
              <a:cs typeface="Calibri"/>
              <a:sym typeface="Calibri"/>
            </a:endParaRPr>
          </a:p>
        </p:txBody>
      </p:sp>
      <p:sp>
        <p:nvSpPr>
          <p:cNvPr id="2096" name="Google Shape;2096;p160"/>
          <p:cNvSpPr txBox="1"/>
          <p:nvPr/>
        </p:nvSpPr>
        <p:spPr>
          <a:xfrm>
            <a:off x="5337917" y="313497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3</a:t>
            </a:r>
            <a:endParaRPr sz="1800" i="1" baseline="-25000">
              <a:solidFill>
                <a:schemeClr val="dk1"/>
              </a:solidFill>
              <a:latin typeface="Calibri"/>
              <a:ea typeface="Calibri"/>
              <a:cs typeface="Calibri"/>
              <a:sym typeface="Calibri"/>
            </a:endParaRPr>
          </a:p>
        </p:txBody>
      </p:sp>
      <p:sp>
        <p:nvSpPr>
          <p:cNvPr id="2097" name="Google Shape;2097;p160"/>
          <p:cNvSpPr txBox="1"/>
          <p:nvPr/>
        </p:nvSpPr>
        <p:spPr>
          <a:xfrm>
            <a:off x="5795117" y="313497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4</a:t>
            </a:r>
            <a:endParaRPr sz="1800" i="1" baseline="-25000">
              <a:solidFill>
                <a:schemeClr val="dk1"/>
              </a:solidFill>
              <a:latin typeface="Calibri"/>
              <a:ea typeface="Calibri"/>
              <a:cs typeface="Calibri"/>
              <a:sym typeface="Calibri"/>
            </a:endParaRPr>
          </a:p>
        </p:txBody>
      </p:sp>
      <p:sp>
        <p:nvSpPr>
          <p:cNvPr id="2098" name="Google Shape;2098;p160"/>
          <p:cNvSpPr txBox="1"/>
          <p:nvPr/>
        </p:nvSpPr>
        <p:spPr>
          <a:xfrm>
            <a:off x="6253772" y="313497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5</a:t>
            </a:r>
            <a:endParaRPr sz="1800" i="1" baseline="-25000">
              <a:solidFill>
                <a:schemeClr val="dk1"/>
              </a:solidFill>
              <a:latin typeface="Calibri"/>
              <a:ea typeface="Calibri"/>
              <a:cs typeface="Calibri"/>
              <a:sym typeface="Calibri"/>
            </a:endParaRPr>
          </a:p>
        </p:txBody>
      </p:sp>
      <p:sp>
        <p:nvSpPr>
          <p:cNvPr id="2099" name="Google Shape;2099;p160"/>
          <p:cNvSpPr txBox="1"/>
          <p:nvPr/>
        </p:nvSpPr>
        <p:spPr>
          <a:xfrm>
            <a:off x="6710972" y="313497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6</a:t>
            </a:r>
            <a:endParaRPr sz="1800" i="1" baseline="-25000">
              <a:solidFill>
                <a:schemeClr val="dk1"/>
              </a:solidFill>
              <a:latin typeface="Calibri"/>
              <a:ea typeface="Calibri"/>
              <a:cs typeface="Calibri"/>
              <a:sym typeface="Calibri"/>
            </a:endParaRPr>
          </a:p>
        </p:txBody>
      </p:sp>
      <p:sp>
        <p:nvSpPr>
          <p:cNvPr id="2100" name="Google Shape;2100;p160"/>
          <p:cNvSpPr txBox="1"/>
          <p:nvPr/>
        </p:nvSpPr>
        <p:spPr>
          <a:xfrm>
            <a:off x="7169627" y="313497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7</a:t>
            </a:r>
            <a:endParaRPr sz="1800" i="1" baseline="-25000">
              <a:solidFill>
                <a:schemeClr val="dk1"/>
              </a:solidFill>
              <a:latin typeface="Calibri"/>
              <a:ea typeface="Calibri"/>
              <a:cs typeface="Calibri"/>
              <a:sym typeface="Calibri"/>
            </a:endParaRPr>
          </a:p>
        </p:txBody>
      </p:sp>
      <p:sp>
        <p:nvSpPr>
          <p:cNvPr id="2101" name="Google Shape;2101;p160"/>
          <p:cNvSpPr txBox="1"/>
          <p:nvPr/>
        </p:nvSpPr>
        <p:spPr>
          <a:xfrm>
            <a:off x="7628282" y="313497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8</a:t>
            </a:r>
            <a:endParaRPr sz="1800" i="1" baseline="-25000">
              <a:solidFill>
                <a:schemeClr val="dk1"/>
              </a:solidFill>
              <a:latin typeface="Calibri"/>
              <a:ea typeface="Calibri"/>
              <a:cs typeface="Calibri"/>
              <a:sym typeface="Calibri"/>
            </a:endParaRPr>
          </a:p>
        </p:txBody>
      </p:sp>
      <p:sp>
        <p:nvSpPr>
          <p:cNvPr id="2102" name="Google Shape;2102;p160"/>
          <p:cNvSpPr txBox="1"/>
          <p:nvPr/>
        </p:nvSpPr>
        <p:spPr>
          <a:xfrm>
            <a:off x="8085482" y="313497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9</a:t>
            </a:r>
            <a:endParaRPr sz="1800" i="1" baseline="-25000">
              <a:solidFill>
                <a:schemeClr val="dk1"/>
              </a:solidFill>
              <a:latin typeface="Calibri"/>
              <a:ea typeface="Calibri"/>
              <a:cs typeface="Calibri"/>
              <a:sym typeface="Calibri"/>
            </a:endParaRPr>
          </a:p>
        </p:txBody>
      </p:sp>
      <p:sp>
        <p:nvSpPr>
          <p:cNvPr id="2103" name="Google Shape;2103;p160"/>
          <p:cNvSpPr txBox="1"/>
          <p:nvPr/>
        </p:nvSpPr>
        <p:spPr>
          <a:xfrm>
            <a:off x="8537366" y="3142367"/>
            <a:ext cx="418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10</a:t>
            </a:r>
            <a:endParaRPr sz="1800" i="1" baseline="-25000">
              <a:solidFill>
                <a:schemeClr val="dk1"/>
              </a:solidFill>
              <a:latin typeface="Calibri"/>
              <a:ea typeface="Calibri"/>
              <a:cs typeface="Calibri"/>
              <a:sym typeface="Calibri"/>
            </a:endParaRPr>
          </a:p>
        </p:txBody>
      </p:sp>
      <p:graphicFrame>
        <p:nvGraphicFramePr>
          <p:cNvPr id="2104" name="Google Shape;2104;p160"/>
          <p:cNvGraphicFramePr/>
          <p:nvPr/>
        </p:nvGraphicFramePr>
        <p:xfrm>
          <a:off x="727250" y="3396575"/>
          <a:ext cx="2067775" cy="2591950"/>
        </p:xfrm>
        <a:graphic>
          <a:graphicData uri="http://schemas.openxmlformats.org/drawingml/2006/table">
            <a:tbl>
              <a:tblPr>
                <a:noFill/>
                <a:tableStyleId>{75C79AEC-BBAC-4ADD-9250-D9CC5561FD14}</a:tableStyleId>
              </a:tblPr>
              <a:tblGrid>
                <a:gridCol w="1242500">
                  <a:extLst>
                    <a:ext uri="{9D8B030D-6E8A-4147-A177-3AD203B41FA5}">
                      <a16:colId xmlns:a16="http://schemas.microsoft.com/office/drawing/2014/main" val="20000"/>
                    </a:ext>
                  </a:extLst>
                </a:gridCol>
                <a:gridCol w="825275">
                  <a:extLst>
                    <a:ext uri="{9D8B030D-6E8A-4147-A177-3AD203B41FA5}">
                      <a16:colId xmlns:a16="http://schemas.microsoft.com/office/drawing/2014/main" val="20001"/>
                    </a:ext>
                  </a:extLst>
                </a:gridCol>
              </a:tblGrid>
              <a:tr h="1097575">
                <a:tc>
                  <a:txBody>
                    <a:bodyPr/>
                    <a:lstStyle/>
                    <a:p>
                      <a:pPr marL="0" lvl="0" indent="0" algn="ctr" rtl="0">
                        <a:spcBef>
                          <a:spcPts val="0"/>
                        </a:spcBef>
                        <a:spcAft>
                          <a:spcPts val="0"/>
                        </a:spcAft>
                        <a:buNone/>
                      </a:pPr>
                      <a:r>
                        <a:rPr lang="nl-NL" sz="1800"/>
                        <a:t>Duration of being sick (step)</a:t>
                      </a:r>
                      <a:endParaRPr sz="1800"/>
                    </a:p>
                  </a:txBody>
                  <a:tcPr marL="91425" marR="91425" marT="91425" marB="91425"/>
                </a:tc>
                <a:tc>
                  <a:txBody>
                    <a:bodyPr/>
                    <a:lstStyle/>
                    <a:p>
                      <a:pPr marL="0" lvl="0" indent="0" algn="ctr" rtl="0">
                        <a:spcBef>
                          <a:spcPts val="0"/>
                        </a:spcBef>
                        <a:spcAft>
                          <a:spcPts val="0"/>
                        </a:spcAft>
                        <a:buNone/>
                      </a:pPr>
                      <a:r>
                        <a:rPr lang="nl-NL" sz="1800"/>
                        <a:t>p_SH</a:t>
                      </a:r>
                      <a:endParaRPr sz="1800"/>
                    </a:p>
                  </a:txBody>
                  <a:tcPr marL="91425" marR="91425" marT="91425" marB="91425"/>
                </a:tc>
                <a:extLst>
                  <a:ext uri="{0D108BD9-81ED-4DB2-BD59-A6C34878D82A}">
                    <a16:rowId xmlns:a16="http://schemas.microsoft.com/office/drawing/2014/main" val="10000"/>
                  </a:ext>
                </a:extLst>
              </a:tr>
              <a:tr h="498125">
                <a:tc>
                  <a:txBody>
                    <a:bodyPr/>
                    <a:lstStyle/>
                    <a:p>
                      <a:pPr marL="0" lvl="0" indent="0" algn="ctr" rtl="0">
                        <a:spcBef>
                          <a:spcPts val="0"/>
                        </a:spcBef>
                        <a:spcAft>
                          <a:spcPts val="0"/>
                        </a:spcAft>
                        <a:buNone/>
                      </a:pPr>
                      <a:r>
                        <a:rPr lang="nl-NL" sz="1800"/>
                        <a:t>1</a:t>
                      </a:r>
                      <a:endParaRPr sz="1800"/>
                    </a:p>
                  </a:txBody>
                  <a:tcPr marL="91425" marR="91425" marT="91425" marB="91425"/>
                </a:tc>
                <a:tc>
                  <a:txBody>
                    <a:bodyPr/>
                    <a:lstStyle/>
                    <a:p>
                      <a:pPr marL="0" lvl="0" indent="0" algn="ctr" rtl="0">
                        <a:spcBef>
                          <a:spcPts val="0"/>
                        </a:spcBef>
                        <a:spcAft>
                          <a:spcPts val="0"/>
                        </a:spcAft>
                        <a:buNone/>
                      </a:pPr>
                      <a:r>
                        <a:rPr lang="nl-NL" sz="1800"/>
                        <a:t>0.9</a:t>
                      </a:r>
                      <a:endParaRPr sz="1800"/>
                    </a:p>
                  </a:txBody>
                  <a:tcPr marL="91425" marR="91425" marT="91425" marB="91425"/>
                </a:tc>
                <a:extLst>
                  <a:ext uri="{0D108BD9-81ED-4DB2-BD59-A6C34878D82A}">
                    <a16:rowId xmlns:a16="http://schemas.microsoft.com/office/drawing/2014/main" val="10001"/>
                  </a:ext>
                </a:extLst>
              </a:tr>
              <a:tr h="498125">
                <a:tc>
                  <a:txBody>
                    <a:bodyPr/>
                    <a:lstStyle/>
                    <a:p>
                      <a:pPr marL="0" lvl="0" indent="0" algn="ctr" rtl="0">
                        <a:spcBef>
                          <a:spcPts val="0"/>
                        </a:spcBef>
                        <a:spcAft>
                          <a:spcPts val="0"/>
                        </a:spcAft>
                        <a:buNone/>
                      </a:pPr>
                      <a:r>
                        <a:rPr lang="nl-NL" sz="1800"/>
                        <a:t>2</a:t>
                      </a:r>
                      <a:endParaRPr sz="1800"/>
                    </a:p>
                  </a:txBody>
                  <a:tcPr marL="91425" marR="91425" marT="91425" marB="91425"/>
                </a:tc>
                <a:tc>
                  <a:txBody>
                    <a:bodyPr/>
                    <a:lstStyle/>
                    <a:p>
                      <a:pPr marL="0" lvl="0" indent="0" algn="ctr" rtl="0">
                        <a:spcBef>
                          <a:spcPts val="0"/>
                        </a:spcBef>
                        <a:spcAft>
                          <a:spcPts val="0"/>
                        </a:spcAft>
                        <a:buNone/>
                      </a:pPr>
                      <a:r>
                        <a:rPr lang="nl-NL" sz="1800"/>
                        <a:t>0.5</a:t>
                      </a:r>
                      <a:endParaRPr sz="1800"/>
                    </a:p>
                  </a:txBody>
                  <a:tcPr marL="91425" marR="91425" marT="91425" marB="91425"/>
                </a:tc>
                <a:extLst>
                  <a:ext uri="{0D108BD9-81ED-4DB2-BD59-A6C34878D82A}">
                    <a16:rowId xmlns:a16="http://schemas.microsoft.com/office/drawing/2014/main" val="10002"/>
                  </a:ext>
                </a:extLst>
              </a:tr>
              <a:tr h="498125">
                <a:tc>
                  <a:txBody>
                    <a:bodyPr/>
                    <a:lstStyle/>
                    <a:p>
                      <a:pPr marL="0" lvl="0" indent="0" algn="ctr" rtl="0">
                        <a:spcBef>
                          <a:spcPts val="0"/>
                        </a:spcBef>
                        <a:spcAft>
                          <a:spcPts val="0"/>
                        </a:spcAft>
                        <a:buNone/>
                      </a:pPr>
                      <a:r>
                        <a:rPr lang="nl-NL" sz="1800"/>
                        <a:t>3+</a:t>
                      </a:r>
                      <a:endParaRPr sz="1800"/>
                    </a:p>
                  </a:txBody>
                  <a:tcPr marL="91425" marR="91425" marT="91425" marB="91425"/>
                </a:tc>
                <a:tc>
                  <a:txBody>
                    <a:bodyPr/>
                    <a:lstStyle/>
                    <a:p>
                      <a:pPr marL="0" lvl="0" indent="0" algn="ctr" rtl="0">
                        <a:spcBef>
                          <a:spcPts val="0"/>
                        </a:spcBef>
                        <a:spcAft>
                          <a:spcPts val="0"/>
                        </a:spcAft>
                        <a:buNone/>
                      </a:pPr>
                      <a:r>
                        <a:rPr lang="nl-NL" sz="1800"/>
                        <a:t>0.1</a:t>
                      </a:r>
                      <a:endParaRPr sz="180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09"/>
        <p:cNvGrpSpPr/>
        <p:nvPr/>
      </p:nvGrpSpPr>
      <p:grpSpPr>
        <a:xfrm>
          <a:off x="0" y="0"/>
          <a:ext cx="0" cy="0"/>
          <a:chOff x="0" y="0"/>
          <a:chExt cx="0" cy="0"/>
        </a:xfrm>
      </p:grpSpPr>
      <p:sp>
        <p:nvSpPr>
          <p:cNvPr id="2110" name="Google Shape;2110;p161"/>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2111" name="Google Shape;2111;p161"/>
          <p:cNvSpPr>
            <a:spLocks noGrp="1"/>
          </p:cNvSpPr>
          <p:nvPr>
            <p:ph type="sldNum" idx="12"/>
          </p:nvPr>
        </p:nvSpPr>
        <p:spPr>
          <a:xfrm>
            <a:off x="8580364" y="64167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29</a:t>
            </a:fld>
            <a:endParaRPr/>
          </a:p>
        </p:txBody>
      </p:sp>
      <p:grpSp>
        <p:nvGrpSpPr>
          <p:cNvPr id="2112" name="Google Shape;2112;p161"/>
          <p:cNvGrpSpPr/>
          <p:nvPr/>
        </p:nvGrpSpPr>
        <p:grpSpPr>
          <a:xfrm>
            <a:off x="1764543" y="3782904"/>
            <a:ext cx="300518" cy="817563"/>
            <a:chOff x="4314" y="3281"/>
            <a:chExt cx="355" cy="966"/>
          </a:xfrm>
        </p:grpSpPr>
        <p:sp>
          <p:nvSpPr>
            <p:cNvPr id="2113" name="Google Shape;2113;p161"/>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14" name="Google Shape;2114;p161"/>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15" name="Google Shape;2115;p161"/>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16" name="Google Shape;2116;p161"/>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17" name="Google Shape;2117;p161"/>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18" name="Google Shape;2118;p161"/>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119" name="Google Shape;2119;p161"/>
          <p:cNvSpPr txBox="1"/>
          <p:nvPr/>
        </p:nvSpPr>
        <p:spPr>
          <a:xfrm>
            <a:off x="918324" y="3998450"/>
            <a:ext cx="6981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grpSp>
        <p:nvGrpSpPr>
          <p:cNvPr id="2120" name="Google Shape;2120;p161"/>
          <p:cNvGrpSpPr/>
          <p:nvPr/>
        </p:nvGrpSpPr>
        <p:grpSpPr>
          <a:xfrm>
            <a:off x="845950" y="4764799"/>
            <a:ext cx="1219111" cy="817563"/>
            <a:chOff x="762912" y="4644567"/>
            <a:chExt cx="1219111" cy="817563"/>
          </a:xfrm>
        </p:grpSpPr>
        <p:grpSp>
          <p:nvGrpSpPr>
            <p:cNvPr id="2121" name="Google Shape;2121;p161"/>
            <p:cNvGrpSpPr/>
            <p:nvPr/>
          </p:nvGrpSpPr>
          <p:grpSpPr>
            <a:xfrm>
              <a:off x="1681505" y="4644567"/>
              <a:ext cx="300518" cy="817563"/>
              <a:chOff x="4314" y="3281"/>
              <a:chExt cx="355" cy="966"/>
            </a:xfrm>
          </p:grpSpPr>
          <p:sp>
            <p:nvSpPr>
              <p:cNvPr id="2122" name="Google Shape;2122;p161"/>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23" name="Google Shape;2123;p161"/>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24" name="Google Shape;2124;p161"/>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25" name="Google Shape;2125;p161"/>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26" name="Google Shape;2126;p161"/>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27" name="Google Shape;2127;p161"/>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128" name="Google Shape;2128;p161"/>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2129" name="Google Shape;2129;p161"/>
          <p:cNvGrpSpPr/>
          <p:nvPr/>
        </p:nvGrpSpPr>
        <p:grpSpPr>
          <a:xfrm>
            <a:off x="728442" y="5774737"/>
            <a:ext cx="1336619" cy="817563"/>
            <a:chOff x="697966" y="5654505"/>
            <a:chExt cx="1336619" cy="817563"/>
          </a:xfrm>
        </p:grpSpPr>
        <p:grpSp>
          <p:nvGrpSpPr>
            <p:cNvPr id="2130" name="Google Shape;2130;p161"/>
            <p:cNvGrpSpPr/>
            <p:nvPr/>
          </p:nvGrpSpPr>
          <p:grpSpPr>
            <a:xfrm>
              <a:off x="1734067" y="5654505"/>
              <a:ext cx="300518" cy="817563"/>
              <a:chOff x="4314" y="3281"/>
              <a:chExt cx="355" cy="966"/>
            </a:xfrm>
          </p:grpSpPr>
          <p:sp>
            <p:nvSpPr>
              <p:cNvPr id="2131" name="Google Shape;2131;p161"/>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32" name="Google Shape;2132;p161"/>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33" name="Google Shape;2133;p161"/>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34" name="Google Shape;2134;p161"/>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35" name="Google Shape;2135;p161"/>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36" name="Google Shape;2136;p161"/>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137" name="Google Shape;2137;p161"/>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grpSp>
        <p:nvGrpSpPr>
          <p:cNvPr id="2138" name="Google Shape;2138;p161"/>
          <p:cNvGrpSpPr/>
          <p:nvPr/>
        </p:nvGrpSpPr>
        <p:grpSpPr>
          <a:xfrm>
            <a:off x="4572457" y="1195304"/>
            <a:ext cx="231235" cy="516941"/>
            <a:chOff x="4314" y="3281"/>
            <a:chExt cx="355" cy="966"/>
          </a:xfrm>
        </p:grpSpPr>
        <p:sp>
          <p:nvSpPr>
            <p:cNvPr id="2139" name="Google Shape;2139;p161"/>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40" name="Google Shape;2140;p161"/>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41" name="Google Shape;2141;p161"/>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42" name="Google Shape;2142;p161"/>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43" name="Google Shape;2143;p161"/>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44" name="Google Shape;2144;p161"/>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2145" name="Google Shape;2145;p161"/>
          <p:cNvGrpSpPr/>
          <p:nvPr/>
        </p:nvGrpSpPr>
        <p:grpSpPr>
          <a:xfrm>
            <a:off x="3865673" y="1816176"/>
            <a:ext cx="938106" cy="516945"/>
            <a:chOff x="762912" y="4644567"/>
            <a:chExt cx="1219111" cy="817563"/>
          </a:xfrm>
        </p:grpSpPr>
        <p:grpSp>
          <p:nvGrpSpPr>
            <p:cNvPr id="2146" name="Google Shape;2146;p161"/>
            <p:cNvGrpSpPr/>
            <p:nvPr/>
          </p:nvGrpSpPr>
          <p:grpSpPr>
            <a:xfrm>
              <a:off x="1681505" y="4644567"/>
              <a:ext cx="300518" cy="817563"/>
              <a:chOff x="4314" y="3281"/>
              <a:chExt cx="355" cy="966"/>
            </a:xfrm>
          </p:grpSpPr>
          <p:sp>
            <p:nvSpPr>
              <p:cNvPr id="2147" name="Google Shape;2147;p161"/>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48" name="Google Shape;2148;p161"/>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49" name="Google Shape;2149;p161"/>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50" name="Google Shape;2150;p161"/>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51" name="Google Shape;2151;p161"/>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52" name="Google Shape;2152;p161"/>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2153" name="Google Shape;2153;p161"/>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2154" name="Google Shape;2154;p161"/>
          <p:cNvGrpSpPr/>
          <p:nvPr/>
        </p:nvGrpSpPr>
        <p:grpSpPr>
          <a:xfrm>
            <a:off x="3775253" y="2454760"/>
            <a:ext cx="1028528" cy="516945"/>
            <a:chOff x="697966" y="5654505"/>
            <a:chExt cx="1336619" cy="817563"/>
          </a:xfrm>
        </p:grpSpPr>
        <p:grpSp>
          <p:nvGrpSpPr>
            <p:cNvPr id="2155" name="Google Shape;2155;p161"/>
            <p:cNvGrpSpPr/>
            <p:nvPr/>
          </p:nvGrpSpPr>
          <p:grpSpPr>
            <a:xfrm>
              <a:off x="1734067" y="5654505"/>
              <a:ext cx="300518" cy="817563"/>
              <a:chOff x="4314" y="3281"/>
              <a:chExt cx="355" cy="966"/>
            </a:xfrm>
          </p:grpSpPr>
          <p:sp>
            <p:nvSpPr>
              <p:cNvPr id="2156" name="Google Shape;2156;p161"/>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57" name="Google Shape;2157;p161"/>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58" name="Google Shape;2158;p161"/>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59" name="Google Shape;2159;p161"/>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60" name="Google Shape;2160;p161"/>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61" name="Google Shape;2161;p161"/>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2162" name="Google Shape;2162;p161"/>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2163" name="Google Shape;2163;p161"/>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64" name="Google Shape;2164;p161"/>
          <p:cNvSpPr/>
          <p:nvPr/>
        </p:nvSpPr>
        <p:spPr>
          <a:xfrm>
            <a:off x="5408683"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165" name="Google Shape;2165;p161"/>
          <p:cNvSpPr/>
          <p:nvPr/>
        </p:nvSpPr>
        <p:spPr>
          <a:xfrm>
            <a:off x="5760478"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166" name="Google Shape;2166;p161"/>
          <p:cNvSpPr/>
          <p:nvPr/>
        </p:nvSpPr>
        <p:spPr>
          <a:xfrm>
            <a:off x="6123155"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167" name="Google Shape;2167;p161"/>
          <p:cNvSpPr/>
          <p:nvPr/>
        </p:nvSpPr>
        <p:spPr>
          <a:xfrm>
            <a:off x="753033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68" name="Google Shape;2168;p161"/>
          <p:cNvSpPr/>
          <p:nvPr/>
        </p:nvSpPr>
        <p:spPr>
          <a:xfrm>
            <a:off x="788213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69" name="Google Shape;2169;p161"/>
          <p:cNvSpPr/>
          <p:nvPr/>
        </p:nvSpPr>
        <p:spPr>
          <a:xfrm>
            <a:off x="822847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70" name="Google Shape;2170;p161"/>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71" name="Google Shape;2171;p161"/>
          <p:cNvSpPr/>
          <p:nvPr/>
        </p:nvSpPr>
        <p:spPr>
          <a:xfrm>
            <a:off x="6826746"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72" name="Google Shape;2172;p161"/>
          <p:cNvSpPr/>
          <p:nvPr/>
        </p:nvSpPr>
        <p:spPr>
          <a:xfrm>
            <a:off x="7178542"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grpSp>
        <p:nvGrpSpPr>
          <p:cNvPr id="2173" name="Google Shape;2173;p161"/>
          <p:cNvGrpSpPr/>
          <p:nvPr/>
        </p:nvGrpSpPr>
        <p:grpSpPr>
          <a:xfrm>
            <a:off x="5057009" y="1991646"/>
            <a:ext cx="3523581" cy="289088"/>
            <a:chOff x="2775118" y="4922077"/>
            <a:chExt cx="4579052" cy="457200"/>
          </a:xfrm>
        </p:grpSpPr>
        <p:sp>
          <p:nvSpPr>
            <p:cNvPr id="2174" name="Google Shape;2174;p161"/>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75" name="Google Shape;2175;p161"/>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76" name="Google Shape;2176;p161"/>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77" name="Google Shape;2177;p161"/>
            <p:cNvSpPr/>
            <p:nvPr/>
          </p:nvSpPr>
          <p:spPr>
            <a:xfrm>
              <a:off x="4160860" y="492207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178" name="Google Shape;2178;p161"/>
            <p:cNvSpPr/>
            <p:nvPr/>
          </p:nvSpPr>
          <p:spPr>
            <a:xfrm>
              <a:off x="59896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79" name="Google Shape;2179;p161"/>
            <p:cNvSpPr/>
            <p:nvPr/>
          </p:nvSpPr>
          <p:spPr>
            <a:xfrm>
              <a:off x="6446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80" name="Google Shape;2180;p161"/>
            <p:cNvSpPr/>
            <p:nvPr/>
          </p:nvSpPr>
          <p:spPr>
            <a:xfrm>
              <a:off x="689697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81" name="Google Shape;2181;p161"/>
            <p:cNvSpPr/>
            <p:nvPr/>
          </p:nvSpPr>
          <p:spPr>
            <a:xfrm>
              <a:off x="4618060" y="492207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182" name="Google Shape;2182;p161"/>
            <p:cNvSpPr/>
            <p:nvPr/>
          </p:nvSpPr>
          <p:spPr>
            <a:xfrm>
              <a:off x="50752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dk1"/>
                  </a:solidFill>
                  <a:latin typeface="Verdana"/>
                  <a:ea typeface="Verdana"/>
                  <a:cs typeface="Verdana"/>
                  <a:sym typeface="Verdana"/>
                </a:rPr>
                <a:t> H</a:t>
              </a:r>
              <a:endParaRPr sz="800"/>
            </a:p>
          </p:txBody>
        </p:sp>
        <p:sp>
          <p:nvSpPr>
            <p:cNvPr id="2183" name="Google Shape;2183;p161"/>
            <p:cNvSpPr/>
            <p:nvPr/>
          </p:nvSpPr>
          <p:spPr>
            <a:xfrm>
              <a:off x="55324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grpSp>
      <p:grpSp>
        <p:nvGrpSpPr>
          <p:cNvPr id="2184" name="Google Shape;2184;p161"/>
          <p:cNvGrpSpPr/>
          <p:nvPr/>
        </p:nvGrpSpPr>
        <p:grpSpPr>
          <a:xfrm>
            <a:off x="5061086" y="2630229"/>
            <a:ext cx="3523580" cy="289088"/>
            <a:chOff x="2780417" y="5932015"/>
            <a:chExt cx="4579052" cy="457200"/>
          </a:xfrm>
        </p:grpSpPr>
        <p:sp>
          <p:nvSpPr>
            <p:cNvPr id="2185" name="Google Shape;2185;p161"/>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86" name="Google Shape;2186;p161"/>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87" name="Google Shape;2187;p161"/>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188" name="Google Shape;2188;p161"/>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189" name="Google Shape;2189;p161"/>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190" name="Google Shape;2190;p161"/>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191" name="Google Shape;2191;p161"/>
            <p:cNvSpPr/>
            <p:nvPr/>
          </p:nvSpPr>
          <p:spPr>
            <a:xfrm>
              <a:off x="6902269"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92" name="Google Shape;2192;p161"/>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193" name="Google Shape;2193;p161"/>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194" name="Google Shape;2194;p161"/>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2195" name="Google Shape;2195;p161"/>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2196" name="Google Shape;2196;p161"/>
          <p:cNvSpPr/>
          <p:nvPr/>
        </p:nvSpPr>
        <p:spPr>
          <a:xfrm>
            <a:off x="2336400" y="3320838"/>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2197" name="Google Shape;2197;p161"/>
          <p:cNvSpPr/>
          <p:nvPr/>
        </p:nvSpPr>
        <p:spPr>
          <a:xfrm>
            <a:off x="2321399" y="3893388"/>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2198" name="Google Shape;2198;p161"/>
          <p:cNvSpPr/>
          <p:nvPr/>
        </p:nvSpPr>
        <p:spPr>
          <a:xfrm>
            <a:off x="2321399" y="4949563"/>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2199" name="Google Shape;2199;p161"/>
          <p:cNvSpPr/>
          <p:nvPr/>
        </p:nvSpPr>
        <p:spPr>
          <a:xfrm>
            <a:off x="2337848" y="5959513"/>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0</a:t>
            </a:r>
            <a:endParaRPr sz="1800">
              <a:solidFill>
                <a:schemeClr val="dk1"/>
              </a:solidFill>
              <a:latin typeface="Verdana"/>
              <a:ea typeface="Verdana"/>
              <a:cs typeface="Verdana"/>
              <a:sym typeface="Verdana"/>
            </a:endParaRPr>
          </a:p>
        </p:txBody>
      </p:sp>
      <p:sp>
        <p:nvSpPr>
          <p:cNvPr id="2200" name="Google Shape;2200;p161"/>
          <p:cNvSpPr txBox="1"/>
          <p:nvPr/>
        </p:nvSpPr>
        <p:spPr>
          <a:xfrm>
            <a:off x="918325" y="2076575"/>
            <a:ext cx="285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1</a:t>
            </a:r>
            <a:endParaRPr sz="2500">
              <a:latin typeface="Verdana"/>
              <a:ea typeface="Verdana"/>
              <a:cs typeface="Verdana"/>
              <a:sym typeface="Verdana"/>
            </a:endParaRPr>
          </a:p>
        </p:txBody>
      </p:sp>
      <p:sp>
        <p:nvSpPr>
          <p:cNvPr id="2201" name="Google Shape;2201;p161"/>
          <p:cNvSpPr/>
          <p:nvPr/>
        </p:nvSpPr>
        <p:spPr>
          <a:xfrm>
            <a:off x="3844850" y="33260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p_SH</a:t>
            </a:r>
            <a:endParaRPr sz="1200"/>
          </a:p>
        </p:txBody>
      </p:sp>
      <p:sp>
        <p:nvSpPr>
          <p:cNvPr id="2202" name="Google Shape;2202;p161"/>
          <p:cNvSpPr/>
          <p:nvPr/>
        </p:nvSpPr>
        <p:spPr>
          <a:xfrm>
            <a:off x="3844850" y="38984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a:t>
            </a:r>
            <a:endParaRPr/>
          </a:p>
        </p:txBody>
      </p:sp>
      <p:sp>
        <p:nvSpPr>
          <p:cNvPr id="2203" name="Google Shape;2203;p161"/>
          <p:cNvSpPr/>
          <p:nvPr/>
        </p:nvSpPr>
        <p:spPr>
          <a:xfrm>
            <a:off x="3844850" y="49568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t>
            </a:r>
            <a:endParaRPr/>
          </a:p>
        </p:txBody>
      </p:sp>
      <p:sp>
        <p:nvSpPr>
          <p:cNvPr id="2204" name="Google Shape;2204;p161"/>
          <p:cNvSpPr/>
          <p:nvPr/>
        </p:nvSpPr>
        <p:spPr>
          <a:xfrm>
            <a:off x="3844850" y="59648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a:t>
            </a:r>
            <a:endParaRPr sz="1800">
              <a:solidFill>
                <a:schemeClr val="dk1"/>
              </a:solidFill>
              <a:latin typeface="Verdana"/>
              <a:ea typeface="Verdana"/>
              <a:cs typeface="Verdana"/>
              <a:sym typeface="Verdana"/>
            </a:endParaRPr>
          </a:p>
        </p:txBody>
      </p:sp>
      <p:sp>
        <p:nvSpPr>
          <p:cNvPr id="2205" name="Google Shape;2205;p161"/>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133"/>
          <p:cNvSpPr txBox="1">
            <a:spLocks noGrp="1"/>
          </p:cNvSpPr>
          <p:nvPr>
            <p:ph type="title"/>
          </p:nvPr>
        </p:nvSpPr>
        <p:spPr>
          <a:xfrm>
            <a:off x="939882" y="2785813"/>
            <a:ext cx="76200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a:t>Introduction to discrete time microsimulation</a:t>
            </a:r>
            <a:endParaRPr/>
          </a:p>
        </p:txBody>
      </p:sp>
      <p:sp>
        <p:nvSpPr>
          <p:cNvPr id="955" name="Google Shape;955;p13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10"/>
        <p:cNvGrpSpPr/>
        <p:nvPr/>
      </p:nvGrpSpPr>
      <p:grpSpPr>
        <a:xfrm>
          <a:off x="0" y="0"/>
          <a:ext cx="0" cy="0"/>
          <a:chOff x="0" y="0"/>
          <a:chExt cx="0" cy="0"/>
        </a:xfrm>
      </p:grpSpPr>
      <p:sp>
        <p:nvSpPr>
          <p:cNvPr id="2211" name="Google Shape;2211;p162"/>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2212" name="Google Shape;2212;p162"/>
          <p:cNvSpPr>
            <a:spLocks noGrp="1"/>
          </p:cNvSpPr>
          <p:nvPr>
            <p:ph type="sldNum" idx="12"/>
          </p:nvPr>
        </p:nvSpPr>
        <p:spPr>
          <a:xfrm>
            <a:off x="8580364" y="64167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30</a:t>
            </a:fld>
            <a:endParaRPr/>
          </a:p>
        </p:txBody>
      </p:sp>
      <p:grpSp>
        <p:nvGrpSpPr>
          <p:cNvPr id="2213" name="Google Shape;2213;p162"/>
          <p:cNvGrpSpPr/>
          <p:nvPr/>
        </p:nvGrpSpPr>
        <p:grpSpPr>
          <a:xfrm>
            <a:off x="1764543" y="3782904"/>
            <a:ext cx="300518" cy="817563"/>
            <a:chOff x="4314" y="3281"/>
            <a:chExt cx="355" cy="966"/>
          </a:xfrm>
        </p:grpSpPr>
        <p:sp>
          <p:nvSpPr>
            <p:cNvPr id="2214" name="Google Shape;2214;p162"/>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15" name="Google Shape;2215;p162"/>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16" name="Google Shape;2216;p162"/>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17" name="Google Shape;2217;p162"/>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18" name="Google Shape;2218;p162"/>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19" name="Google Shape;2219;p162"/>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220" name="Google Shape;2220;p162"/>
          <p:cNvSpPr txBox="1"/>
          <p:nvPr/>
        </p:nvSpPr>
        <p:spPr>
          <a:xfrm>
            <a:off x="918324" y="3998450"/>
            <a:ext cx="6981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grpSp>
        <p:nvGrpSpPr>
          <p:cNvPr id="2221" name="Google Shape;2221;p162"/>
          <p:cNvGrpSpPr/>
          <p:nvPr/>
        </p:nvGrpSpPr>
        <p:grpSpPr>
          <a:xfrm>
            <a:off x="845950" y="4764799"/>
            <a:ext cx="1219111" cy="817563"/>
            <a:chOff x="762912" y="4644567"/>
            <a:chExt cx="1219111" cy="817563"/>
          </a:xfrm>
        </p:grpSpPr>
        <p:grpSp>
          <p:nvGrpSpPr>
            <p:cNvPr id="2222" name="Google Shape;2222;p162"/>
            <p:cNvGrpSpPr/>
            <p:nvPr/>
          </p:nvGrpSpPr>
          <p:grpSpPr>
            <a:xfrm>
              <a:off x="1681505" y="4644567"/>
              <a:ext cx="300518" cy="817563"/>
              <a:chOff x="4314" y="3281"/>
              <a:chExt cx="355" cy="966"/>
            </a:xfrm>
          </p:grpSpPr>
          <p:sp>
            <p:nvSpPr>
              <p:cNvPr id="2223" name="Google Shape;2223;p162"/>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24" name="Google Shape;2224;p162"/>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25" name="Google Shape;2225;p162"/>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26" name="Google Shape;2226;p162"/>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27" name="Google Shape;2227;p162"/>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28" name="Google Shape;2228;p162"/>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229" name="Google Shape;2229;p162"/>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2230" name="Google Shape;2230;p162"/>
          <p:cNvGrpSpPr/>
          <p:nvPr/>
        </p:nvGrpSpPr>
        <p:grpSpPr>
          <a:xfrm>
            <a:off x="728442" y="5774737"/>
            <a:ext cx="1336619" cy="817563"/>
            <a:chOff x="697966" y="5654505"/>
            <a:chExt cx="1336619" cy="817563"/>
          </a:xfrm>
        </p:grpSpPr>
        <p:grpSp>
          <p:nvGrpSpPr>
            <p:cNvPr id="2231" name="Google Shape;2231;p162"/>
            <p:cNvGrpSpPr/>
            <p:nvPr/>
          </p:nvGrpSpPr>
          <p:grpSpPr>
            <a:xfrm>
              <a:off x="1734067" y="5654505"/>
              <a:ext cx="300518" cy="817563"/>
              <a:chOff x="4314" y="3281"/>
              <a:chExt cx="355" cy="966"/>
            </a:xfrm>
          </p:grpSpPr>
          <p:sp>
            <p:nvSpPr>
              <p:cNvPr id="2232" name="Google Shape;2232;p162"/>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33" name="Google Shape;2233;p162"/>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34" name="Google Shape;2234;p162"/>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35" name="Google Shape;2235;p162"/>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36" name="Google Shape;2236;p162"/>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37" name="Google Shape;2237;p162"/>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238" name="Google Shape;2238;p162"/>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grpSp>
        <p:nvGrpSpPr>
          <p:cNvPr id="2239" name="Google Shape;2239;p162"/>
          <p:cNvGrpSpPr/>
          <p:nvPr/>
        </p:nvGrpSpPr>
        <p:grpSpPr>
          <a:xfrm>
            <a:off x="4572457" y="1195304"/>
            <a:ext cx="231235" cy="516941"/>
            <a:chOff x="4314" y="3281"/>
            <a:chExt cx="355" cy="966"/>
          </a:xfrm>
        </p:grpSpPr>
        <p:sp>
          <p:nvSpPr>
            <p:cNvPr id="2240" name="Google Shape;2240;p162"/>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41" name="Google Shape;2241;p162"/>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42" name="Google Shape;2242;p162"/>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43" name="Google Shape;2243;p162"/>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44" name="Google Shape;2244;p162"/>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45" name="Google Shape;2245;p162"/>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2246" name="Google Shape;2246;p162"/>
          <p:cNvGrpSpPr/>
          <p:nvPr/>
        </p:nvGrpSpPr>
        <p:grpSpPr>
          <a:xfrm>
            <a:off x="3865673" y="1816176"/>
            <a:ext cx="938106" cy="516945"/>
            <a:chOff x="762912" y="4644567"/>
            <a:chExt cx="1219111" cy="817563"/>
          </a:xfrm>
        </p:grpSpPr>
        <p:grpSp>
          <p:nvGrpSpPr>
            <p:cNvPr id="2247" name="Google Shape;2247;p162"/>
            <p:cNvGrpSpPr/>
            <p:nvPr/>
          </p:nvGrpSpPr>
          <p:grpSpPr>
            <a:xfrm>
              <a:off x="1681505" y="4644567"/>
              <a:ext cx="300518" cy="817563"/>
              <a:chOff x="4314" y="3281"/>
              <a:chExt cx="355" cy="966"/>
            </a:xfrm>
          </p:grpSpPr>
          <p:sp>
            <p:nvSpPr>
              <p:cNvPr id="2248" name="Google Shape;2248;p162"/>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49" name="Google Shape;2249;p162"/>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50" name="Google Shape;2250;p162"/>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51" name="Google Shape;2251;p162"/>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52" name="Google Shape;2252;p162"/>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53" name="Google Shape;2253;p162"/>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2254" name="Google Shape;2254;p162"/>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2255" name="Google Shape;2255;p162"/>
          <p:cNvGrpSpPr/>
          <p:nvPr/>
        </p:nvGrpSpPr>
        <p:grpSpPr>
          <a:xfrm>
            <a:off x="3775253" y="2454760"/>
            <a:ext cx="1028528" cy="516945"/>
            <a:chOff x="697966" y="5654505"/>
            <a:chExt cx="1336619" cy="817563"/>
          </a:xfrm>
        </p:grpSpPr>
        <p:grpSp>
          <p:nvGrpSpPr>
            <p:cNvPr id="2256" name="Google Shape;2256;p162"/>
            <p:cNvGrpSpPr/>
            <p:nvPr/>
          </p:nvGrpSpPr>
          <p:grpSpPr>
            <a:xfrm>
              <a:off x="1734067" y="5654505"/>
              <a:ext cx="300518" cy="817563"/>
              <a:chOff x="4314" y="3281"/>
              <a:chExt cx="355" cy="966"/>
            </a:xfrm>
          </p:grpSpPr>
          <p:sp>
            <p:nvSpPr>
              <p:cNvPr id="2257" name="Google Shape;2257;p162"/>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58" name="Google Shape;2258;p162"/>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59" name="Google Shape;2259;p162"/>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60" name="Google Shape;2260;p162"/>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61" name="Google Shape;2261;p162"/>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62" name="Google Shape;2262;p162"/>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2263" name="Google Shape;2263;p162"/>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2264" name="Google Shape;2264;p162"/>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65" name="Google Shape;2265;p162"/>
          <p:cNvSpPr/>
          <p:nvPr/>
        </p:nvSpPr>
        <p:spPr>
          <a:xfrm>
            <a:off x="5408683"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66" name="Google Shape;2266;p162"/>
          <p:cNvSpPr/>
          <p:nvPr/>
        </p:nvSpPr>
        <p:spPr>
          <a:xfrm>
            <a:off x="5760478"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67" name="Google Shape;2267;p162"/>
          <p:cNvSpPr/>
          <p:nvPr/>
        </p:nvSpPr>
        <p:spPr>
          <a:xfrm>
            <a:off x="6123155"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68" name="Google Shape;2268;p162"/>
          <p:cNvSpPr/>
          <p:nvPr/>
        </p:nvSpPr>
        <p:spPr>
          <a:xfrm>
            <a:off x="753033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69" name="Google Shape;2269;p162"/>
          <p:cNvSpPr/>
          <p:nvPr/>
        </p:nvSpPr>
        <p:spPr>
          <a:xfrm>
            <a:off x="788213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70" name="Google Shape;2270;p162"/>
          <p:cNvSpPr/>
          <p:nvPr/>
        </p:nvSpPr>
        <p:spPr>
          <a:xfrm>
            <a:off x="822847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71" name="Google Shape;2271;p162"/>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72" name="Google Shape;2272;p162"/>
          <p:cNvSpPr/>
          <p:nvPr/>
        </p:nvSpPr>
        <p:spPr>
          <a:xfrm>
            <a:off x="6826746"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73" name="Google Shape;2273;p162"/>
          <p:cNvSpPr/>
          <p:nvPr/>
        </p:nvSpPr>
        <p:spPr>
          <a:xfrm>
            <a:off x="7178542"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grpSp>
        <p:nvGrpSpPr>
          <p:cNvPr id="2274" name="Google Shape;2274;p162"/>
          <p:cNvGrpSpPr/>
          <p:nvPr/>
        </p:nvGrpSpPr>
        <p:grpSpPr>
          <a:xfrm>
            <a:off x="5057009" y="1991646"/>
            <a:ext cx="3523581" cy="289088"/>
            <a:chOff x="2775118" y="4922077"/>
            <a:chExt cx="4579052" cy="457200"/>
          </a:xfrm>
        </p:grpSpPr>
        <p:sp>
          <p:nvSpPr>
            <p:cNvPr id="2275" name="Google Shape;2275;p162"/>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76" name="Google Shape;2276;p162"/>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77" name="Google Shape;2277;p162"/>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78" name="Google Shape;2278;p162"/>
            <p:cNvSpPr/>
            <p:nvPr/>
          </p:nvSpPr>
          <p:spPr>
            <a:xfrm>
              <a:off x="4160860" y="492207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79" name="Google Shape;2279;p162"/>
            <p:cNvSpPr/>
            <p:nvPr/>
          </p:nvSpPr>
          <p:spPr>
            <a:xfrm>
              <a:off x="59896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80" name="Google Shape;2280;p162"/>
            <p:cNvSpPr/>
            <p:nvPr/>
          </p:nvSpPr>
          <p:spPr>
            <a:xfrm>
              <a:off x="6446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81" name="Google Shape;2281;p162"/>
            <p:cNvSpPr/>
            <p:nvPr/>
          </p:nvSpPr>
          <p:spPr>
            <a:xfrm>
              <a:off x="689697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82" name="Google Shape;2282;p162"/>
            <p:cNvSpPr/>
            <p:nvPr/>
          </p:nvSpPr>
          <p:spPr>
            <a:xfrm>
              <a:off x="4618060" y="492207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83" name="Google Shape;2283;p162"/>
            <p:cNvSpPr/>
            <p:nvPr/>
          </p:nvSpPr>
          <p:spPr>
            <a:xfrm>
              <a:off x="50752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dk1"/>
                  </a:solidFill>
                  <a:latin typeface="Verdana"/>
                  <a:ea typeface="Verdana"/>
                  <a:cs typeface="Verdana"/>
                  <a:sym typeface="Verdana"/>
                </a:rPr>
                <a:t> H</a:t>
              </a:r>
              <a:endParaRPr sz="800"/>
            </a:p>
          </p:txBody>
        </p:sp>
        <p:sp>
          <p:nvSpPr>
            <p:cNvPr id="2284" name="Google Shape;2284;p162"/>
            <p:cNvSpPr/>
            <p:nvPr/>
          </p:nvSpPr>
          <p:spPr>
            <a:xfrm>
              <a:off x="55324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grpSp>
      <p:grpSp>
        <p:nvGrpSpPr>
          <p:cNvPr id="2285" name="Google Shape;2285;p162"/>
          <p:cNvGrpSpPr/>
          <p:nvPr/>
        </p:nvGrpSpPr>
        <p:grpSpPr>
          <a:xfrm>
            <a:off x="5061086" y="2630229"/>
            <a:ext cx="3523580" cy="289088"/>
            <a:chOff x="2780417" y="5932015"/>
            <a:chExt cx="4579052" cy="457200"/>
          </a:xfrm>
        </p:grpSpPr>
        <p:sp>
          <p:nvSpPr>
            <p:cNvPr id="2286" name="Google Shape;2286;p162"/>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87" name="Google Shape;2287;p162"/>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88" name="Google Shape;2288;p162"/>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89" name="Google Shape;2289;p162"/>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90" name="Google Shape;2290;p162"/>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91" name="Google Shape;2291;p162"/>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92" name="Google Shape;2292;p162"/>
            <p:cNvSpPr/>
            <p:nvPr/>
          </p:nvSpPr>
          <p:spPr>
            <a:xfrm>
              <a:off x="6902269"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93" name="Google Shape;2293;p162"/>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94" name="Google Shape;2294;p162"/>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95" name="Google Shape;2295;p162"/>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2296" name="Google Shape;2296;p162"/>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2297" name="Google Shape;2297;p162"/>
          <p:cNvSpPr/>
          <p:nvPr/>
        </p:nvSpPr>
        <p:spPr>
          <a:xfrm>
            <a:off x="2336400" y="3320838"/>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2298" name="Google Shape;2298;p162"/>
          <p:cNvSpPr/>
          <p:nvPr/>
        </p:nvSpPr>
        <p:spPr>
          <a:xfrm>
            <a:off x="2321399" y="3893388"/>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1</a:t>
            </a:r>
            <a:endParaRPr/>
          </a:p>
        </p:txBody>
      </p:sp>
      <p:sp>
        <p:nvSpPr>
          <p:cNvPr id="2299" name="Google Shape;2299;p162"/>
          <p:cNvSpPr/>
          <p:nvPr/>
        </p:nvSpPr>
        <p:spPr>
          <a:xfrm>
            <a:off x="2321399" y="4949563"/>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2300" name="Google Shape;2300;p162"/>
          <p:cNvSpPr/>
          <p:nvPr/>
        </p:nvSpPr>
        <p:spPr>
          <a:xfrm>
            <a:off x="2337848" y="5959513"/>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0</a:t>
            </a:r>
            <a:endParaRPr sz="1800">
              <a:solidFill>
                <a:schemeClr val="dk1"/>
              </a:solidFill>
              <a:latin typeface="Verdana"/>
              <a:ea typeface="Verdana"/>
              <a:cs typeface="Verdana"/>
              <a:sym typeface="Verdana"/>
            </a:endParaRPr>
          </a:p>
        </p:txBody>
      </p:sp>
      <p:sp>
        <p:nvSpPr>
          <p:cNvPr id="2301" name="Google Shape;2301;p162"/>
          <p:cNvSpPr txBox="1"/>
          <p:nvPr/>
        </p:nvSpPr>
        <p:spPr>
          <a:xfrm>
            <a:off x="918325" y="2076575"/>
            <a:ext cx="285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2</a:t>
            </a:r>
            <a:endParaRPr sz="2500">
              <a:latin typeface="Verdana"/>
              <a:ea typeface="Verdana"/>
              <a:cs typeface="Verdana"/>
              <a:sym typeface="Verdana"/>
            </a:endParaRPr>
          </a:p>
        </p:txBody>
      </p:sp>
      <p:sp>
        <p:nvSpPr>
          <p:cNvPr id="2302" name="Google Shape;2302;p162"/>
          <p:cNvSpPr/>
          <p:nvPr/>
        </p:nvSpPr>
        <p:spPr>
          <a:xfrm>
            <a:off x="3844850" y="33260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p_SH</a:t>
            </a:r>
            <a:endParaRPr sz="1200"/>
          </a:p>
        </p:txBody>
      </p:sp>
      <p:sp>
        <p:nvSpPr>
          <p:cNvPr id="2303" name="Google Shape;2303;p162"/>
          <p:cNvSpPr/>
          <p:nvPr/>
        </p:nvSpPr>
        <p:spPr>
          <a:xfrm>
            <a:off x="3844850" y="38984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0.9</a:t>
            </a:r>
            <a:endParaRPr/>
          </a:p>
        </p:txBody>
      </p:sp>
      <p:sp>
        <p:nvSpPr>
          <p:cNvPr id="2304" name="Google Shape;2304;p162"/>
          <p:cNvSpPr/>
          <p:nvPr/>
        </p:nvSpPr>
        <p:spPr>
          <a:xfrm>
            <a:off x="3844850" y="49568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t>
            </a:r>
            <a:endParaRPr/>
          </a:p>
        </p:txBody>
      </p:sp>
      <p:sp>
        <p:nvSpPr>
          <p:cNvPr id="2305" name="Google Shape;2305;p162"/>
          <p:cNvSpPr/>
          <p:nvPr/>
        </p:nvSpPr>
        <p:spPr>
          <a:xfrm>
            <a:off x="3844850" y="59648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a:t>
            </a:r>
            <a:endParaRPr sz="1800">
              <a:solidFill>
                <a:schemeClr val="dk1"/>
              </a:solidFill>
              <a:latin typeface="Verdana"/>
              <a:ea typeface="Verdana"/>
              <a:cs typeface="Verdana"/>
              <a:sym typeface="Verdana"/>
            </a:endParaRPr>
          </a:p>
        </p:txBody>
      </p:sp>
      <p:sp>
        <p:nvSpPr>
          <p:cNvPr id="2306" name="Google Shape;2306;p162"/>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11"/>
        <p:cNvGrpSpPr/>
        <p:nvPr/>
      </p:nvGrpSpPr>
      <p:grpSpPr>
        <a:xfrm>
          <a:off x="0" y="0"/>
          <a:ext cx="0" cy="0"/>
          <a:chOff x="0" y="0"/>
          <a:chExt cx="0" cy="0"/>
        </a:xfrm>
      </p:grpSpPr>
      <p:sp>
        <p:nvSpPr>
          <p:cNvPr id="2312" name="Google Shape;2312;p163"/>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2313" name="Google Shape;2313;p163"/>
          <p:cNvSpPr>
            <a:spLocks noGrp="1"/>
          </p:cNvSpPr>
          <p:nvPr>
            <p:ph type="sldNum" idx="12"/>
          </p:nvPr>
        </p:nvSpPr>
        <p:spPr>
          <a:xfrm>
            <a:off x="8584664" y="64167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31</a:t>
            </a:fld>
            <a:endParaRPr/>
          </a:p>
        </p:txBody>
      </p:sp>
      <p:grpSp>
        <p:nvGrpSpPr>
          <p:cNvPr id="2314" name="Google Shape;2314;p163"/>
          <p:cNvGrpSpPr/>
          <p:nvPr/>
        </p:nvGrpSpPr>
        <p:grpSpPr>
          <a:xfrm>
            <a:off x="1764543" y="3782904"/>
            <a:ext cx="300518" cy="817563"/>
            <a:chOff x="4314" y="3281"/>
            <a:chExt cx="355" cy="966"/>
          </a:xfrm>
        </p:grpSpPr>
        <p:sp>
          <p:nvSpPr>
            <p:cNvPr id="2315" name="Google Shape;2315;p163"/>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16" name="Google Shape;2316;p163"/>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17" name="Google Shape;2317;p163"/>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18" name="Google Shape;2318;p163"/>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19" name="Google Shape;2319;p163"/>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20" name="Google Shape;2320;p163"/>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321" name="Google Shape;2321;p163"/>
          <p:cNvSpPr txBox="1"/>
          <p:nvPr/>
        </p:nvSpPr>
        <p:spPr>
          <a:xfrm>
            <a:off x="918324" y="3998450"/>
            <a:ext cx="6981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grpSp>
        <p:nvGrpSpPr>
          <p:cNvPr id="2322" name="Google Shape;2322;p163"/>
          <p:cNvGrpSpPr/>
          <p:nvPr/>
        </p:nvGrpSpPr>
        <p:grpSpPr>
          <a:xfrm>
            <a:off x="845950" y="4764799"/>
            <a:ext cx="1219111" cy="817563"/>
            <a:chOff x="762912" y="4644567"/>
            <a:chExt cx="1219111" cy="817563"/>
          </a:xfrm>
        </p:grpSpPr>
        <p:grpSp>
          <p:nvGrpSpPr>
            <p:cNvPr id="2323" name="Google Shape;2323;p163"/>
            <p:cNvGrpSpPr/>
            <p:nvPr/>
          </p:nvGrpSpPr>
          <p:grpSpPr>
            <a:xfrm>
              <a:off x="1681505" y="4644567"/>
              <a:ext cx="300518" cy="817563"/>
              <a:chOff x="4314" y="3281"/>
              <a:chExt cx="355" cy="966"/>
            </a:xfrm>
          </p:grpSpPr>
          <p:sp>
            <p:nvSpPr>
              <p:cNvPr id="2324" name="Google Shape;2324;p163"/>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25" name="Google Shape;2325;p163"/>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26" name="Google Shape;2326;p163"/>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27" name="Google Shape;2327;p163"/>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28" name="Google Shape;2328;p163"/>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29" name="Google Shape;2329;p163"/>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330" name="Google Shape;2330;p163"/>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2331" name="Google Shape;2331;p163"/>
          <p:cNvGrpSpPr/>
          <p:nvPr/>
        </p:nvGrpSpPr>
        <p:grpSpPr>
          <a:xfrm>
            <a:off x="728442" y="5774737"/>
            <a:ext cx="1336619" cy="817563"/>
            <a:chOff x="697966" y="5654505"/>
            <a:chExt cx="1336619" cy="817563"/>
          </a:xfrm>
        </p:grpSpPr>
        <p:grpSp>
          <p:nvGrpSpPr>
            <p:cNvPr id="2332" name="Google Shape;2332;p163"/>
            <p:cNvGrpSpPr/>
            <p:nvPr/>
          </p:nvGrpSpPr>
          <p:grpSpPr>
            <a:xfrm>
              <a:off x="1734067" y="5654505"/>
              <a:ext cx="300518" cy="817563"/>
              <a:chOff x="4314" y="3281"/>
              <a:chExt cx="355" cy="966"/>
            </a:xfrm>
          </p:grpSpPr>
          <p:sp>
            <p:nvSpPr>
              <p:cNvPr id="2333" name="Google Shape;2333;p163"/>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34" name="Google Shape;2334;p163"/>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35" name="Google Shape;2335;p163"/>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36" name="Google Shape;2336;p163"/>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37" name="Google Shape;2337;p163"/>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38" name="Google Shape;2338;p163"/>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339" name="Google Shape;2339;p163"/>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grpSp>
        <p:nvGrpSpPr>
          <p:cNvPr id="2340" name="Google Shape;2340;p163"/>
          <p:cNvGrpSpPr/>
          <p:nvPr/>
        </p:nvGrpSpPr>
        <p:grpSpPr>
          <a:xfrm>
            <a:off x="4572457" y="1195304"/>
            <a:ext cx="231235" cy="516941"/>
            <a:chOff x="4314" y="3281"/>
            <a:chExt cx="355" cy="966"/>
          </a:xfrm>
        </p:grpSpPr>
        <p:sp>
          <p:nvSpPr>
            <p:cNvPr id="2341" name="Google Shape;2341;p163"/>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42" name="Google Shape;2342;p163"/>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43" name="Google Shape;2343;p163"/>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44" name="Google Shape;2344;p163"/>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45" name="Google Shape;2345;p163"/>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46" name="Google Shape;2346;p163"/>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2347" name="Google Shape;2347;p163"/>
          <p:cNvGrpSpPr/>
          <p:nvPr/>
        </p:nvGrpSpPr>
        <p:grpSpPr>
          <a:xfrm>
            <a:off x="3865673" y="1816176"/>
            <a:ext cx="938106" cy="516945"/>
            <a:chOff x="762912" y="4644567"/>
            <a:chExt cx="1219111" cy="817563"/>
          </a:xfrm>
        </p:grpSpPr>
        <p:grpSp>
          <p:nvGrpSpPr>
            <p:cNvPr id="2348" name="Google Shape;2348;p163"/>
            <p:cNvGrpSpPr/>
            <p:nvPr/>
          </p:nvGrpSpPr>
          <p:grpSpPr>
            <a:xfrm>
              <a:off x="1681505" y="4644567"/>
              <a:ext cx="300518" cy="817563"/>
              <a:chOff x="4314" y="3281"/>
              <a:chExt cx="355" cy="966"/>
            </a:xfrm>
          </p:grpSpPr>
          <p:sp>
            <p:nvSpPr>
              <p:cNvPr id="2349" name="Google Shape;2349;p163"/>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50" name="Google Shape;2350;p163"/>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51" name="Google Shape;2351;p163"/>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52" name="Google Shape;2352;p163"/>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53" name="Google Shape;2353;p163"/>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54" name="Google Shape;2354;p163"/>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2355" name="Google Shape;2355;p163"/>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2356" name="Google Shape;2356;p163"/>
          <p:cNvGrpSpPr/>
          <p:nvPr/>
        </p:nvGrpSpPr>
        <p:grpSpPr>
          <a:xfrm>
            <a:off x="3775253" y="2454760"/>
            <a:ext cx="1028528" cy="516945"/>
            <a:chOff x="697966" y="5654505"/>
            <a:chExt cx="1336619" cy="817563"/>
          </a:xfrm>
        </p:grpSpPr>
        <p:grpSp>
          <p:nvGrpSpPr>
            <p:cNvPr id="2357" name="Google Shape;2357;p163"/>
            <p:cNvGrpSpPr/>
            <p:nvPr/>
          </p:nvGrpSpPr>
          <p:grpSpPr>
            <a:xfrm>
              <a:off x="1734067" y="5654505"/>
              <a:ext cx="300518" cy="817563"/>
              <a:chOff x="4314" y="3281"/>
              <a:chExt cx="355" cy="966"/>
            </a:xfrm>
          </p:grpSpPr>
          <p:sp>
            <p:nvSpPr>
              <p:cNvPr id="2358" name="Google Shape;2358;p163"/>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59" name="Google Shape;2359;p163"/>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60" name="Google Shape;2360;p163"/>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61" name="Google Shape;2361;p163"/>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62" name="Google Shape;2362;p163"/>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63" name="Google Shape;2363;p163"/>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2364" name="Google Shape;2364;p163"/>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2365" name="Google Shape;2365;p163"/>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66" name="Google Shape;2366;p163"/>
          <p:cNvSpPr/>
          <p:nvPr/>
        </p:nvSpPr>
        <p:spPr>
          <a:xfrm>
            <a:off x="5408683"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67" name="Google Shape;2367;p163"/>
          <p:cNvSpPr/>
          <p:nvPr/>
        </p:nvSpPr>
        <p:spPr>
          <a:xfrm>
            <a:off x="5760478"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68" name="Google Shape;2368;p163"/>
          <p:cNvSpPr/>
          <p:nvPr/>
        </p:nvSpPr>
        <p:spPr>
          <a:xfrm>
            <a:off x="6123155"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69" name="Google Shape;2369;p163"/>
          <p:cNvSpPr/>
          <p:nvPr/>
        </p:nvSpPr>
        <p:spPr>
          <a:xfrm>
            <a:off x="753033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70" name="Google Shape;2370;p163"/>
          <p:cNvSpPr/>
          <p:nvPr/>
        </p:nvSpPr>
        <p:spPr>
          <a:xfrm>
            <a:off x="788213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71" name="Google Shape;2371;p163"/>
          <p:cNvSpPr/>
          <p:nvPr/>
        </p:nvSpPr>
        <p:spPr>
          <a:xfrm>
            <a:off x="822847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72" name="Google Shape;2372;p163"/>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73" name="Google Shape;2373;p163"/>
          <p:cNvSpPr/>
          <p:nvPr/>
        </p:nvSpPr>
        <p:spPr>
          <a:xfrm>
            <a:off x="6826746"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74" name="Google Shape;2374;p163"/>
          <p:cNvSpPr/>
          <p:nvPr/>
        </p:nvSpPr>
        <p:spPr>
          <a:xfrm>
            <a:off x="7178542"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grpSp>
        <p:nvGrpSpPr>
          <p:cNvPr id="2375" name="Google Shape;2375;p163"/>
          <p:cNvGrpSpPr/>
          <p:nvPr/>
        </p:nvGrpSpPr>
        <p:grpSpPr>
          <a:xfrm>
            <a:off x="5057009" y="1991646"/>
            <a:ext cx="3523581" cy="289088"/>
            <a:chOff x="2775118" y="4922077"/>
            <a:chExt cx="4579052" cy="457200"/>
          </a:xfrm>
        </p:grpSpPr>
        <p:sp>
          <p:nvSpPr>
            <p:cNvPr id="2376" name="Google Shape;2376;p163"/>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77" name="Google Shape;2377;p163"/>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78" name="Google Shape;2378;p163"/>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79" name="Google Shape;2379;p163"/>
            <p:cNvSpPr/>
            <p:nvPr/>
          </p:nvSpPr>
          <p:spPr>
            <a:xfrm>
              <a:off x="4160860" y="492207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80" name="Google Shape;2380;p163"/>
            <p:cNvSpPr/>
            <p:nvPr/>
          </p:nvSpPr>
          <p:spPr>
            <a:xfrm>
              <a:off x="59896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81" name="Google Shape;2381;p163"/>
            <p:cNvSpPr/>
            <p:nvPr/>
          </p:nvSpPr>
          <p:spPr>
            <a:xfrm>
              <a:off x="6446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82" name="Google Shape;2382;p163"/>
            <p:cNvSpPr/>
            <p:nvPr/>
          </p:nvSpPr>
          <p:spPr>
            <a:xfrm>
              <a:off x="689697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83" name="Google Shape;2383;p163"/>
            <p:cNvSpPr/>
            <p:nvPr/>
          </p:nvSpPr>
          <p:spPr>
            <a:xfrm>
              <a:off x="4618060" y="492207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84" name="Google Shape;2384;p163"/>
            <p:cNvSpPr/>
            <p:nvPr/>
          </p:nvSpPr>
          <p:spPr>
            <a:xfrm>
              <a:off x="50752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dk1"/>
                  </a:solidFill>
                  <a:latin typeface="Verdana"/>
                  <a:ea typeface="Verdana"/>
                  <a:cs typeface="Verdana"/>
                  <a:sym typeface="Verdana"/>
                </a:rPr>
                <a:t> H</a:t>
              </a:r>
              <a:endParaRPr sz="800"/>
            </a:p>
          </p:txBody>
        </p:sp>
        <p:sp>
          <p:nvSpPr>
            <p:cNvPr id="2385" name="Google Shape;2385;p163"/>
            <p:cNvSpPr/>
            <p:nvPr/>
          </p:nvSpPr>
          <p:spPr>
            <a:xfrm>
              <a:off x="55324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grpSp>
      <p:grpSp>
        <p:nvGrpSpPr>
          <p:cNvPr id="2386" name="Google Shape;2386;p163"/>
          <p:cNvGrpSpPr/>
          <p:nvPr/>
        </p:nvGrpSpPr>
        <p:grpSpPr>
          <a:xfrm>
            <a:off x="5061086" y="2630229"/>
            <a:ext cx="3523580" cy="289088"/>
            <a:chOff x="2780417" y="5932015"/>
            <a:chExt cx="4579052" cy="457200"/>
          </a:xfrm>
        </p:grpSpPr>
        <p:sp>
          <p:nvSpPr>
            <p:cNvPr id="2387" name="Google Shape;2387;p163"/>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88" name="Google Shape;2388;p163"/>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89" name="Google Shape;2389;p163"/>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90" name="Google Shape;2390;p163"/>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91" name="Google Shape;2391;p163"/>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92" name="Google Shape;2392;p163"/>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93" name="Google Shape;2393;p163"/>
            <p:cNvSpPr/>
            <p:nvPr/>
          </p:nvSpPr>
          <p:spPr>
            <a:xfrm>
              <a:off x="6902269"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94" name="Google Shape;2394;p163"/>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95" name="Google Shape;2395;p163"/>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96" name="Google Shape;2396;p163"/>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2397" name="Google Shape;2397;p163"/>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2398" name="Google Shape;2398;p163"/>
          <p:cNvSpPr/>
          <p:nvPr/>
        </p:nvSpPr>
        <p:spPr>
          <a:xfrm>
            <a:off x="2336400" y="3320838"/>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2399" name="Google Shape;2399;p163"/>
          <p:cNvSpPr/>
          <p:nvPr/>
        </p:nvSpPr>
        <p:spPr>
          <a:xfrm>
            <a:off x="2321399" y="3893388"/>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2</a:t>
            </a:r>
            <a:endParaRPr/>
          </a:p>
        </p:txBody>
      </p:sp>
      <p:sp>
        <p:nvSpPr>
          <p:cNvPr id="2400" name="Google Shape;2400;p163"/>
          <p:cNvSpPr/>
          <p:nvPr/>
        </p:nvSpPr>
        <p:spPr>
          <a:xfrm>
            <a:off x="2321399" y="4949563"/>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2401" name="Google Shape;2401;p163"/>
          <p:cNvSpPr/>
          <p:nvPr/>
        </p:nvSpPr>
        <p:spPr>
          <a:xfrm>
            <a:off x="2337848" y="5959513"/>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1</a:t>
            </a:r>
            <a:endParaRPr sz="1800">
              <a:solidFill>
                <a:schemeClr val="dk1"/>
              </a:solidFill>
              <a:latin typeface="Verdana"/>
              <a:ea typeface="Verdana"/>
              <a:cs typeface="Verdana"/>
              <a:sym typeface="Verdana"/>
            </a:endParaRPr>
          </a:p>
        </p:txBody>
      </p:sp>
      <p:sp>
        <p:nvSpPr>
          <p:cNvPr id="2402" name="Google Shape;2402;p163"/>
          <p:cNvSpPr txBox="1"/>
          <p:nvPr/>
        </p:nvSpPr>
        <p:spPr>
          <a:xfrm>
            <a:off x="918325" y="2076575"/>
            <a:ext cx="285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3</a:t>
            </a:r>
            <a:endParaRPr sz="2500">
              <a:latin typeface="Verdana"/>
              <a:ea typeface="Verdana"/>
              <a:cs typeface="Verdana"/>
              <a:sym typeface="Verdana"/>
            </a:endParaRPr>
          </a:p>
        </p:txBody>
      </p:sp>
      <p:sp>
        <p:nvSpPr>
          <p:cNvPr id="2403" name="Google Shape;2403;p163"/>
          <p:cNvSpPr/>
          <p:nvPr/>
        </p:nvSpPr>
        <p:spPr>
          <a:xfrm>
            <a:off x="3844850" y="33260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p_SH</a:t>
            </a:r>
            <a:endParaRPr sz="1200"/>
          </a:p>
        </p:txBody>
      </p:sp>
      <p:sp>
        <p:nvSpPr>
          <p:cNvPr id="2404" name="Google Shape;2404;p163"/>
          <p:cNvSpPr/>
          <p:nvPr/>
        </p:nvSpPr>
        <p:spPr>
          <a:xfrm>
            <a:off x="3844850" y="38984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0.5</a:t>
            </a:r>
            <a:endParaRPr/>
          </a:p>
        </p:txBody>
      </p:sp>
      <p:sp>
        <p:nvSpPr>
          <p:cNvPr id="2405" name="Google Shape;2405;p163"/>
          <p:cNvSpPr/>
          <p:nvPr/>
        </p:nvSpPr>
        <p:spPr>
          <a:xfrm>
            <a:off x="3844850" y="49568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t>
            </a:r>
            <a:endParaRPr/>
          </a:p>
        </p:txBody>
      </p:sp>
      <p:sp>
        <p:nvSpPr>
          <p:cNvPr id="2406" name="Google Shape;2406;p163"/>
          <p:cNvSpPr/>
          <p:nvPr/>
        </p:nvSpPr>
        <p:spPr>
          <a:xfrm>
            <a:off x="3844850" y="59648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0.9</a:t>
            </a:r>
            <a:endParaRPr sz="1800">
              <a:solidFill>
                <a:schemeClr val="dk1"/>
              </a:solidFill>
              <a:latin typeface="Verdana"/>
              <a:ea typeface="Verdana"/>
              <a:cs typeface="Verdana"/>
              <a:sym typeface="Verdana"/>
            </a:endParaRPr>
          </a:p>
        </p:txBody>
      </p:sp>
      <p:sp>
        <p:nvSpPr>
          <p:cNvPr id="2407" name="Google Shape;2407;p163"/>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12"/>
        <p:cNvGrpSpPr/>
        <p:nvPr/>
      </p:nvGrpSpPr>
      <p:grpSpPr>
        <a:xfrm>
          <a:off x="0" y="0"/>
          <a:ext cx="0" cy="0"/>
          <a:chOff x="0" y="0"/>
          <a:chExt cx="0" cy="0"/>
        </a:xfrm>
      </p:grpSpPr>
      <p:sp>
        <p:nvSpPr>
          <p:cNvPr id="2413" name="Google Shape;2413;p164"/>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2414" name="Google Shape;2414;p164"/>
          <p:cNvSpPr>
            <a:spLocks noGrp="1"/>
          </p:cNvSpPr>
          <p:nvPr>
            <p:ph type="sldNum" idx="12"/>
          </p:nvPr>
        </p:nvSpPr>
        <p:spPr>
          <a:xfrm>
            <a:off x="8584664" y="64167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32</a:t>
            </a:fld>
            <a:endParaRPr/>
          </a:p>
        </p:txBody>
      </p:sp>
      <p:grpSp>
        <p:nvGrpSpPr>
          <p:cNvPr id="2415" name="Google Shape;2415;p164"/>
          <p:cNvGrpSpPr/>
          <p:nvPr/>
        </p:nvGrpSpPr>
        <p:grpSpPr>
          <a:xfrm>
            <a:off x="1764543" y="3782904"/>
            <a:ext cx="300518" cy="817563"/>
            <a:chOff x="4314" y="3281"/>
            <a:chExt cx="355" cy="966"/>
          </a:xfrm>
        </p:grpSpPr>
        <p:sp>
          <p:nvSpPr>
            <p:cNvPr id="2416" name="Google Shape;2416;p164"/>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17" name="Google Shape;2417;p164"/>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18" name="Google Shape;2418;p164"/>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19" name="Google Shape;2419;p164"/>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20" name="Google Shape;2420;p164"/>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21" name="Google Shape;2421;p164"/>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422" name="Google Shape;2422;p164"/>
          <p:cNvSpPr txBox="1"/>
          <p:nvPr/>
        </p:nvSpPr>
        <p:spPr>
          <a:xfrm>
            <a:off x="918324" y="3998450"/>
            <a:ext cx="6981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grpSp>
        <p:nvGrpSpPr>
          <p:cNvPr id="2423" name="Google Shape;2423;p164"/>
          <p:cNvGrpSpPr/>
          <p:nvPr/>
        </p:nvGrpSpPr>
        <p:grpSpPr>
          <a:xfrm>
            <a:off x="845950" y="4764799"/>
            <a:ext cx="1219111" cy="817563"/>
            <a:chOff x="762912" y="4644567"/>
            <a:chExt cx="1219111" cy="817563"/>
          </a:xfrm>
        </p:grpSpPr>
        <p:grpSp>
          <p:nvGrpSpPr>
            <p:cNvPr id="2424" name="Google Shape;2424;p164"/>
            <p:cNvGrpSpPr/>
            <p:nvPr/>
          </p:nvGrpSpPr>
          <p:grpSpPr>
            <a:xfrm>
              <a:off x="1681505" y="4644567"/>
              <a:ext cx="300518" cy="817563"/>
              <a:chOff x="4314" y="3281"/>
              <a:chExt cx="355" cy="966"/>
            </a:xfrm>
          </p:grpSpPr>
          <p:sp>
            <p:nvSpPr>
              <p:cNvPr id="2425" name="Google Shape;2425;p164"/>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26" name="Google Shape;2426;p164"/>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27" name="Google Shape;2427;p164"/>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28" name="Google Shape;2428;p164"/>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29" name="Google Shape;2429;p164"/>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30" name="Google Shape;2430;p164"/>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431" name="Google Shape;2431;p164"/>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2432" name="Google Shape;2432;p164"/>
          <p:cNvGrpSpPr/>
          <p:nvPr/>
        </p:nvGrpSpPr>
        <p:grpSpPr>
          <a:xfrm>
            <a:off x="728442" y="5774737"/>
            <a:ext cx="1336619" cy="817563"/>
            <a:chOff x="697966" y="5654505"/>
            <a:chExt cx="1336619" cy="817563"/>
          </a:xfrm>
        </p:grpSpPr>
        <p:grpSp>
          <p:nvGrpSpPr>
            <p:cNvPr id="2433" name="Google Shape;2433;p164"/>
            <p:cNvGrpSpPr/>
            <p:nvPr/>
          </p:nvGrpSpPr>
          <p:grpSpPr>
            <a:xfrm>
              <a:off x="1734067" y="5654505"/>
              <a:ext cx="300518" cy="817563"/>
              <a:chOff x="4314" y="3281"/>
              <a:chExt cx="355" cy="966"/>
            </a:xfrm>
          </p:grpSpPr>
          <p:sp>
            <p:nvSpPr>
              <p:cNvPr id="2434" name="Google Shape;2434;p164"/>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35" name="Google Shape;2435;p164"/>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36" name="Google Shape;2436;p164"/>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37" name="Google Shape;2437;p164"/>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38" name="Google Shape;2438;p164"/>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39" name="Google Shape;2439;p164"/>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440" name="Google Shape;2440;p164"/>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grpSp>
        <p:nvGrpSpPr>
          <p:cNvPr id="2441" name="Google Shape;2441;p164"/>
          <p:cNvGrpSpPr/>
          <p:nvPr/>
        </p:nvGrpSpPr>
        <p:grpSpPr>
          <a:xfrm>
            <a:off x="4572457" y="1195304"/>
            <a:ext cx="231235" cy="516941"/>
            <a:chOff x="4314" y="3281"/>
            <a:chExt cx="355" cy="966"/>
          </a:xfrm>
        </p:grpSpPr>
        <p:sp>
          <p:nvSpPr>
            <p:cNvPr id="2442" name="Google Shape;2442;p164"/>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43" name="Google Shape;2443;p164"/>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44" name="Google Shape;2444;p164"/>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45" name="Google Shape;2445;p164"/>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46" name="Google Shape;2446;p164"/>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47" name="Google Shape;2447;p164"/>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2448" name="Google Shape;2448;p164"/>
          <p:cNvGrpSpPr/>
          <p:nvPr/>
        </p:nvGrpSpPr>
        <p:grpSpPr>
          <a:xfrm>
            <a:off x="3865673" y="1816176"/>
            <a:ext cx="938106" cy="516945"/>
            <a:chOff x="762912" y="4644567"/>
            <a:chExt cx="1219111" cy="817563"/>
          </a:xfrm>
        </p:grpSpPr>
        <p:grpSp>
          <p:nvGrpSpPr>
            <p:cNvPr id="2449" name="Google Shape;2449;p164"/>
            <p:cNvGrpSpPr/>
            <p:nvPr/>
          </p:nvGrpSpPr>
          <p:grpSpPr>
            <a:xfrm>
              <a:off x="1681505" y="4644567"/>
              <a:ext cx="300518" cy="817563"/>
              <a:chOff x="4314" y="3281"/>
              <a:chExt cx="355" cy="966"/>
            </a:xfrm>
          </p:grpSpPr>
          <p:sp>
            <p:nvSpPr>
              <p:cNvPr id="2450" name="Google Shape;2450;p164"/>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51" name="Google Shape;2451;p164"/>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52" name="Google Shape;2452;p164"/>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53" name="Google Shape;2453;p164"/>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54" name="Google Shape;2454;p164"/>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55" name="Google Shape;2455;p164"/>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2456" name="Google Shape;2456;p164"/>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2457" name="Google Shape;2457;p164"/>
          <p:cNvGrpSpPr/>
          <p:nvPr/>
        </p:nvGrpSpPr>
        <p:grpSpPr>
          <a:xfrm>
            <a:off x="3775253" y="2454760"/>
            <a:ext cx="1028528" cy="516945"/>
            <a:chOff x="697966" y="5654505"/>
            <a:chExt cx="1336619" cy="817563"/>
          </a:xfrm>
        </p:grpSpPr>
        <p:grpSp>
          <p:nvGrpSpPr>
            <p:cNvPr id="2458" name="Google Shape;2458;p164"/>
            <p:cNvGrpSpPr/>
            <p:nvPr/>
          </p:nvGrpSpPr>
          <p:grpSpPr>
            <a:xfrm>
              <a:off x="1734067" y="5654505"/>
              <a:ext cx="300518" cy="817563"/>
              <a:chOff x="4314" y="3281"/>
              <a:chExt cx="355" cy="966"/>
            </a:xfrm>
          </p:grpSpPr>
          <p:sp>
            <p:nvSpPr>
              <p:cNvPr id="2459" name="Google Shape;2459;p164"/>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60" name="Google Shape;2460;p164"/>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61" name="Google Shape;2461;p164"/>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62" name="Google Shape;2462;p164"/>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63" name="Google Shape;2463;p164"/>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64" name="Google Shape;2464;p164"/>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2465" name="Google Shape;2465;p164"/>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2466" name="Google Shape;2466;p164"/>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67" name="Google Shape;2467;p164"/>
          <p:cNvSpPr/>
          <p:nvPr/>
        </p:nvSpPr>
        <p:spPr>
          <a:xfrm>
            <a:off x="5408683"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68" name="Google Shape;2468;p164"/>
          <p:cNvSpPr/>
          <p:nvPr/>
        </p:nvSpPr>
        <p:spPr>
          <a:xfrm>
            <a:off x="5760478"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69" name="Google Shape;2469;p164"/>
          <p:cNvSpPr/>
          <p:nvPr/>
        </p:nvSpPr>
        <p:spPr>
          <a:xfrm>
            <a:off x="6123155"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70" name="Google Shape;2470;p164"/>
          <p:cNvSpPr/>
          <p:nvPr/>
        </p:nvSpPr>
        <p:spPr>
          <a:xfrm>
            <a:off x="753033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71" name="Google Shape;2471;p164"/>
          <p:cNvSpPr/>
          <p:nvPr/>
        </p:nvSpPr>
        <p:spPr>
          <a:xfrm>
            <a:off x="788213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72" name="Google Shape;2472;p164"/>
          <p:cNvSpPr/>
          <p:nvPr/>
        </p:nvSpPr>
        <p:spPr>
          <a:xfrm>
            <a:off x="822847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73" name="Google Shape;2473;p164"/>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74" name="Google Shape;2474;p164"/>
          <p:cNvSpPr/>
          <p:nvPr/>
        </p:nvSpPr>
        <p:spPr>
          <a:xfrm>
            <a:off x="6826746"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75" name="Google Shape;2475;p164"/>
          <p:cNvSpPr/>
          <p:nvPr/>
        </p:nvSpPr>
        <p:spPr>
          <a:xfrm>
            <a:off x="7178542"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grpSp>
        <p:nvGrpSpPr>
          <p:cNvPr id="2476" name="Google Shape;2476;p164"/>
          <p:cNvGrpSpPr/>
          <p:nvPr/>
        </p:nvGrpSpPr>
        <p:grpSpPr>
          <a:xfrm>
            <a:off x="5057009" y="1991646"/>
            <a:ext cx="3523581" cy="289088"/>
            <a:chOff x="2775118" y="4922077"/>
            <a:chExt cx="4579052" cy="457200"/>
          </a:xfrm>
        </p:grpSpPr>
        <p:sp>
          <p:nvSpPr>
            <p:cNvPr id="2477" name="Google Shape;2477;p164"/>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78" name="Google Shape;2478;p164"/>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79" name="Google Shape;2479;p164"/>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80" name="Google Shape;2480;p164"/>
            <p:cNvSpPr/>
            <p:nvPr/>
          </p:nvSpPr>
          <p:spPr>
            <a:xfrm>
              <a:off x="4160860" y="492207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81" name="Google Shape;2481;p164"/>
            <p:cNvSpPr/>
            <p:nvPr/>
          </p:nvSpPr>
          <p:spPr>
            <a:xfrm>
              <a:off x="59896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82" name="Google Shape;2482;p164"/>
            <p:cNvSpPr/>
            <p:nvPr/>
          </p:nvSpPr>
          <p:spPr>
            <a:xfrm>
              <a:off x="6446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83" name="Google Shape;2483;p164"/>
            <p:cNvSpPr/>
            <p:nvPr/>
          </p:nvSpPr>
          <p:spPr>
            <a:xfrm>
              <a:off x="689697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84" name="Google Shape;2484;p164"/>
            <p:cNvSpPr/>
            <p:nvPr/>
          </p:nvSpPr>
          <p:spPr>
            <a:xfrm>
              <a:off x="4618060" y="492207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85" name="Google Shape;2485;p164"/>
            <p:cNvSpPr/>
            <p:nvPr/>
          </p:nvSpPr>
          <p:spPr>
            <a:xfrm>
              <a:off x="50752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dk1"/>
                  </a:solidFill>
                  <a:latin typeface="Verdana"/>
                  <a:ea typeface="Verdana"/>
                  <a:cs typeface="Verdana"/>
                  <a:sym typeface="Verdana"/>
                </a:rPr>
                <a:t> H</a:t>
              </a:r>
              <a:endParaRPr sz="800"/>
            </a:p>
          </p:txBody>
        </p:sp>
        <p:sp>
          <p:nvSpPr>
            <p:cNvPr id="2486" name="Google Shape;2486;p164"/>
            <p:cNvSpPr/>
            <p:nvPr/>
          </p:nvSpPr>
          <p:spPr>
            <a:xfrm>
              <a:off x="55324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grpSp>
      <p:grpSp>
        <p:nvGrpSpPr>
          <p:cNvPr id="2487" name="Google Shape;2487;p164"/>
          <p:cNvGrpSpPr/>
          <p:nvPr/>
        </p:nvGrpSpPr>
        <p:grpSpPr>
          <a:xfrm>
            <a:off x="5061086" y="2630229"/>
            <a:ext cx="3523580" cy="289088"/>
            <a:chOff x="2780417" y="5932015"/>
            <a:chExt cx="4579052" cy="457200"/>
          </a:xfrm>
        </p:grpSpPr>
        <p:sp>
          <p:nvSpPr>
            <p:cNvPr id="2488" name="Google Shape;2488;p164"/>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89" name="Google Shape;2489;p164"/>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90" name="Google Shape;2490;p164"/>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91" name="Google Shape;2491;p164"/>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92" name="Google Shape;2492;p164"/>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93" name="Google Shape;2493;p164"/>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94" name="Google Shape;2494;p164"/>
            <p:cNvSpPr/>
            <p:nvPr/>
          </p:nvSpPr>
          <p:spPr>
            <a:xfrm>
              <a:off x="6902269"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95" name="Google Shape;2495;p164"/>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96" name="Google Shape;2496;p164"/>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97" name="Google Shape;2497;p164"/>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2498" name="Google Shape;2498;p164"/>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2499" name="Google Shape;2499;p164"/>
          <p:cNvSpPr/>
          <p:nvPr/>
        </p:nvSpPr>
        <p:spPr>
          <a:xfrm>
            <a:off x="2336400" y="3320838"/>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2500" name="Google Shape;2500;p164"/>
          <p:cNvSpPr/>
          <p:nvPr/>
        </p:nvSpPr>
        <p:spPr>
          <a:xfrm>
            <a:off x="2321399" y="3893388"/>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3</a:t>
            </a:r>
            <a:endParaRPr/>
          </a:p>
        </p:txBody>
      </p:sp>
      <p:sp>
        <p:nvSpPr>
          <p:cNvPr id="2501" name="Google Shape;2501;p164"/>
          <p:cNvSpPr/>
          <p:nvPr/>
        </p:nvSpPr>
        <p:spPr>
          <a:xfrm>
            <a:off x="2321399" y="4949563"/>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a:t>
            </a:r>
            <a:endParaRPr/>
          </a:p>
        </p:txBody>
      </p:sp>
      <p:sp>
        <p:nvSpPr>
          <p:cNvPr id="2502" name="Google Shape;2502;p164"/>
          <p:cNvSpPr/>
          <p:nvPr/>
        </p:nvSpPr>
        <p:spPr>
          <a:xfrm>
            <a:off x="2337848" y="5959513"/>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2</a:t>
            </a:r>
            <a:endParaRPr sz="1800">
              <a:solidFill>
                <a:schemeClr val="dk1"/>
              </a:solidFill>
              <a:latin typeface="Verdana"/>
              <a:ea typeface="Verdana"/>
              <a:cs typeface="Verdana"/>
              <a:sym typeface="Verdana"/>
            </a:endParaRPr>
          </a:p>
        </p:txBody>
      </p:sp>
      <p:sp>
        <p:nvSpPr>
          <p:cNvPr id="2503" name="Google Shape;2503;p164"/>
          <p:cNvSpPr txBox="1"/>
          <p:nvPr/>
        </p:nvSpPr>
        <p:spPr>
          <a:xfrm>
            <a:off x="918325" y="2076575"/>
            <a:ext cx="285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4</a:t>
            </a:r>
            <a:endParaRPr sz="2500">
              <a:latin typeface="Verdana"/>
              <a:ea typeface="Verdana"/>
              <a:cs typeface="Verdana"/>
              <a:sym typeface="Verdana"/>
            </a:endParaRPr>
          </a:p>
        </p:txBody>
      </p:sp>
      <p:sp>
        <p:nvSpPr>
          <p:cNvPr id="2504" name="Google Shape;2504;p164"/>
          <p:cNvSpPr/>
          <p:nvPr/>
        </p:nvSpPr>
        <p:spPr>
          <a:xfrm>
            <a:off x="3844850" y="33260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p_SH</a:t>
            </a:r>
            <a:endParaRPr sz="1200"/>
          </a:p>
        </p:txBody>
      </p:sp>
      <p:sp>
        <p:nvSpPr>
          <p:cNvPr id="2505" name="Google Shape;2505;p164"/>
          <p:cNvSpPr/>
          <p:nvPr/>
        </p:nvSpPr>
        <p:spPr>
          <a:xfrm>
            <a:off x="3844850" y="38984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0.1</a:t>
            </a:r>
            <a:endParaRPr/>
          </a:p>
        </p:txBody>
      </p:sp>
      <p:sp>
        <p:nvSpPr>
          <p:cNvPr id="2506" name="Google Shape;2506;p164"/>
          <p:cNvSpPr/>
          <p:nvPr/>
        </p:nvSpPr>
        <p:spPr>
          <a:xfrm>
            <a:off x="3844850" y="49568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0.9</a:t>
            </a:r>
            <a:endParaRPr/>
          </a:p>
        </p:txBody>
      </p:sp>
      <p:sp>
        <p:nvSpPr>
          <p:cNvPr id="2507" name="Google Shape;2507;p164"/>
          <p:cNvSpPr/>
          <p:nvPr/>
        </p:nvSpPr>
        <p:spPr>
          <a:xfrm>
            <a:off x="3844850" y="59648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0.5</a:t>
            </a:r>
            <a:endParaRPr sz="1800">
              <a:solidFill>
                <a:schemeClr val="dk1"/>
              </a:solidFill>
              <a:latin typeface="Verdana"/>
              <a:ea typeface="Verdana"/>
              <a:cs typeface="Verdana"/>
              <a:sym typeface="Verdana"/>
            </a:endParaRPr>
          </a:p>
        </p:txBody>
      </p:sp>
      <p:sp>
        <p:nvSpPr>
          <p:cNvPr id="2508" name="Google Shape;2508;p164"/>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13"/>
        <p:cNvGrpSpPr/>
        <p:nvPr/>
      </p:nvGrpSpPr>
      <p:grpSpPr>
        <a:xfrm>
          <a:off x="0" y="0"/>
          <a:ext cx="0" cy="0"/>
          <a:chOff x="0" y="0"/>
          <a:chExt cx="0" cy="0"/>
        </a:xfrm>
      </p:grpSpPr>
      <p:sp>
        <p:nvSpPr>
          <p:cNvPr id="2514" name="Google Shape;2514;p165"/>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2515" name="Google Shape;2515;p165"/>
          <p:cNvSpPr>
            <a:spLocks noGrp="1"/>
          </p:cNvSpPr>
          <p:nvPr>
            <p:ph type="sldNum" idx="12"/>
          </p:nvPr>
        </p:nvSpPr>
        <p:spPr>
          <a:xfrm>
            <a:off x="8584664" y="64167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33</a:t>
            </a:fld>
            <a:endParaRPr/>
          </a:p>
        </p:txBody>
      </p:sp>
      <p:grpSp>
        <p:nvGrpSpPr>
          <p:cNvPr id="2516" name="Google Shape;2516;p165"/>
          <p:cNvGrpSpPr/>
          <p:nvPr/>
        </p:nvGrpSpPr>
        <p:grpSpPr>
          <a:xfrm>
            <a:off x="1764543" y="3782904"/>
            <a:ext cx="300518" cy="817563"/>
            <a:chOff x="4314" y="3281"/>
            <a:chExt cx="355" cy="966"/>
          </a:xfrm>
        </p:grpSpPr>
        <p:sp>
          <p:nvSpPr>
            <p:cNvPr id="2517" name="Google Shape;2517;p16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18" name="Google Shape;2518;p16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19" name="Google Shape;2519;p16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20" name="Google Shape;2520;p16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21" name="Google Shape;2521;p16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22" name="Google Shape;2522;p16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523" name="Google Shape;2523;p165"/>
          <p:cNvSpPr txBox="1"/>
          <p:nvPr/>
        </p:nvSpPr>
        <p:spPr>
          <a:xfrm>
            <a:off x="918324" y="3998450"/>
            <a:ext cx="6981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grpSp>
        <p:nvGrpSpPr>
          <p:cNvPr id="2524" name="Google Shape;2524;p165"/>
          <p:cNvGrpSpPr/>
          <p:nvPr/>
        </p:nvGrpSpPr>
        <p:grpSpPr>
          <a:xfrm>
            <a:off x="845950" y="4764799"/>
            <a:ext cx="1219111" cy="817563"/>
            <a:chOff x="762912" y="4644567"/>
            <a:chExt cx="1219111" cy="817563"/>
          </a:xfrm>
        </p:grpSpPr>
        <p:grpSp>
          <p:nvGrpSpPr>
            <p:cNvPr id="2525" name="Google Shape;2525;p165"/>
            <p:cNvGrpSpPr/>
            <p:nvPr/>
          </p:nvGrpSpPr>
          <p:grpSpPr>
            <a:xfrm>
              <a:off x="1681505" y="4644567"/>
              <a:ext cx="300518" cy="817563"/>
              <a:chOff x="4314" y="3281"/>
              <a:chExt cx="355" cy="966"/>
            </a:xfrm>
          </p:grpSpPr>
          <p:sp>
            <p:nvSpPr>
              <p:cNvPr id="2526" name="Google Shape;2526;p16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27" name="Google Shape;2527;p16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28" name="Google Shape;2528;p16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29" name="Google Shape;2529;p16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30" name="Google Shape;2530;p16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31" name="Google Shape;2531;p16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532" name="Google Shape;2532;p165"/>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2533" name="Google Shape;2533;p165"/>
          <p:cNvGrpSpPr/>
          <p:nvPr/>
        </p:nvGrpSpPr>
        <p:grpSpPr>
          <a:xfrm>
            <a:off x="728442" y="5774737"/>
            <a:ext cx="1336619" cy="817563"/>
            <a:chOff x="697966" y="5654505"/>
            <a:chExt cx="1336619" cy="817563"/>
          </a:xfrm>
        </p:grpSpPr>
        <p:grpSp>
          <p:nvGrpSpPr>
            <p:cNvPr id="2534" name="Google Shape;2534;p165"/>
            <p:cNvGrpSpPr/>
            <p:nvPr/>
          </p:nvGrpSpPr>
          <p:grpSpPr>
            <a:xfrm>
              <a:off x="1734067" y="5654505"/>
              <a:ext cx="300518" cy="817563"/>
              <a:chOff x="4314" y="3281"/>
              <a:chExt cx="355" cy="966"/>
            </a:xfrm>
          </p:grpSpPr>
          <p:sp>
            <p:nvSpPr>
              <p:cNvPr id="2535" name="Google Shape;2535;p16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36" name="Google Shape;2536;p16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37" name="Google Shape;2537;p16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38" name="Google Shape;2538;p16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39" name="Google Shape;2539;p16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40" name="Google Shape;2540;p16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541" name="Google Shape;2541;p165"/>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grpSp>
        <p:nvGrpSpPr>
          <p:cNvPr id="2542" name="Google Shape;2542;p165"/>
          <p:cNvGrpSpPr/>
          <p:nvPr/>
        </p:nvGrpSpPr>
        <p:grpSpPr>
          <a:xfrm>
            <a:off x="4572457" y="1195304"/>
            <a:ext cx="231235" cy="516941"/>
            <a:chOff x="4314" y="3281"/>
            <a:chExt cx="355" cy="966"/>
          </a:xfrm>
        </p:grpSpPr>
        <p:sp>
          <p:nvSpPr>
            <p:cNvPr id="2543" name="Google Shape;2543;p16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44" name="Google Shape;2544;p16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45" name="Google Shape;2545;p16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46" name="Google Shape;2546;p16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47" name="Google Shape;2547;p16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48" name="Google Shape;2548;p16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2549" name="Google Shape;2549;p165"/>
          <p:cNvGrpSpPr/>
          <p:nvPr/>
        </p:nvGrpSpPr>
        <p:grpSpPr>
          <a:xfrm>
            <a:off x="3865673" y="1816176"/>
            <a:ext cx="938106" cy="516945"/>
            <a:chOff x="762912" y="4644567"/>
            <a:chExt cx="1219111" cy="817563"/>
          </a:xfrm>
        </p:grpSpPr>
        <p:grpSp>
          <p:nvGrpSpPr>
            <p:cNvPr id="2550" name="Google Shape;2550;p165"/>
            <p:cNvGrpSpPr/>
            <p:nvPr/>
          </p:nvGrpSpPr>
          <p:grpSpPr>
            <a:xfrm>
              <a:off x="1681505" y="4644567"/>
              <a:ext cx="300518" cy="817563"/>
              <a:chOff x="4314" y="3281"/>
              <a:chExt cx="355" cy="966"/>
            </a:xfrm>
          </p:grpSpPr>
          <p:sp>
            <p:nvSpPr>
              <p:cNvPr id="2551" name="Google Shape;2551;p16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52" name="Google Shape;2552;p16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53" name="Google Shape;2553;p16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54" name="Google Shape;2554;p16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55" name="Google Shape;2555;p16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56" name="Google Shape;2556;p16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2557" name="Google Shape;2557;p165"/>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2558" name="Google Shape;2558;p165"/>
          <p:cNvGrpSpPr/>
          <p:nvPr/>
        </p:nvGrpSpPr>
        <p:grpSpPr>
          <a:xfrm>
            <a:off x="3775253" y="2454760"/>
            <a:ext cx="1028528" cy="516945"/>
            <a:chOff x="697966" y="5654505"/>
            <a:chExt cx="1336619" cy="817563"/>
          </a:xfrm>
        </p:grpSpPr>
        <p:grpSp>
          <p:nvGrpSpPr>
            <p:cNvPr id="2559" name="Google Shape;2559;p165"/>
            <p:cNvGrpSpPr/>
            <p:nvPr/>
          </p:nvGrpSpPr>
          <p:grpSpPr>
            <a:xfrm>
              <a:off x="1734067" y="5654505"/>
              <a:ext cx="300518" cy="817563"/>
              <a:chOff x="4314" y="3281"/>
              <a:chExt cx="355" cy="966"/>
            </a:xfrm>
          </p:grpSpPr>
          <p:sp>
            <p:nvSpPr>
              <p:cNvPr id="2560" name="Google Shape;2560;p16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61" name="Google Shape;2561;p16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62" name="Google Shape;2562;p16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63" name="Google Shape;2563;p16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64" name="Google Shape;2564;p16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65" name="Google Shape;2565;p16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2566" name="Google Shape;2566;p165"/>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2567" name="Google Shape;2567;p165"/>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68" name="Google Shape;2568;p165"/>
          <p:cNvSpPr/>
          <p:nvPr/>
        </p:nvSpPr>
        <p:spPr>
          <a:xfrm>
            <a:off x="5408683"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69" name="Google Shape;2569;p165"/>
          <p:cNvSpPr/>
          <p:nvPr/>
        </p:nvSpPr>
        <p:spPr>
          <a:xfrm>
            <a:off x="5760478"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70" name="Google Shape;2570;p165"/>
          <p:cNvSpPr/>
          <p:nvPr/>
        </p:nvSpPr>
        <p:spPr>
          <a:xfrm>
            <a:off x="6123155"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71" name="Google Shape;2571;p165"/>
          <p:cNvSpPr/>
          <p:nvPr/>
        </p:nvSpPr>
        <p:spPr>
          <a:xfrm>
            <a:off x="753033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72" name="Google Shape;2572;p165"/>
          <p:cNvSpPr/>
          <p:nvPr/>
        </p:nvSpPr>
        <p:spPr>
          <a:xfrm>
            <a:off x="788213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73" name="Google Shape;2573;p165"/>
          <p:cNvSpPr/>
          <p:nvPr/>
        </p:nvSpPr>
        <p:spPr>
          <a:xfrm>
            <a:off x="822847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74" name="Google Shape;2574;p165"/>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75" name="Google Shape;2575;p165"/>
          <p:cNvSpPr/>
          <p:nvPr/>
        </p:nvSpPr>
        <p:spPr>
          <a:xfrm>
            <a:off x="6826746"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76" name="Google Shape;2576;p165"/>
          <p:cNvSpPr/>
          <p:nvPr/>
        </p:nvSpPr>
        <p:spPr>
          <a:xfrm>
            <a:off x="7178542"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grpSp>
        <p:nvGrpSpPr>
          <p:cNvPr id="2577" name="Google Shape;2577;p165"/>
          <p:cNvGrpSpPr/>
          <p:nvPr/>
        </p:nvGrpSpPr>
        <p:grpSpPr>
          <a:xfrm>
            <a:off x="5057009" y="1991646"/>
            <a:ext cx="3523581" cy="289088"/>
            <a:chOff x="2775118" y="4922077"/>
            <a:chExt cx="4579052" cy="457200"/>
          </a:xfrm>
        </p:grpSpPr>
        <p:sp>
          <p:nvSpPr>
            <p:cNvPr id="2578" name="Google Shape;2578;p165"/>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79" name="Google Shape;2579;p165"/>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80" name="Google Shape;2580;p165"/>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81" name="Google Shape;2581;p165"/>
            <p:cNvSpPr/>
            <p:nvPr/>
          </p:nvSpPr>
          <p:spPr>
            <a:xfrm>
              <a:off x="4160860" y="492207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82" name="Google Shape;2582;p165"/>
            <p:cNvSpPr/>
            <p:nvPr/>
          </p:nvSpPr>
          <p:spPr>
            <a:xfrm>
              <a:off x="59896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83" name="Google Shape;2583;p165"/>
            <p:cNvSpPr/>
            <p:nvPr/>
          </p:nvSpPr>
          <p:spPr>
            <a:xfrm>
              <a:off x="6446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84" name="Google Shape;2584;p165"/>
            <p:cNvSpPr/>
            <p:nvPr/>
          </p:nvSpPr>
          <p:spPr>
            <a:xfrm>
              <a:off x="689697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85" name="Google Shape;2585;p165"/>
            <p:cNvSpPr/>
            <p:nvPr/>
          </p:nvSpPr>
          <p:spPr>
            <a:xfrm>
              <a:off x="4618060" y="492207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86" name="Google Shape;2586;p165"/>
            <p:cNvSpPr/>
            <p:nvPr/>
          </p:nvSpPr>
          <p:spPr>
            <a:xfrm>
              <a:off x="50752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dk1"/>
                  </a:solidFill>
                  <a:latin typeface="Verdana"/>
                  <a:ea typeface="Verdana"/>
                  <a:cs typeface="Verdana"/>
                  <a:sym typeface="Verdana"/>
                </a:rPr>
                <a:t> H</a:t>
              </a:r>
              <a:endParaRPr sz="800"/>
            </a:p>
          </p:txBody>
        </p:sp>
        <p:sp>
          <p:nvSpPr>
            <p:cNvPr id="2587" name="Google Shape;2587;p165"/>
            <p:cNvSpPr/>
            <p:nvPr/>
          </p:nvSpPr>
          <p:spPr>
            <a:xfrm>
              <a:off x="55324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grpSp>
      <p:grpSp>
        <p:nvGrpSpPr>
          <p:cNvPr id="2588" name="Google Shape;2588;p165"/>
          <p:cNvGrpSpPr/>
          <p:nvPr/>
        </p:nvGrpSpPr>
        <p:grpSpPr>
          <a:xfrm>
            <a:off x="5061086" y="2630229"/>
            <a:ext cx="3523580" cy="289088"/>
            <a:chOff x="2780417" y="5932015"/>
            <a:chExt cx="4579052" cy="457200"/>
          </a:xfrm>
        </p:grpSpPr>
        <p:sp>
          <p:nvSpPr>
            <p:cNvPr id="2589" name="Google Shape;2589;p165"/>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90" name="Google Shape;2590;p165"/>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91" name="Google Shape;2591;p165"/>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92" name="Google Shape;2592;p165"/>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93" name="Google Shape;2593;p165"/>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94" name="Google Shape;2594;p165"/>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95" name="Google Shape;2595;p165"/>
            <p:cNvSpPr/>
            <p:nvPr/>
          </p:nvSpPr>
          <p:spPr>
            <a:xfrm>
              <a:off x="6902269"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96" name="Google Shape;2596;p165"/>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97" name="Google Shape;2597;p165"/>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98" name="Google Shape;2598;p165"/>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2599" name="Google Shape;2599;p165"/>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2600" name="Google Shape;2600;p165"/>
          <p:cNvSpPr/>
          <p:nvPr/>
        </p:nvSpPr>
        <p:spPr>
          <a:xfrm>
            <a:off x="2336400" y="3320838"/>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2601" name="Google Shape;2601;p165"/>
          <p:cNvSpPr/>
          <p:nvPr/>
        </p:nvSpPr>
        <p:spPr>
          <a:xfrm>
            <a:off x="2321399" y="3893388"/>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2602" name="Google Shape;2602;p165"/>
          <p:cNvSpPr/>
          <p:nvPr/>
        </p:nvSpPr>
        <p:spPr>
          <a:xfrm>
            <a:off x="2321399" y="4949563"/>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2</a:t>
            </a:r>
            <a:endParaRPr/>
          </a:p>
        </p:txBody>
      </p:sp>
      <p:sp>
        <p:nvSpPr>
          <p:cNvPr id="2603" name="Google Shape;2603;p165"/>
          <p:cNvSpPr/>
          <p:nvPr/>
        </p:nvSpPr>
        <p:spPr>
          <a:xfrm>
            <a:off x="2337848" y="5959513"/>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3</a:t>
            </a:r>
            <a:endParaRPr sz="1800">
              <a:solidFill>
                <a:schemeClr val="dk1"/>
              </a:solidFill>
              <a:latin typeface="Verdana"/>
              <a:ea typeface="Verdana"/>
              <a:cs typeface="Verdana"/>
              <a:sym typeface="Verdana"/>
            </a:endParaRPr>
          </a:p>
        </p:txBody>
      </p:sp>
      <p:sp>
        <p:nvSpPr>
          <p:cNvPr id="2604" name="Google Shape;2604;p165"/>
          <p:cNvSpPr txBox="1"/>
          <p:nvPr/>
        </p:nvSpPr>
        <p:spPr>
          <a:xfrm>
            <a:off x="918325" y="2076575"/>
            <a:ext cx="285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5</a:t>
            </a:r>
            <a:endParaRPr sz="2500">
              <a:latin typeface="Verdana"/>
              <a:ea typeface="Verdana"/>
              <a:cs typeface="Verdana"/>
              <a:sym typeface="Verdana"/>
            </a:endParaRPr>
          </a:p>
        </p:txBody>
      </p:sp>
      <p:sp>
        <p:nvSpPr>
          <p:cNvPr id="2605" name="Google Shape;2605;p165"/>
          <p:cNvSpPr/>
          <p:nvPr/>
        </p:nvSpPr>
        <p:spPr>
          <a:xfrm>
            <a:off x="3844850" y="33260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p_SH</a:t>
            </a:r>
            <a:endParaRPr sz="1200"/>
          </a:p>
        </p:txBody>
      </p:sp>
      <p:sp>
        <p:nvSpPr>
          <p:cNvPr id="2606" name="Google Shape;2606;p165"/>
          <p:cNvSpPr/>
          <p:nvPr/>
        </p:nvSpPr>
        <p:spPr>
          <a:xfrm>
            <a:off x="3844850" y="38984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a:t>
            </a:r>
            <a:endParaRPr/>
          </a:p>
        </p:txBody>
      </p:sp>
      <p:sp>
        <p:nvSpPr>
          <p:cNvPr id="2607" name="Google Shape;2607;p165"/>
          <p:cNvSpPr/>
          <p:nvPr/>
        </p:nvSpPr>
        <p:spPr>
          <a:xfrm>
            <a:off x="3844850" y="49568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0.5</a:t>
            </a:r>
            <a:endParaRPr/>
          </a:p>
        </p:txBody>
      </p:sp>
      <p:sp>
        <p:nvSpPr>
          <p:cNvPr id="2608" name="Google Shape;2608;p165"/>
          <p:cNvSpPr/>
          <p:nvPr/>
        </p:nvSpPr>
        <p:spPr>
          <a:xfrm>
            <a:off x="3844850" y="59648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0.1</a:t>
            </a:r>
            <a:endParaRPr sz="1800">
              <a:solidFill>
                <a:schemeClr val="dk1"/>
              </a:solidFill>
              <a:latin typeface="Verdana"/>
              <a:ea typeface="Verdana"/>
              <a:cs typeface="Verdana"/>
              <a:sym typeface="Verdana"/>
            </a:endParaRPr>
          </a:p>
        </p:txBody>
      </p:sp>
      <p:sp>
        <p:nvSpPr>
          <p:cNvPr id="2609" name="Google Shape;2609;p165"/>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135"/>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What is microsimulation?</a:t>
            </a:r>
            <a:endParaRPr/>
          </a:p>
        </p:txBody>
      </p:sp>
      <p:sp>
        <p:nvSpPr>
          <p:cNvPr id="968" name="Google Shape;968;p135"/>
          <p:cNvSpPr txBox="1">
            <a:spLocks noGrp="1"/>
          </p:cNvSpPr>
          <p:nvPr>
            <p:ph type="body" idx="1"/>
          </p:nvPr>
        </p:nvSpPr>
        <p:spPr>
          <a:xfrm>
            <a:off x="840432" y="1417638"/>
            <a:ext cx="7620000" cy="4983300"/>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2200"/>
              <a:buChar char="•"/>
            </a:pPr>
            <a:r>
              <a:rPr lang="nl-NL"/>
              <a:t>Micro = individual-level model</a:t>
            </a:r>
            <a:endParaRPr/>
          </a:p>
          <a:p>
            <a:pPr marL="342900" lvl="0" indent="-228600" algn="l" rtl="0">
              <a:spcBef>
                <a:spcPts val="1640"/>
              </a:spcBef>
              <a:spcAft>
                <a:spcPts val="0"/>
              </a:spcAft>
              <a:buSzPts val="2200"/>
              <a:buChar char="•"/>
            </a:pPr>
            <a:r>
              <a:rPr lang="nl-NL"/>
              <a:t>Simulation = stochastic implementation of a dynamic process</a:t>
            </a:r>
            <a:endParaRPr/>
          </a:p>
          <a:p>
            <a:pPr marL="640080" lvl="1" indent="-228600" algn="l" rtl="0">
              <a:spcBef>
                <a:spcPts val="1600"/>
              </a:spcBef>
              <a:spcAft>
                <a:spcPts val="0"/>
              </a:spcAft>
              <a:buSzPts val="2000"/>
              <a:buChar char="•"/>
            </a:pPr>
            <a:r>
              <a:rPr lang="nl-NL"/>
              <a:t>Reflects events experienced by an individual</a:t>
            </a:r>
            <a:endParaRPr/>
          </a:p>
          <a:p>
            <a:pPr marL="342900" lvl="0" indent="-88900" algn="l" rtl="0">
              <a:spcBef>
                <a:spcPts val="1640"/>
              </a:spcBef>
              <a:spcAft>
                <a:spcPts val="0"/>
              </a:spcAft>
              <a:buSzPts val="2200"/>
              <a:buNone/>
            </a:pPr>
            <a:endParaRPr/>
          </a:p>
        </p:txBody>
      </p:sp>
      <p:sp>
        <p:nvSpPr>
          <p:cNvPr id="969" name="Google Shape;969;p135"/>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p136"/>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 state-transition model</a:t>
            </a:r>
            <a:endParaRPr/>
          </a:p>
        </p:txBody>
      </p:sp>
      <p:sp>
        <p:nvSpPr>
          <p:cNvPr id="975" name="Google Shape;975;p136"/>
          <p:cNvSpPr txBox="1">
            <a:spLocks noGrp="1"/>
          </p:cNvSpPr>
          <p:nvPr>
            <p:ph type="body" idx="1"/>
          </p:nvPr>
        </p:nvSpPr>
        <p:spPr>
          <a:xfrm>
            <a:off x="840432" y="1417638"/>
            <a:ext cx="7620000" cy="4983300"/>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2200"/>
              <a:buChar char="•"/>
            </a:pPr>
            <a:r>
              <a:rPr lang="nl-NL"/>
              <a:t>Sometimes called “Markov Monte Carlo” or “First-Order Monte Carlo” or “Individual state transition model”</a:t>
            </a:r>
            <a:endParaRPr/>
          </a:p>
          <a:p>
            <a:pPr marL="342900" lvl="0" indent="-228600" algn="l" rtl="0">
              <a:spcBef>
                <a:spcPts val="1640"/>
              </a:spcBef>
              <a:spcAft>
                <a:spcPts val="0"/>
              </a:spcAft>
              <a:buSzPts val="2200"/>
              <a:buChar char="•"/>
            </a:pPr>
            <a:r>
              <a:rPr lang="nl-NL"/>
              <a:t>Simulates </a:t>
            </a:r>
            <a:r>
              <a:rPr lang="nl-NL" i="1"/>
              <a:t>individual</a:t>
            </a:r>
            <a:r>
              <a:rPr lang="nl-NL"/>
              <a:t> disease progression through a state-transition model</a:t>
            </a:r>
            <a:endParaRPr/>
          </a:p>
          <a:p>
            <a:pPr marL="640080" lvl="1" indent="-228600" algn="l" rtl="0">
              <a:spcBef>
                <a:spcPts val="400"/>
              </a:spcBef>
              <a:spcAft>
                <a:spcPts val="0"/>
              </a:spcAft>
              <a:buSzPts val="2000"/>
              <a:buChar char="•"/>
            </a:pPr>
            <a:r>
              <a:rPr lang="nl-NL"/>
              <a:t>Track individual’s health state over time (can only be in one state at any given time)</a:t>
            </a:r>
            <a:endParaRPr/>
          </a:p>
          <a:p>
            <a:pPr marL="342900" lvl="0" indent="-88900" algn="l" rtl="0">
              <a:spcBef>
                <a:spcPts val="440"/>
              </a:spcBef>
              <a:spcAft>
                <a:spcPts val="0"/>
              </a:spcAft>
              <a:buSzPts val="2200"/>
              <a:buNone/>
            </a:pPr>
            <a:endParaRPr/>
          </a:p>
          <a:p>
            <a:pPr marL="342900" lvl="0" indent="-88900" algn="l" rtl="0">
              <a:spcBef>
                <a:spcPts val="440"/>
              </a:spcBef>
              <a:spcAft>
                <a:spcPts val="0"/>
              </a:spcAft>
              <a:buSzPts val="2200"/>
              <a:buNone/>
            </a:pPr>
            <a:endParaRPr/>
          </a:p>
          <a:p>
            <a:pPr marL="342900" lvl="0" indent="-88900" algn="l" rtl="0">
              <a:spcBef>
                <a:spcPts val="440"/>
              </a:spcBef>
              <a:spcAft>
                <a:spcPts val="0"/>
              </a:spcAft>
              <a:buSzPts val="2200"/>
              <a:buNone/>
            </a:pPr>
            <a:endParaRPr/>
          </a:p>
        </p:txBody>
      </p:sp>
      <p:sp>
        <p:nvSpPr>
          <p:cNvPr id="976" name="Google Shape;976;p136"/>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5</a:t>
            </a:fld>
            <a:endParaRPr/>
          </a:p>
        </p:txBody>
      </p:sp>
      <p:sp>
        <p:nvSpPr>
          <p:cNvPr id="977" name="Google Shape;977;p136"/>
          <p:cNvSpPr/>
          <p:nvPr/>
        </p:nvSpPr>
        <p:spPr>
          <a:xfrm>
            <a:off x="2264780" y="4674910"/>
            <a:ext cx="1200600" cy="840600"/>
          </a:xfrm>
          <a:prstGeom prst="ellipse">
            <a:avLst/>
          </a:prstGeom>
          <a:solidFill>
            <a:srgbClr val="B7DBFF"/>
          </a:solidFill>
          <a:ln w="25400" cap="flat" cmpd="sng">
            <a:solidFill>
              <a:srgbClr val="0038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Healthy</a:t>
            </a:r>
            <a:endParaRPr/>
          </a:p>
        </p:txBody>
      </p:sp>
      <p:sp>
        <p:nvSpPr>
          <p:cNvPr id="978" name="Google Shape;978;p136"/>
          <p:cNvSpPr/>
          <p:nvPr/>
        </p:nvSpPr>
        <p:spPr>
          <a:xfrm>
            <a:off x="4042780" y="4674910"/>
            <a:ext cx="1200600" cy="840600"/>
          </a:xfrm>
          <a:prstGeom prst="ellipse">
            <a:avLst/>
          </a:prstGeom>
          <a:solidFill>
            <a:srgbClr val="B7DBFF"/>
          </a:solidFill>
          <a:ln w="25400" cap="flat" cmpd="sng">
            <a:solidFill>
              <a:srgbClr val="0038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Sick</a:t>
            </a:r>
            <a:endParaRPr/>
          </a:p>
        </p:txBody>
      </p:sp>
      <p:sp>
        <p:nvSpPr>
          <p:cNvPr id="979" name="Google Shape;979;p136"/>
          <p:cNvSpPr/>
          <p:nvPr/>
        </p:nvSpPr>
        <p:spPr>
          <a:xfrm>
            <a:off x="5945470" y="4670292"/>
            <a:ext cx="1200600" cy="840600"/>
          </a:xfrm>
          <a:prstGeom prst="ellipse">
            <a:avLst/>
          </a:prstGeom>
          <a:solidFill>
            <a:srgbClr val="B7DBFF"/>
          </a:solidFill>
          <a:ln w="25400" cap="flat" cmpd="sng">
            <a:solidFill>
              <a:srgbClr val="0038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Dead</a:t>
            </a:r>
            <a:endParaRPr/>
          </a:p>
        </p:txBody>
      </p:sp>
      <p:cxnSp>
        <p:nvCxnSpPr>
          <p:cNvPr id="980" name="Google Shape;980;p136"/>
          <p:cNvCxnSpPr>
            <a:stCxn id="977" idx="0"/>
            <a:endCxn id="978" idx="0"/>
          </p:cNvCxnSpPr>
          <p:nvPr/>
        </p:nvCxnSpPr>
        <p:spPr>
          <a:xfrm rot="-5400000" flipH="1">
            <a:off x="3753830" y="3786160"/>
            <a:ext cx="600" cy="1778100"/>
          </a:xfrm>
          <a:prstGeom prst="curvedConnector3">
            <a:avLst>
              <a:gd name="adj1" fmla="val -52435675"/>
            </a:avLst>
          </a:prstGeom>
          <a:noFill/>
          <a:ln w="25400" cap="flat" cmpd="sng">
            <a:solidFill>
              <a:srgbClr val="3F3F3F"/>
            </a:solidFill>
            <a:prstDash val="solid"/>
            <a:round/>
            <a:headEnd type="none" w="sm" len="sm"/>
            <a:tailEnd type="triangle" w="lg" len="lg"/>
          </a:ln>
        </p:spPr>
      </p:cxnSp>
      <p:cxnSp>
        <p:nvCxnSpPr>
          <p:cNvPr id="981" name="Google Shape;981;p136"/>
          <p:cNvCxnSpPr>
            <a:stCxn id="978" idx="0"/>
            <a:endCxn id="979" idx="0"/>
          </p:cNvCxnSpPr>
          <p:nvPr/>
        </p:nvCxnSpPr>
        <p:spPr>
          <a:xfrm rot="-5400000">
            <a:off x="5592130" y="3721360"/>
            <a:ext cx="4500" cy="1902600"/>
          </a:xfrm>
          <a:prstGeom prst="curvedConnector3">
            <a:avLst>
              <a:gd name="adj1" fmla="val 8056155"/>
            </a:avLst>
          </a:prstGeom>
          <a:noFill/>
          <a:ln w="25400" cap="flat" cmpd="sng">
            <a:solidFill>
              <a:srgbClr val="3F3F3F"/>
            </a:solidFill>
            <a:prstDash val="solid"/>
            <a:round/>
            <a:headEnd type="none" w="sm" len="sm"/>
            <a:tailEnd type="triangle" w="lg" len="lg"/>
          </a:ln>
        </p:spPr>
      </p:cxnSp>
      <p:cxnSp>
        <p:nvCxnSpPr>
          <p:cNvPr id="982" name="Google Shape;982;p136"/>
          <p:cNvCxnSpPr>
            <a:stCxn id="977" idx="4"/>
            <a:endCxn id="979" idx="4"/>
          </p:cNvCxnSpPr>
          <p:nvPr/>
        </p:nvCxnSpPr>
        <p:spPr>
          <a:xfrm rot="-5400000">
            <a:off x="4703180" y="3672910"/>
            <a:ext cx="4500" cy="3680700"/>
          </a:xfrm>
          <a:prstGeom prst="curvedConnector3">
            <a:avLst>
              <a:gd name="adj1" fmla="val -7543023"/>
            </a:avLst>
          </a:prstGeom>
          <a:noFill/>
          <a:ln w="25400" cap="flat" cmpd="sng">
            <a:solidFill>
              <a:srgbClr val="3F3F3F"/>
            </a:solidFill>
            <a:prstDash val="solid"/>
            <a:round/>
            <a:headEnd type="none" w="sm" len="sm"/>
            <a:tailEnd type="triangle" w="lg" len="lg"/>
          </a:ln>
        </p:spPr>
      </p:cxnSp>
      <p:cxnSp>
        <p:nvCxnSpPr>
          <p:cNvPr id="983" name="Google Shape;983;p136"/>
          <p:cNvCxnSpPr>
            <a:stCxn id="977" idx="2"/>
            <a:endCxn id="977" idx="1"/>
          </p:cNvCxnSpPr>
          <p:nvPr/>
        </p:nvCxnSpPr>
        <p:spPr>
          <a:xfrm rot="10800000" flipH="1">
            <a:off x="2264780" y="4797910"/>
            <a:ext cx="175800" cy="297300"/>
          </a:xfrm>
          <a:prstGeom prst="curvedConnector4">
            <a:avLst>
              <a:gd name="adj1" fmla="val -130034"/>
              <a:gd name="adj2" fmla="val 218249"/>
            </a:avLst>
          </a:prstGeom>
          <a:noFill/>
          <a:ln w="25400" cap="flat" cmpd="sng">
            <a:solidFill>
              <a:srgbClr val="3F3F3F"/>
            </a:solidFill>
            <a:prstDash val="solid"/>
            <a:round/>
            <a:headEnd type="none" w="sm" len="sm"/>
            <a:tailEnd type="triangle" w="lg" len="lg"/>
          </a:ln>
        </p:spPr>
      </p:cxnSp>
      <p:cxnSp>
        <p:nvCxnSpPr>
          <p:cNvPr id="984" name="Google Shape;984;p136"/>
          <p:cNvCxnSpPr>
            <a:stCxn id="978" idx="2"/>
            <a:endCxn id="978" idx="1"/>
          </p:cNvCxnSpPr>
          <p:nvPr/>
        </p:nvCxnSpPr>
        <p:spPr>
          <a:xfrm rot="10800000" flipH="1">
            <a:off x="4042780" y="4797910"/>
            <a:ext cx="175800" cy="297300"/>
          </a:xfrm>
          <a:prstGeom prst="curvedConnector4">
            <a:avLst>
              <a:gd name="adj1" fmla="val -130034"/>
              <a:gd name="adj2" fmla="val 218249"/>
            </a:avLst>
          </a:prstGeom>
          <a:noFill/>
          <a:ln w="25400" cap="flat" cmpd="sng">
            <a:solidFill>
              <a:srgbClr val="3F3F3F"/>
            </a:solidFill>
            <a:prstDash val="solid"/>
            <a:round/>
            <a:headEnd type="none" w="sm" len="sm"/>
            <a:tailEnd type="triangle" w="lg" len="lg"/>
          </a:ln>
        </p:spPr>
      </p:cxnSp>
      <p:cxnSp>
        <p:nvCxnSpPr>
          <p:cNvPr id="985" name="Google Shape;985;p136"/>
          <p:cNvCxnSpPr>
            <a:stCxn id="979" idx="2"/>
            <a:endCxn id="979" idx="1"/>
          </p:cNvCxnSpPr>
          <p:nvPr/>
        </p:nvCxnSpPr>
        <p:spPr>
          <a:xfrm rot="10800000" flipH="1">
            <a:off x="5945470" y="4793292"/>
            <a:ext cx="175800" cy="297300"/>
          </a:xfrm>
          <a:prstGeom prst="curvedConnector4">
            <a:avLst>
              <a:gd name="adj1" fmla="val -130034"/>
              <a:gd name="adj2" fmla="val 218249"/>
            </a:avLst>
          </a:prstGeom>
          <a:noFill/>
          <a:ln w="25400" cap="flat" cmpd="sng">
            <a:solidFill>
              <a:srgbClr val="3F3F3F"/>
            </a:solidFill>
            <a:prstDash val="solid"/>
            <a:round/>
            <a:headEnd type="none" w="sm" len="sm"/>
            <a:tailEnd type="triangle" w="lg" len="lg"/>
          </a:ln>
        </p:spPr>
      </p:cxnSp>
      <p:sp>
        <p:nvSpPr>
          <p:cNvPr id="986" name="Google Shape;986;p136"/>
          <p:cNvSpPr txBox="1"/>
          <p:nvPr/>
        </p:nvSpPr>
        <p:spPr>
          <a:xfrm>
            <a:off x="1462645" y="45995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a:p>
        </p:txBody>
      </p:sp>
      <p:sp>
        <p:nvSpPr>
          <p:cNvPr id="987" name="Google Shape;987;p136"/>
          <p:cNvSpPr txBox="1"/>
          <p:nvPr/>
        </p:nvSpPr>
        <p:spPr>
          <a:xfrm>
            <a:off x="2946691" y="404013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a:p>
        </p:txBody>
      </p:sp>
      <p:sp>
        <p:nvSpPr>
          <p:cNvPr id="988" name="Google Shape;988;p136"/>
          <p:cNvSpPr txBox="1"/>
          <p:nvPr/>
        </p:nvSpPr>
        <p:spPr>
          <a:xfrm>
            <a:off x="4310685" y="548906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a:p>
        </p:txBody>
      </p:sp>
      <p:sp>
        <p:nvSpPr>
          <p:cNvPr id="989" name="Google Shape;989;p136"/>
          <p:cNvSpPr txBox="1"/>
          <p:nvPr/>
        </p:nvSpPr>
        <p:spPr>
          <a:xfrm>
            <a:off x="4705489" y="403531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a:p>
        </p:txBody>
      </p:sp>
      <p:sp>
        <p:nvSpPr>
          <p:cNvPr id="990" name="Google Shape;990;p136"/>
          <p:cNvSpPr txBox="1"/>
          <p:nvPr/>
        </p:nvSpPr>
        <p:spPr>
          <a:xfrm>
            <a:off x="3277958" y="4540752"/>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a:p>
        </p:txBody>
      </p:sp>
      <p:sp>
        <p:nvSpPr>
          <p:cNvPr id="991" name="Google Shape;991;p136"/>
          <p:cNvSpPr txBox="1"/>
          <p:nvPr/>
        </p:nvSpPr>
        <p:spPr>
          <a:xfrm>
            <a:off x="5258602" y="454075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a:p>
        </p:txBody>
      </p:sp>
      <p:grpSp>
        <p:nvGrpSpPr>
          <p:cNvPr id="992" name="Google Shape;992;p136"/>
          <p:cNvGrpSpPr/>
          <p:nvPr/>
        </p:nvGrpSpPr>
        <p:grpSpPr>
          <a:xfrm>
            <a:off x="2991609" y="4668560"/>
            <a:ext cx="300518" cy="817563"/>
            <a:chOff x="4314" y="3281"/>
            <a:chExt cx="355" cy="966"/>
          </a:xfrm>
        </p:grpSpPr>
        <p:sp>
          <p:nvSpPr>
            <p:cNvPr id="993" name="Google Shape;993;p136"/>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4" name="Google Shape;994;p136"/>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5" name="Google Shape;995;p136"/>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6" name="Google Shape;996;p136"/>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7" name="Google Shape;997;p136"/>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8" name="Google Shape;998;p136"/>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999" name="Google Shape;999;p136"/>
          <p:cNvSpPr txBox="1"/>
          <p:nvPr/>
        </p:nvSpPr>
        <p:spPr>
          <a:xfrm>
            <a:off x="1088526" y="5714640"/>
            <a:ext cx="1067700" cy="492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t </a:t>
            </a:r>
            <a:r>
              <a:rPr lang="nl-NL" sz="2600">
                <a:solidFill>
                  <a:schemeClr val="dk1"/>
                </a:solidFill>
                <a:latin typeface="Calibri"/>
                <a:ea typeface="Calibri"/>
                <a:cs typeface="Calibri"/>
                <a:sym typeface="Calibri"/>
              </a:rPr>
              <a:t>= 0:</a:t>
            </a:r>
            <a:endParaRPr sz="2600" i="1">
              <a:solidFill>
                <a:schemeClr val="dk1"/>
              </a:solidFill>
              <a:latin typeface="Calibri"/>
              <a:ea typeface="Calibri"/>
              <a:cs typeface="Calibri"/>
              <a:sym typeface="Calibri"/>
            </a:endParaRPr>
          </a:p>
        </p:txBody>
      </p:sp>
      <p:sp>
        <p:nvSpPr>
          <p:cNvPr id="1000" name="Google Shape;1000;p136"/>
          <p:cNvSpPr txBox="1"/>
          <p:nvPr/>
        </p:nvSpPr>
        <p:spPr>
          <a:xfrm>
            <a:off x="1088526" y="5714640"/>
            <a:ext cx="1067700" cy="492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t </a:t>
            </a:r>
            <a:r>
              <a:rPr lang="nl-NL" sz="2600">
                <a:solidFill>
                  <a:schemeClr val="dk1"/>
                </a:solidFill>
                <a:latin typeface="Calibri"/>
                <a:ea typeface="Calibri"/>
                <a:cs typeface="Calibri"/>
                <a:sym typeface="Calibri"/>
              </a:rPr>
              <a:t>= 1:</a:t>
            </a:r>
            <a:endParaRPr sz="2600" i="1">
              <a:solidFill>
                <a:schemeClr val="dk1"/>
              </a:solidFill>
              <a:latin typeface="Calibri"/>
              <a:ea typeface="Calibri"/>
              <a:cs typeface="Calibri"/>
              <a:sym typeface="Calibri"/>
            </a:endParaRPr>
          </a:p>
        </p:txBody>
      </p:sp>
      <p:sp>
        <p:nvSpPr>
          <p:cNvPr id="1001" name="Google Shape;1001;p136"/>
          <p:cNvSpPr txBox="1"/>
          <p:nvPr/>
        </p:nvSpPr>
        <p:spPr>
          <a:xfrm>
            <a:off x="1088526" y="5714640"/>
            <a:ext cx="1067700" cy="492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t </a:t>
            </a:r>
            <a:r>
              <a:rPr lang="nl-NL" sz="2600">
                <a:solidFill>
                  <a:schemeClr val="dk1"/>
                </a:solidFill>
                <a:latin typeface="Calibri"/>
                <a:ea typeface="Calibri"/>
                <a:cs typeface="Calibri"/>
                <a:sym typeface="Calibri"/>
              </a:rPr>
              <a:t>= 2:</a:t>
            </a:r>
            <a:endParaRPr sz="2600" i="1">
              <a:solidFill>
                <a:schemeClr val="dk1"/>
              </a:solidFill>
              <a:latin typeface="Calibri"/>
              <a:ea typeface="Calibri"/>
              <a:cs typeface="Calibri"/>
              <a:sym typeface="Calibri"/>
            </a:endParaRPr>
          </a:p>
        </p:txBody>
      </p:sp>
      <p:sp>
        <p:nvSpPr>
          <p:cNvPr id="1002" name="Google Shape;1002;p136"/>
          <p:cNvSpPr txBox="1"/>
          <p:nvPr/>
        </p:nvSpPr>
        <p:spPr>
          <a:xfrm>
            <a:off x="1088526" y="5714640"/>
            <a:ext cx="1067700" cy="492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t </a:t>
            </a:r>
            <a:r>
              <a:rPr lang="nl-NL" sz="2600">
                <a:solidFill>
                  <a:schemeClr val="dk1"/>
                </a:solidFill>
                <a:latin typeface="Calibri"/>
                <a:ea typeface="Calibri"/>
                <a:cs typeface="Calibri"/>
                <a:sym typeface="Calibri"/>
              </a:rPr>
              <a:t>= 3:</a:t>
            </a:r>
            <a:endParaRPr sz="2600" i="1">
              <a:solidFill>
                <a:schemeClr val="dk1"/>
              </a:solidFill>
              <a:latin typeface="Calibri"/>
              <a:ea typeface="Calibri"/>
              <a:cs typeface="Calibri"/>
              <a:sym typeface="Calibri"/>
            </a:endParaRPr>
          </a:p>
        </p:txBody>
      </p:sp>
      <p:sp>
        <p:nvSpPr>
          <p:cNvPr id="1003" name="Google Shape;1003;p136"/>
          <p:cNvSpPr txBox="1"/>
          <p:nvPr/>
        </p:nvSpPr>
        <p:spPr>
          <a:xfrm>
            <a:off x="1088526" y="5714640"/>
            <a:ext cx="1067700" cy="492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t </a:t>
            </a:r>
            <a:r>
              <a:rPr lang="nl-NL" sz="2600">
                <a:solidFill>
                  <a:schemeClr val="dk1"/>
                </a:solidFill>
                <a:latin typeface="Calibri"/>
                <a:ea typeface="Calibri"/>
                <a:cs typeface="Calibri"/>
                <a:sym typeface="Calibri"/>
              </a:rPr>
              <a:t>= 4:</a:t>
            </a:r>
            <a:endParaRPr sz="2600" i="1">
              <a:solidFill>
                <a:schemeClr val="dk1"/>
              </a:solidFill>
              <a:latin typeface="Calibri"/>
              <a:ea typeface="Calibri"/>
              <a:cs typeface="Calibri"/>
              <a:sym typeface="Calibri"/>
            </a:endParaRPr>
          </a:p>
        </p:txBody>
      </p:sp>
      <p:sp>
        <p:nvSpPr>
          <p:cNvPr id="1004" name="Google Shape;1004;p136"/>
          <p:cNvSpPr txBox="1"/>
          <p:nvPr/>
        </p:nvSpPr>
        <p:spPr>
          <a:xfrm>
            <a:off x="1088526" y="5714640"/>
            <a:ext cx="1067700" cy="492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t </a:t>
            </a:r>
            <a:r>
              <a:rPr lang="nl-NL" sz="2600">
                <a:solidFill>
                  <a:schemeClr val="dk1"/>
                </a:solidFill>
                <a:latin typeface="Calibri"/>
                <a:ea typeface="Calibri"/>
                <a:cs typeface="Calibri"/>
                <a:sym typeface="Calibri"/>
              </a:rPr>
              <a:t>= 5:</a:t>
            </a:r>
            <a:endParaRPr sz="2600" i="1">
              <a:solidFill>
                <a:schemeClr val="dk1"/>
              </a:solidFill>
              <a:latin typeface="Calibri"/>
              <a:ea typeface="Calibri"/>
              <a:cs typeface="Calibri"/>
              <a:sym typeface="Calibri"/>
            </a:endParaRPr>
          </a:p>
        </p:txBody>
      </p:sp>
      <p:grpSp>
        <p:nvGrpSpPr>
          <p:cNvPr id="1005" name="Google Shape;1005;p136"/>
          <p:cNvGrpSpPr/>
          <p:nvPr/>
        </p:nvGrpSpPr>
        <p:grpSpPr>
          <a:xfrm>
            <a:off x="4822993" y="4664932"/>
            <a:ext cx="300518" cy="817563"/>
            <a:chOff x="4314" y="3281"/>
            <a:chExt cx="355" cy="966"/>
          </a:xfrm>
        </p:grpSpPr>
        <p:sp>
          <p:nvSpPr>
            <p:cNvPr id="1006" name="Google Shape;1006;p136"/>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7" name="Google Shape;1007;p136"/>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8" name="Google Shape;1008;p136"/>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9" name="Google Shape;1009;p136"/>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0" name="Google Shape;1010;p136"/>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1" name="Google Shape;1011;p136"/>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1012" name="Google Shape;1012;p136" descr="C:\Users\eenns\AppData\Local\Microsoft\Windows\Temporary Internet Files\Content.IE5\5TELS3RD\MC900078739[2].wmf"/>
          <p:cNvPicPr preferRelativeResize="0"/>
          <p:nvPr/>
        </p:nvPicPr>
        <p:blipFill rotWithShape="1">
          <a:blip r:embed="rId3">
            <a:alphaModFix/>
          </a:blip>
          <a:srcRect/>
          <a:stretch/>
        </p:blipFill>
        <p:spPr>
          <a:xfrm>
            <a:off x="6821721" y="4784220"/>
            <a:ext cx="335339" cy="70166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7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8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8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8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8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8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8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8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8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8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8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9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9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0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0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05"/>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1"/>
                                          </p:stCondLst>
                                        </p:cTn>
                                        <p:tgtEl>
                                          <p:spTgt spid="992"/>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0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0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0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1"/>
                                          </p:stCondLst>
                                        </p:cTn>
                                        <p:tgtEl>
                                          <p:spTgt spid="1005"/>
                                        </p:tgtEl>
                                        <p:attrNameLst>
                                          <p:attrName>style.visibility</p:attrName>
                                        </p:attrNameLst>
                                      </p:cBhvr>
                                      <p:to>
                                        <p:strVal val="hidden"/>
                                      </p:to>
                                    </p:set>
                                  </p:childTnLst>
                                </p:cTn>
                              </p:par>
                              <p:par>
                                <p:cTn id="71" presetID="1" presetClass="entr" presetSubtype="0" fill="hold" nodeType="withEffect">
                                  <p:stCondLst>
                                    <p:cond delay="0"/>
                                  </p:stCondLst>
                                  <p:childTnLst>
                                    <p:set>
                                      <p:cBhvr>
                                        <p:cTn id="72" dur="1" fill="hold">
                                          <p:stCondLst>
                                            <p:cond delay="0"/>
                                          </p:stCondLst>
                                        </p:cTn>
                                        <p:tgtEl>
                                          <p:spTgt spid="1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sp>
        <p:nvSpPr>
          <p:cNvPr id="1017" name="Google Shape;1017;p137"/>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General Microsimulation</a:t>
            </a:r>
            <a:endParaRPr/>
          </a:p>
        </p:txBody>
      </p:sp>
      <p:sp>
        <p:nvSpPr>
          <p:cNvPr id="1018" name="Google Shape;1018;p137"/>
          <p:cNvSpPr txBox="1">
            <a:spLocks noGrp="1"/>
          </p:cNvSpPr>
          <p:nvPr>
            <p:ph type="body" idx="1"/>
          </p:nvPr>
        </p:nvSpPr>
        <p:spPr>
          <a:xfrm>
            <a:off x="840432" y="1417638"/>
            <a:ext cx="7620000" cy="4983300"/>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2200"/>
              <a:buChar char="•"/>
            </a:pPr>
            <a:r>
              <a:rPr lang="nl-NL"/>
              <a:t>Need not explicitly follow a state-transition model structure</a:t>
            </a:r>
            <a:endParaRPr/>
          </a:p>
          <a:p>
            <a:pPr marL="342900" lvl="0" indent="-228600" algn="l" rtl="0">
              <a:spcBef>
                <a:spcPts val="1640"/>
              </a:spcBef>
              <a:spcAft>
                <a:spcPts val="0"/>
              </a:spcAft>
              <a:buSzPts val="2200"/>
              <a:buChar char="•"/>
            </a:pPr>
            <a:r>
              <a:rPr lang="nl-NL"/>
              <a:t>Track current state of individual as well as relevant history/characteristics</a:t>
            </a:r>
            <a:endParaRPr/>
          </a:p>
          <a:p>
            <a:pPr marL="640080" lvl="1" indent="-228600" algn="l" rtl="0">
              <a:spcBef>
                <a:spcPts val="400"/>
              </a:spcBef>
              <a:spcAft>
                <a:spcPts val="0"/>
              </a:spcAft>
              <a:buSzPts val="2000"/>
              <a:buChar char="•"/>
            </a:pPr>
            <a:r>
              <a:rPr lang="nl-NL"/>
              <a:t>Need not be discrete categories; continuous measures possible</a:t>
            </a:r>
            <a:endParaRPr/>
          </a:p>
          <a:p>
            <a:pPr marL="342900" lvl="0" indent="-228600" algn="l" rtl="0">
              <a:spcBef>
                <a:spcPts val="1640"/>
              </a:spcBef>
              <a:spcAft>
                <a:spcPts val="0"/>
              </a:spcAft>
              <a:buSzPts val="2200"/>
              <a:buChar char="•"/>
            </a:pPr>
            <a:r>
              <a:rPr lang="nl-NL"/>
              <a:t>Probabilities of simulated events can depend on</a:t>
            </a:r>
            <a:endParaRPr/>
          </a:p>
          <a:p>
            <a:pPr marL="640080" lvl="1" indent="-228600" algn="l" rtl="0">
              <a:spcBef>
                <a:spcPts val="400"/>
              </a:spcBef>
              <a:spcAft>
                <a:spcPts val="0"/>
              </a:spcAft>
              <a:buSzPts val="2000"/>
              <a:buChar char="•"/>
            </a:pPr>
            <a:r>
              <a:rPr lang="nl-NL"/>
              <a:t>Individual characteristics (age, gender, etc.)</a:t>
            </a:r>
            <a:endParaRPr/>
          </a:p>
          <a:p>
            <a:pPr marL="640080" lvl="1" indent="-228600" algn="l" rtl="0">
              <a:spcBef>
                <a:spcPts val="400"/>
              </a:spcBef>
              <a:spcAft>
                <a:spcPts val="0"/>
              </a:spcAft>
              <a:buSzPts val="2000"/>
              <a:buChar char="•"/>
            </a:pPr>
            <a:r>
              <a:rPr lang="nl-NL"/>
              <a:t>Full clinical history, time since clinical events</a:t>
            </a:r>
            <a:endParaRPr/>
          </a:p>
          <a:p>
            <a:pPr marL="342900" lvl="0" indent="-88900" algn="l" rtl="0">
              <a:spcBef>
                <a:spcPts val="1640"/>
              </a:spcBef>
              <a:spcAft>
                <a:spcPts val="0"/>
              </a:spcAft>
              <a:buSzPts val="2200"/>
              <a:buNone/>
            </a:pPr>
            <a:endParaRPr/>
          </a:p>
        </p:txBody>
      </p:sp>
      <p:sp>
        <p:nvSpPr>
          <p:cNvPr id="1019" name="Google Shape;1019;p137"/>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1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1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1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1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138"/>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sz="4000"/>
              <a:t>Pros/Cons of Microsimulation</a:t>
            </a:r>
            <a:endParaRPr/>
          </a:p>
        </p:txBody>
      </p:sp>
      <p:sp>
        <p:nvSpPr>
          <p:cNvPr id="1025" name="Google Shape;1025;p138"/>
          <p:cNvSpPr txBox="1">
            <a:spLocks noGrp="1"/>
          </p:cNvSpPr>
          <p:nvPr>
            <p:ph type="body" idx="1"/>
          </p:nvPr>
        </p:nvSpPr>
        <p:spPr>
          <a:xfrm>
            <a:off x="840432" y="1535113"/>
            <a:ext cx="3657600" cy="6399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2600"/>
              <a:buNone/>
            </a:pPr>
            <a:r>
              <a:rPr lang="nl-NL" sz="2600"/>
              <a:t>Advantages</a:t>
            </a:r>
            <a:endParaRPr/>
          </a:p>
        </p:txBody>
      </p:sp>
      <p:sp>
        <p:nvSpPr>
          <p:cNvPr id="1026" name="Google Shape;1026;p138"/>
          <p:cNvSpPr txBox="1">
            <a:spLocks noGrp="1"/>
          </p:cNvSpPr>
          <p:nvPr>
            <p:ph type="body" idx="2"/>
          </p:nvPr>
        </p:nvSpPr>
        <p:spPr>
          <a:xfrm>
            <a:off x="840432" y="2174875"/>
            <a:ext cx="3657600" cy="3951300"/>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2400"/>
              <a:buChar char="•"/>
            </a:pPr>
            <a:r>
              <a:rPr lang="nl-NL"/>
              <a:t>Flexible model structure</a:t>
            </a:r>
            <a:endParaRPr/>
          </a:p>
          <a:p>
            <a:pPr marL="342900" lvl="0" indent="-228600" algn="l" rtl="0">
              <a:spcBef>
                <a:spcPts val="1680"/>
              </a:spcBef>
              <a:spcAft>
                <a:spcPts val="0"/>
              </a:spcAft>
              <a:buSzPts val="2400"/>
              <a:buChar char="•"/>
            </a:pPr>
            <a:r>
              <a:rPr lang="nl-NL"/>
              <a:t>Easy to include:</a:t>
            </a:r>
            <a:endParaRPr/>
          </a:p>
          <a:p>
            <a:pPr marL="640080" lvl="1" indent="-228600" algn="l" rtl="0">
              <a:spcBef>
                <a:spcPts val="400"/>
              </a:spcBef>
              <a:spcAft>
                <a:spcPts val="0"/>
              </a:spcAft>
              <a:buSzPts val="2000"/>
              <a:buChar char="•"/>
            </a:pPr>
            <a:r>
              <a:rPr lang="nl-NL"/>
              <a:t>Individual heterogeneity</a:t>
            </a:r>
            <a:endParaRPr/>
          </a:p>
          <a:p>
            <a:pPr marL="640080" lvl="1" indent="-228600" algn="l" rtl="0">
              <a:spcBef>
                <a:spcPts val="400"/>
              </a:spcBef>
              <a:spcAft>
                <a:spcPts val="0"/>
              </a:spcAft>
              <a:buSzPts val="2000"/>
              <a:buChar char="•"/>
            </a:pPr>
            <a:r>
              <a:rPr lang="nl-NL"/>
              <a:t>Complex history-dependencies</a:t>
            </a:r>
            <a:endParaRPr/>
          </a:p>
          <a:p>
            <a:pPr marL="640080" lvl="1" indent="-228600" algn="l" rtl="0">
              <a:spcBef>
                <a:spcPts val="400"/>
              </a:spcBef>
              <a:spcAft>
                <a:spcPts val="0"/>
              </a:spcAft>
              <a:buSzPts val="2000"/>
              <a:buChar char="•"/>
            </a:pPr>
            <a:r>
              <a:rPr lang="nl-NL"/>
              <a:t>Continuous health measures</a:t>
            </a:r>
            <a:endParaRPr/>
          </a:p>
          <a:p>
            <a:pPr marL="640080" lvl="1" indent="-228600" algn="l" rtl="0">
              <a:spcBef>
                <a:spcPts val="400"/>
              </a:spcBef>
              <a:spcAft>
                <a:spcPts val="0"/>
              </a:spcAft>
              <a:buSzPts val="2000"/>
              <a:buChar char="•"/>
            </a:pPr>
            <a:r>
              <a:rPr lang="nl-NL"/>
              <a:t>Relation among individuals (network)</a:t>
            </a:r>
            <a:endParaRPr/>
          </a:p>
          <a:p>
            <a:pPr marL="342900" lvl="0" indent="-76200" algn="l" rtl="0">
              <a:spcBef>
                <a:spcPts val="480"/>
              </a:spcBef>
              <a:spcAft>
                <a:spcPts val="0"/>
              </a:spcAft>
              <a:buSzPts val="2400"/>
              <a:buNone/>
            </a:pPr>
            <a:endParaRPr/>
          </a:p>
          <a:p>
            <a:pPr marL="342900" lvl="0" indent="-76200" algn="l" rtl="0">
              <a:spcBef>
                <a:spcPts val="480"/>
              </a:spcBef>
              <a:spcAft>
                <a:spcPts val="0"/>
              </a:spcAft>
              <a:buSzPts val="2400"/>
              <a:buNone/>
            </a:pPr>
            <a:endParaRPr/>
          </a:p>
          <a:p>
            <a:pPr marL="342900" lvl="0" indent="-76200" algn="l" rtl="0">
              <a:spcBef>
                <a:spcPts val="480"/>
              </a:spcBef>
              <a:spcAft>
                <a:spcPts val="0"/>
              </a:spcAft>
              <a:buSzPts val="2400"/>
              <a:buNone/>
            </a:pPr>
            <a:endParaRPr/>
          </a:p>
        </p:txBody>
      </p:sp>
      <p:sp>
        <p:nvSpPr>
          <p:cNvPr id="1027" name="Google Shape;1027;p138"/>
          <p:cNvSpPr txBox="1">
            <a:spLocks noGrp="1"/>
          </p:cNvSpPr>
          <p:nvPr>
            <p:ph type="body" idx="3"/>
          </p:nvPr>
        </p:nvSpPr>
        <p:spPr>
          <a:xfrm>
            <a:off x="4802832" y="1535113"/>
            <a:ext cx="3657600" cy="6399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2600"/>
              <a:buNone/>
            </a:pPr>
            <a:r>
              <a:rPr lang="nl-NL" sz="2600"/>
              <a:t>Disadvantages</a:t>
            </a:r>
            <a:endParaRPr/>
          </a:p>
        </p:txBody>
      </p:sp>
      <p:sp>
        <p:nvSpPr>
          <p:cNvPr id="1028" name="Google Shape;1028;p138"/>
          <p:cNvSpPr txBox="1">
            <a:spLocks noGrp="1"/>
          </p:cNvSpPr>
          <p:nvPr>
            <p:ph type="body" idx="4"/>
          </p:nvPr>
        </p:nvSpPr>
        <p:spPr>
          <a:xfrm>
            <a:off x="4802832" y="2174875"/>
            <a:ext cx="3657600" cy="3951300"/>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2400"/>
              <a:buChar char="•"/>
            </a:pPr>
            <a:r>
              <a:rPr lang="nl-NL"/>
              <a:t>Complex to implement</a:t>
            </a:r>
            <a:endParaRPr/>
          </a:p>
          <a:p>
            <a:pPr marL="342900" lvl="0" indent="-228600" algn="l" rtl="0">
              <a:spcBef>
                <a:spcPts val="1680"/>
              </a:spcBef>
              <a:spcAft>
                <a:spcPts val="0"/>
              </a:spcAft>
              <a:buSzPts val="2400"/>
              <a:buChar char="•"/>
            </a:pPr>
            <a:r>
              <a:rPr lang="nl-NL"/>
              <a:t>Computationally intensive</a:t>
            </a:r>
            <a:endParaRPr/>
          </a:p>
          <a:p>
            <a:pPr marL="342900" lvl="0" indent="-228600" algn="l" rtl="0">
              <a:spcBef>
                <a:spcPts val="1680"/>
              </a:spcBef>
              <a:spcAft>
                <a:spcPts val="0"/>
              </a:spcAft>
              <a:buSzPts val="2400"/>
              <a:buChar char="•"/>
            </a:pPr>
            <a:r>
              <a:rPr lang="nl-NL"/>
              <a:t>Requires more data to inform model parameter values</a:t>
            </a:r>
            <a:endParaRPr/>
          </a:p>
        </p:txBody>
      </p:sp>
      <p:sp>
        <p:nvSpPr>
          <p:cNvPr id="1029" name="Google Shape;1029;p138"/>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3"/>
        <p:cNvGrpSpPr/>
        <p:nvPr/>
      </p:nvGrpSpPr>
      <p:grpSpPr>
        <a:xfrm>
          <a:off x="0" y="0"/>
          <a:ext cx="0" cy="0"/>
          <a:chOff x="0" y="0"/>
          <a:chExt cx="0" cy="0"/>
        </a:xfrm>
      </p:grpSpPr>
      <p:sp>
        <p:nvSpPr>
          <p:cNvPr id="1034" name="Google Shape;1034;p139"/>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sz="4000"/>
              <a:t>Microsimulation Basics</a:t>
            </a:r>
            <a:endParaRPr/>
          </a:p>
        </p:txBody>
      </p:sp>
      <p:sp>
        <p:nvSpPr>
          <p:cNvPr id="1035" name="Google Shape;1035;p139"/>
          <p:cNvSpPr txBox="1">
            <a:spLocks noGrp="1"/>
          </p:cNvSpPr>
          <p:nvPr>
            <p:ph type="body" idx="1"/>
          </p:nvPr>
        </p:nvSpPr>
        <p:spPr>
          <a:xfrm>
            <a:off x="840432" y="1417638"/>
            <a:ext cx="7620000" cy="4983300"/>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2200"/>
              <a:buChar char="•"/>
            </a:pPr>
            <a:r>
              <a:rPr lang="nl-NL" dirty="0" err="1"/>
              <a:t>Simulate</a:t>
            </a:r>
            <a:r>
              <a:rPr lang="nl-NL" dirty="0"/>
              <a:t> </a:t>
            </a:r>
            <a:r>
              <a:rPr lang="nl-NL" dirty="0" err="1"/>
              <a:t>disease</a:t>
            </a:r>
            <a:r>
              <a:rPr lang="nl-NL" dirty="0"/>
              <a:t> </a:t>
            </a:r>
            <a:r>
              <a:rPr lang="nl-NL" dirty="0" err="1"/>
              <a:t>progression</a:t>
            </a:r>
            <a:r>
              <a:rPr lang="nl-NL" dirty="0"/>
              <a:t> </a:t>
            </a:r>
            <a:r>
              <a:rPr lang="nl-NL" dirty="0" err="1"/>
              <a:t>and</a:t>
            </a:r>
            <a:r>
              <a:rPr lang="nl-NL" dirty="0"/>
              <a:t> health </a:t>
            </a:r>
            <a:r>
              <a:rPr lang="nl-NL" dirty="0" err="1"/>
              <a:t>outcomes</a:t>
            </a:r>
            <a:r>
              <a:rPr lang="nl-NL" dirty="0"/>
              <a:t> in </a:t>
            </a:r>
            <a:r>
              <a:rPr lang="nl-NL" dirty="0" err="1"/>
              <a:t>an</a:t>
            </a:r>
            <a:r>
              <a:rPr lang="nl-NL" dirty="0"/>
              <a:t> </a:t>
            </a:r>
            <a:r>
              <a:rPr lang="nl-NL" dirty="0" err="1"/>
              <a:t>individual</a:t>
            </a:r>
            <a:endParaRPr dirty="0"/>
          </a:p>
          <a:p>
            <a:pPr marL="342900" lvl="0" indent="-228600" algn="l" rtl="0">
              <a:spcBef>
                <a:spcPts val="1640"/>
              </a:spcBef>
              <a:spcAft>
                <a:spcPts val="0"/>
              </a:spcAft>
              <a:buSzPts val="2200"/>
              <a:buChar char="•"/>
            </a:pPr>
            <a:r>
              <a:rPr lang="nl-NL" dirty="0" err="1"/>
              <a:t>Simulate</a:t>
            </a:r>
            <a:r>
              <a:rPr lang="nl-NL" dirty="0"/>
              <a:t> </a:t>
            </a:r>
            <a:r>
              <a:rPr lang="nl-NL" dirty="0" err="1"/>
              <a:t>many</a:t>
            </a:r>
            <a:r>
              <a:rPr lang="nl-NL" dirty="0"/>
              <a:t> </a:t>
            </a:r>
            <a:r>
              <a:rPr lang="nl-NL" dirty="0" err="1"/>
              <a:t>individuals</a:t>
            </a:r>
            <a:r>
              <a:rPr lang="nl-NL" dirty="0"/>
              <a:t> </a:t>
            </a:r>
            <a:r>
              <a:rPr lang="nl-NL" dirty="0" err="1"/>
              <a:t>to</a:t>
            </a:r>
            <a:r>
              <a:rPr lang="nl-NL" dirty="0"/>
              <a:t> </a:t>
            </a:r>
            <a:r>
              <a:rPr lang="nl-NL" dirty="0" err="1"/>
              <a:t>estimate</a:t>
            </a:r>
            <a:r>
              <a:rPr lang="nl-NL" dirty="0"/>
              <a:t> </a:t>
            </a:r>
            <a:r>
              <a:rPr lang="nl-NL" dirty="0" err="1"/>
              <a:t>expected</a:t>
            </a:r>
            <a:r>
              <a:rPr lang="nl-NL" dirty="0"/>
              <a:t> </a:t>
            </a:r>
            <a:r>
              <a:rPr lang="nl-NL" dirty="0" err="1"/>
              <a:t>value</a:t>
            </a:r>
            <a:r>
              <a:rPr lang="nl-NL" dirty="0"/>
              <a:t> </a:t>
            </a:r>
            <a:r>
              <a:rPr lang="nl-NL" dirty="0" err="1"/>
              <a:t>and</a:t>
            </a:r>
            <a:r>
              <a:rPr lang="nl-NL" dirty="0"/>
              <a:t> standard </a:t>
            </a:r>
            <a:r>
              <a:rPr lang="nl-NL" dirty="0" err="1"/>
              <a:t>deviation</a:t>
            </a:r>
            <a:r>
              <a:rPr lang="nl-NL" dirty="0"/>
              <a:t> of health </a:t>
            </a:r>
            <a:r>
              <a:rPr lang="nl-NL" dirty="0" err="1"/>
              <a:t>outcomes</a:t>
            </a:r>
            <a:r>
              <a:rPr lang="nl-NL" dirty="0"/>
              <a:t> over a large </a:t>
            </a:r>
            <a:r>
              <a:rPr lang="nl-NL" dirty="0" err="1"/>
              <a:t>population</a:t>
            </a:r>
            <a:endParaRPr dirty="0"/>
          </a:p>
        </p:txBody>
      </p:sp>
      <p:sp>
        <p:nvSpPr>
          <p:cNvPr id="1036" name="Google Shape;1036;p139"/>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8</a:t>
            </a:fld>
            <a:endParaRPr/>
          </a:p>
        </p:txBody>
      </p:sp>
      <p:grpSp>
        <p:nvGrpSpPr>
          <p:cNvPr id="1037" name="Google Shape;1037;p139"/>
          <p:cNvGrpSpPr/>
          <p:nvPr/>
        </p:nvGrpSpPr>
        <p:grpSpPr>
          <a:xfrm>
            <a:off x="2145543" y="3662672"/>
            <a:ext cx="300518" cy="817563"/>
            <a:chOff x="4314" y="3281"/>
            <a:chExt cx="355" cy="966"/>
          </a:xfrm>
        </p:grpSpPr>
        <p:sp>
          <p:nvSpPr>
            <p:cNvPr id="1038" name="Google Shape;1038;p139"/>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39" name="Google Shape;1039;p139"/>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40" name="Google Shape;1040;p139"/>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41" name="Google Shape;1041;p139"/>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42" name="Google Shape;1042;p139"/>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43" name="Google Shape;1043;p139"/>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44" name="Google Shape;1044;p139"/>
          <p:cNvSpPr txBox="1"/>
          <p:nvPr/>
        </p:nvSpPr>
        <p:spPr>
          <a:xfrm>
            <a:off x="1349974" y="3878200"/>
            <a:ext cx="647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onstantia"/>
                <a:ea typeface="Constantia"/>
                <a:cs typeface="Constantia"/>
                <a:sym typeface="Constantia"/>
              </a:rPr>
              <a:t>Zoe</a:t>
            </a:r>
            <a:r>
              <a:rPr lang="nl-NL" sz="1800" dirty="0">
                <a:solidFill>
                  <a:schemeClr val="dk1"/>
                </a:solidFill>
                <a:latin typeface="Constantia"/>
                <a:ea typeface="Constantia"/>
                <a:cs typeface="Constantia"/>
                <a:sym typeface="Constantia"/>
              </a:rPr>
              <a:t>:</a:t>
            </a:r>
            <a:endParaRPr dirty="0"/>
          </a:p>
        </p:txBody>
      </p:sp>
      <p:grpSp>
        <p:nvGrpSpPr>
          <p:cNvPr id="1045" name="Google Shape;1045;p139"/>
          <p:cNvGrpSpPr/>
          <p:nvPr/>
        </p:nvGrpSpPr>
        <p:grpSpPr>
          <a:xfrm>
            <a:off x="1226950" y="4644567"/>
            <a:ext cx="1219111" cy="817563"/>
            <a:chOff x="762912" y="4644567"/>
            <a:chExt cx="1219111" cy="817563"/>
          </a:xfrm>
        </p:grpSpPr>
        <p:grpSp>
          <p:nvGrpSpPr>
            <p:cNvPr id="1046" name="Google Shape;1046;p139"/>
            <p:cNvGrpSpPr/>
            <p:nvPr/>
          </p:nvGrpSpPr>
          <p:grpSpPr>
            <a:xfrm>
              <a:off x="1681505" y="4644567"/>
              <a:ext cx="300518" cy="817563"/>
              <a:chOff x="4314" y="3281"/>
              <a:chExt cx="355" cy="966"/>
            </a:xfrm>
          </p:grpSpPr>
          <p:sp>
            <p:nvSpPr>
              <p:cNvPr id="1047" name="Google Shape;1047;p139"/>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48" name="Google Shape;1048;p139"/>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49" name="Google Shape;1049;p139"/>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50" name="Google Shape;1050;p139"/>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51" name="Google Shape;1051;p139"/>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52" name="Google Shape;1052;p139"/>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53" name="Google Shape;1053;p139"/>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a:solidFill>
                    <a:schemeClr val="dk1"/>
                  </a:solidFill>
                  <a:latin typeface="Constantia"/>
                  <a:ea typeface="Constantia"/>
                  <a:cs typeface="Constantia"/>
                  <a:sym typeface="Constantia"/>
                </a:rPr>
                <a:t>Eline:</a:t>
              </a:r>
              <a:endParaRPr dirty="0"/>
            </a:p>
          </p:txBody>
        </p:sp>
      </p:grpSp>
      <p:grpSp>
        <p:nvGrpSpPr>
          <p:cNvPr id="1054" name="Google Shape;1054;p139"/>
          <p:cNvGrpSpPr/>
          <p:nvPr/>
        </p:nvGrpSpPr>
        <p:grpSpPr>
          <a:xfrm>
            <a:off x="967701" y="5654505"/>
            <a:ext cx="1478359" cy="817563"/>
            <a:chOff x="556225" y="5654505"/>
            <a:chExt cx="1478359" cy="817563"/>
          </a:xfrm>
        </p:grpSpPr>
        <p:grpSp>
          <p:nvGrpSpPr>
            <p:cNvPr id="1055" name="Google Shape;1055;p139"/>
            <p:cNvGrpSpPr/>
            <p:nvPr/>
          </p:nvGrpSpPr>
          <p:grpSpPr>
            <a:xfrm>
              <a:off x="1734067" y="5654505"/>
              <a:ext cx="300518" cy="817563"/>
              <a:chOff x="4314" y="3281"/>
              <a:chExt cx="355" cy="966"/>
            </a:xfrm>
          </p:grpSpPr>
          <p:sp>
            <p:nvSpPr>
              <p:cNvPr id="1056" name="Google Shape;1056;p139"/>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57" name="Google Shape;1057;p139"/>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58" name="Google Shape;1058;p139"/>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59" name="Google Shape;1059;p139"/>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60" name="Google Shape;1060;p139"/>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61" name="Google Shape;1061;p139"/>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62" name="Google Shape;1062;p139"/>
            <p:cNvSpPr txBox="1"/>
            <p:nvPr/>
          </p:nvSpPr>
          <p:spPr>
            <a:xfrm>
              <a:off x="556225" y="5841375"/>
              <a:ext cx="10089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sp>
        <p:nvSpPr>
          <p:cNvPr id="1063" name="Google Shape;1063;p139"/>
          <p:cNvSpPr/>
          <p:nvPr/>
        </p:nvSpPr>
        <p:spPr>
          <a:xfrm>
            <a:off x="2775118" y="3865901"/>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64" name="Google Shape;1064;p139"/>
          <p:cNvSpPr/>
          <p:nvPr/>
        </p:nvSpPr>
        <p:spPr>
          <a:xfrm>
            <a:off x="3232318" y="3865901"/>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65" name="Google Shape;1065;p139"/>
          <p:cNvSpPr/>
          <p:nvPr/>
        </p:nvSpPr>
        <p:spPr>
          <a:xfrm>
            <a:off x="3689518" y="3865901"/>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66" name="Google Shape;1066;p139"/>
          <p:cNvSpPr/>
          <p:nvPr/>
        </p:nvSpPr>
        <p:spPr>
          <a:xfrm>
            <a:off x="4160860" y="3865901"/>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67" name="Google Shape;1067;p139"/>
          <p:cNvSpPr/>
          <p:nvPr/>
        </p:nvSpPr>
        <p:spPr>
          <a:xfrm>
            <a:off x="5989660" y="3865901"/>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068" name="Google Shape;1068;p139"/>
          <p:cNvSpPr/>
          <p:nvPr/>
        </p:nvSpPr>
        <p:spPr>
          <a:xfrm>
            <a:off x="6446860" y="3865901"/>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069" name="Google Shape;1069;p139"/>
          <p:cNvSpPr/>
          <p:nvPr/>
        </p:nvSpPr>
        <p:spPr>
          <a:xfrm>
            <a:off x="6896970" y="3865901"/>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070" name="Google Shape;1070;p139"/>
          <p:cNvSpPr/>
          <p:nvPr/>
        </p:nvSpPr>
        <p:spPr>
          <a:xfrm>
            <a:off x="4618060" y="3865901"/>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71" name="Google Shape;1071;p139"/>
          <p:cNvSpPr/>
          <p:nvPr/>
        </p:nvSpPr>
        <p:spPr>
          <a:xfrm>
            <a:off x="5075260" y="3865901"/>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072" name="Google Shape;1072;p139"/>
          <p:cNvSpPr/>
          <p:nvPr/>
        </p:nvSpPr>
        <p:spPr>
          <a:xfrm>
            <a:off x="5532460" y="3865901"/>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grpSp>
        <p:nvGrpSpPr>
          <p:cNvPr id="1073" name="Google Shape;1073;p139"/>
          <p:cNvGrpSpPr/>
          <p:nvPr/>
        </p:nvGrpSpPr>
        <p:grpSpPr>
          <a:xfrm>
            <a:off x="2775118" y="4922077"/>
            <a:ext cx="4579052" cy="457200"/>
            <a:chOff x="2775118" y="4922077"/>
            <a:chExt cx="4579052" cy="457200"/>
          </a:xfrm>
        </p:grpSpPr>
        <p:sp>
          <p:nvSpPr>
            <p:cNvPr id="1074" name="Google Shape;1074;p139"/>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75" name="Google Shape;1075;p139"/>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76" name="Google Shape;1076;p139"/>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77" name="Google Shape;1077;p139"/>
            <p:cNvSpPr/>
            <p:nvPr/>
          </p:nvSpPr>
          <p:spPr>
            <a:xfrm>
              <a:off x="4160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78" name="Google Shape;1078;p139"/>
            <p:cNvSpPr/>
            <p:nvPr/>
          </p:nvSpPr>
          <p:spPr>
            <a:xfrm>
              <a:off x="59896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079" name="Google Shape;1079;p139"/>
            <p:cNvSpPr/>
            <p:nvPr/>
          </p:nvSpPr>
          <p:spPr>
            <a:xfrm>
              <a:off x="64468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080" name="Google Shape;1080;p139"/>
            <p:cNvSpPr/>
            <p:nvPr/>
          </p:nvSpPr>
          <p:spPr>
            <a:xfrm>
              <a:off x="689697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081" name="Google Shape;1081;p139"/>
            <p:cNvSpPr/>
            <p:nvPr/>
          </p:nvSpPr>
          <p:spPr>
            <a:xfrm>
              <a:off x="46180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082" name="Google Shape;1082;p139"/>
            <p:cNvSpPr/>
            <p:nvPr/>
          </p:nvSpPr>
          <p:spPr>
            <a:xfrm>
              <a:off x="50752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083" name="Google Shape;1083;p139"/>
            <p:cNvSpPr/>
            <p:nvPr/>
          </p:nvSpPr>
          <p:spPr>
            <a:xfrm>
              <a:off x="55324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grpSp>
      <p:grpSp>
        <p:nvGrpSpPr>
          <p:cNvPr id="1084" name="Google Shape;1084;p139"/>
          <p:cNvGrpSpPr/>
          <p:nvPr/>
        </p:nvGrpSpPr>
        <p:grpSpPr>
          <a:xfrm>
            <a:off x="2780417" y="5932015"/>
            <a:ext cx="4579052" cy="457200"/>
            <a:chOff x="2780417" y="5932015"/>
            <a:chExt cx="4579052" cy="457200"/>
          </a:xfrm>
        </p:grpSpPr>
        <p:sp>
          <p:nvSpPr>
            <p:cNvPr id="1085" name="Google Shape;1085;p139"/>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86" name="Google Shape;1086;p139"/>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87" name="Google Shape;1087;p139"/>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088" name="Google Shape;1088;p139"/>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089" name="Google Shape;1089;p139"/>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090" name="Google Shape;1090;p139"/>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091" name="Google Shape;1091;p139"/>
            <p:cNvSpPr/>
            <p:nvPr/>
          </p:nvSpPr>
          <p:spPr>
            <a:xfrm>
              <a:off x="6902269" y="5932015"/>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092" name="Google Shape;1092;p139"/>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093" name="Google Shape;1093;p139"/>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094" name="Google Shape;1094;p139"/>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grpSp>
      <p:sp>
        <p:nvSpPr>
          <p:cNvPr id="1095" name="Google Shape;1095;p139"/>
          <p:cNvSpPr txBox="1"/>
          <p:nvPr/>
        </p:nvSpPr>
        <p:spPr>
          <a:xfrm>
            <a:off x="2952558" y="4342466"/>
            <a:ext cx="538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a:solidFill>
                  <a:schemeClr val="dk1"/>
                </a:solidFill>
                <a:latin typeface="Calibri"/>
                <a:ea typeface="Calibri"/>
                <a:cs typeface="Calibri"/>
                <a:sym typeface="Calibri"/>
              </a:rPr>
              <a:t> →</a:t>
            </a:r>
            <a:endParaRPr sz="1800" i="1">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6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9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6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6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6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7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7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6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6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4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7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5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0" name="Google Shape;1100;p140"/>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dirty="0"/>
              <a:t>Efficiency in </a:t>
            </a:r>
            <a:r>
              <a:rPr lang="nl-NL" dirty="0" err="1"/>
              <a:t>Microsimulation</a:t>
            </a:r>
            <a:endParaRPr dirty="0"/>
          </a:p>
        </p:txBody>
      </p:sp>
      <p:sp>
        <p:nvSpPr>
          <p:cNvPr id="1101" name="Google Shape;1101;p140"/>
          <p:cNvSpPr txBox="1">
            <a:spLocks noGrp="1"/>
          </p:cNvSpPr>
          <p:nvPr>
            <p:ph type="body" idx="1"/>
          </p:nvPr>
        </p:nvSpPr>
        <p:spPr>
          <a:xfrm>
            <a:off x="840432" y="1417638"/>
            <a:ext cx="7620000" cy="4983300"/>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2200"/>
              <a:buChar char="•"/>
            </a:pPr>
            <a:r>
              <a:rPr lang="nl-NL"/>
              <a:t>Microsimulation can be computationally intensive</a:t>
            </a:r>
            <a:endParaRPr/>
          </a:p>
          <a:p>
            <a:pPr marL="342900" lvl="0" indent="-254000" algn="l" rtl="0">
              <a:spcBef>
                <a:spcPts val="1640"/>
              </a:spcBef>
              <a:spcAft>
                <a:spcPts val="0"/>
              </a:spcAft>
              <a:buSzPts val="2200"/>
              <a:buChar char="•"/>
            </a:pPr>
            <a:r>
              <a:rPr lang="nl-NL"/>
              <a:t>Simulating one individual at a time is an intuitive, but inefficient, approach </a:t>
            </a:r>
            <a:endParaRPr/>
          </a:p>
          <a:p>
            <a:pPr marL="342900" lvl="0" indent="-88900" algn="l" rtl="0">
              <a:spcBef>
                <a:spcPts val="1640"/>
              </a:spcBef>
              <a:spcAft>
                <a:spcPts val="0"/>
              </a:spcAft>
              <a:buSzPts val="2200"/>
              <a:buNone/>
            </a:pPr>
            <a:endParaRPr/>
          </a:p>
          <a:p>
            <a:pPr marL="342900" lvl="0" indent="-88900" algn="l" rtl="0">
              <a:spcBef>
                <a:spcPts val="1640"/>
              </a:spcBef>
              <a:spcAft>
                <a:spcPts val="0"/>
              </a:spcAft>
              <a:buSzPts val="2200"/>
              <a:buNone/>
            </a:pPr>
            <a:endParaRPr/>
          </a:p>
          <a:p>
            <a:pPr marL="342900" lvl="0" indent="-88900" algn="l" rtl="0">
              <a:spcBef>
                <a:spcPts val="1640"/>
              </a:spcBef>
              <a:spcAft>
                <a:spcPts val="0"/>
              </a:spcAft>
              <a:buSzPts val="2200"/>
              <a:buNone/>
            </a:pPr>
            <a:endParaRPr/>
          </a:p>
          <a:p>
            <a:pPr marL="342900" lvl="0" indent="-88900" algn="l" rtl="0">
              <a:spcBef>
                <a:spcPts val="1640"/>
              </a:spcBef>
              <a:spcAft>
                <a:spcPts val="0"/>
              </a:spcAft>
              <a:buSzPts val="2200"/>
              <a:buNone/>
            </a:pPr>
            <a:endParaRPr/>
          </a:p>
        </p:txBody>
      </p:sp>
      <p:sp>
        <p:nvSpPr>
          <p:cNvPr id="1102" name="Google Shape;1102;p14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9</a:t>
            </a:fld>
            <a:endParaRPr/>
          </a:p>
        </p:txBody>
      </p:sp>
      <p:pic>
        <p:nvPicPr>
          <p:cNvPr id="1103" name="Google Shape;1103;p140"/>
          <p:cNvPicPr preferRelativeResize="0"/>
          <p:nvPr/>
        </p:nvPicPr>
        <p:blipFill>
          <a:blip r:embed="rId3">
            <a:alphaModFix/>
          </a:blip>
          <a:stretch>
            <a:fillRect/>
          </a:stretch>
        </p:blipFill>
        <p:spPr>
          <a:xfrm>
            <a:off x="1307175" y="3129800"/>
            <a:ext cx="4860274" cy="2121075"/>
          </a:xfrm>
          <a:prstGeom prst="rect">
            <a:avLst/>
          </a:prstGeom>
          <a:noFill/>
          <a:ln w="9525" cap="flat" cmpd="sng">
            <a:solidFill>
              <a:schemeClr val="dk2"/>
            </a:solidFill>
            <a:prstDash val="solid"/>
            <a:round/>
            <a:headEnd type="none" w="sm" len="sm"/>
            <a:tailEnd type="none" w="sm" len="sm"/>
          </a:ln>
        </p:spPr>
      </p:pic>
      <p:pic>
        <p:nvPicPr>
          <p:cNvPr id="1104" name="Google Shape;1104;p140"/>
          <p:cNvPicPr preferRelativeResize="0"/>
          <p:nvPr/>
        </p:nvPicPr>
        <p:blipFill rotWithShape="1">
          <a:blip r:embed="rId4">
            <a:alphaModFix/>
          </a:blip>
          <a:srcRect b="47745"/>
          <a:stretch/>
        </p:blipFill>
        <p:spPr>
          <a:xfrm>
            <a:off x="1237900" y="5460300"/>
            <a:ext cx="3487701" cy="1231450"/>
          </a:xfrm>
          <a:prstGeom prst="rect">
            <a:avLst/>
          </a:prstGeom>
          <a:noFill/>
          <a:ln>
            <a:noFill/>
          </a:ln>
        </p:spPr>
      </p:pic>
    </p:spTree>
  </p:cSld>
  <p:clrMapOvr>
    <a:masterClrMapping/>
  </p:clrMapOvr>
</p:sld>
</file>

<file path=ppt/theme/theme1.xml><?xml version="1.0" encoding="utf-8"?>
<a:theme xmlns:a="http://schemas.openxmlformats.org/drawingml/2006/main" name="DARTH Template presentation">
  <a:themeElements>
    <a:clrScheme name="DARTH">
      <a:dk1>
        <a:srgbClr val="000000"/>
      </a:dk1>
      <a:lt1>
        <a:srgbClr val="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DARTH">
  <a:themeElements>
    <a:clrScheme name="DARTH">
      <a:dk1>
        <a:srgbClr val="000000"/>
      </a:dk1>
      <a:lt1>
        <a:srgbClr val="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ARTH Template presentation">
  <a:themeElements>
    <a:clrScheme name="DARTH">
      <a:dk1>
        <a:srgbClr val="000000"/>
      </a:dk1>
      <a:lt1>
        <a:srgbClr val="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1576</Words>
  <Application>Microsoft Macintosh PowerPoint</Application>
  <PresentationFormat>On-screen Show (4:3)</PresentationFormat>
  <Paragraphs>933</Paragraphs>
  <Slides>33</Slides>
  <Notes>33</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33</vt:i4>
      </vt:variant>
    </vt:vector>
  </HeadingPairs>
  <TitlesOfParts>
    <vt:vector size="40" baseType="lpstr">
      <vt:lpstr>Calibri</vt:lpstr>
      <vt:lpstr>Arial</vt:lpstr>
      <vt:lpstr>Verdana</vt:lpstr>
      <vt:lpstr>Constantia</vt:lpstr>
      <vt:lpstr>DARTH Template presentation</vt:lpstr>
      <vt:lpstr>ThemeDARTH</vt:lpstr>
      <vt:lpstr>DARTH Template presentation</vt:lpstr>
      <vt:lpstr>Microsimulation modeling in R</vt:lpstr>
      <vt:lpstr>PowerPoint Presentation</vt:lpstr>
      <vt:lpstr>Introduction to discrete time microsimulation</vt:lpstr>
      <vt:lpstr>What is microsimulation?</vt:lpstr>
      <vt:lpstr>Individual state-transition model</vt:lpstr>
      <vt:lpstr>General Microsimulation</vt:lpstr>
      <vt:lpstr>Pros/Cons of Microsimulation</vt:lpstr>
      <vt:lpstr>Microsimulation Basics</vt:lpstr>
      <vt:lpstr>Efficiency in Microsimulation</vt:lpstr>
      <vt:lpstr>Efficiency in Microsimulation </vt:lpstr>
      <vt:lpstr>iterative vs vectorized (“batch proces”)</vt:lpstr>
      <vt:lpstr>Microsimulation in R </vt:lpstr>
      <vt:lpstr>Individuals Characteristics</vt:lpstr>
      <vt:lpstr>Individuals Characteristics</vt:lpstr>
      <vt:lpstr>Individuals Characteristics</vt:lpstr>
      <vt:lpstr>Individuals Characteristics</vt:lpstr>
      <vt:lpstr>Individuals Characteristics</vt:lpstr>
      <vt:lpstr>Individuals Characteristics</vt:lpstr>
      <vt:lpstr>Individuals Characteristics</vt:lpstr>
      <vt:lpstr>3-state example</vt:lpstr>
      <vt:lpstr>PowerPoint Presentation</vt:lpstr>
      <vt:lpstr>Microsimulation implementation in R </vt:lpstr>
      <vt:lpstr>Functions </vt:lpstr>
      <vt:lpstr>Structure of our code </vt:lpstr>
      <vt:lpstr>R session </vt:lpstr>
      <vt:lpstr>PowerPoint Presentation</vt:lpstr>
      <vt:lpstr>State-residence </vt:lpstr>
      <vt:lpstr>State-residency</vt:lpstr>
      <vt:lpstr>Individuals Characteristics</vt:lpstr>
      <vt:lpstr>Individuals Characteristics</vt:lpstr>
      <vt:lpstr>Individuals Characteristics</vt:lpstr>
      <vt:lpstr>Individuals Characteristics</vt:lpstr>
      <vt:lpstr>Individuals Characteristics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Microsimulation modeling in R</dc:title>
  <cp:lastModifiedBy>Eline Krijkamp</cp:lastModifiedBy>
  <cp:revision>12</cp:revision>
  <cp:lastPrinted>2020-02-04T06:40:54Z</cp:lastPrinted>
  <dcterms:modified xsi:type="dcterms:W3CDTF">2020-02-04T10:02:34Z</dcterms:modified>
</cp:coreProperties>
</file>