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4646"/>
  </p:normalViewPr>
  <p:slideViewPr>
    <p:cSldViewPr snapToGrid="0" snapToObjects="1">
      <p:cViewPr>
        <p:scale>
          <a:sx n="78" d="100"/>
          <a:sy n="78" d="100"/>
        </p:scale>
        <p:origin x="328" y="86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10/28/20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10/28/20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10/28/20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10/28/20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10/28/20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10/28/20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November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mc:Choice xmlns:a14="http://schemas.microsoft.com/office/drawing/2010/main"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(0.93)(0.94)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mc:Choice xmlns:a14="http://schemas.microsoft.com/office/drawing/2010/main"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12093</TotalTime>
  <Words>2911</Words>
  <Application>Microsoft Macintosh PowerPoint</Application>
  <PresentationFormat>On-screen Show (4:3)</PresentationFormat>
  <Paragraphs>939</Paragraphs>
  <Slides>60</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145</cp:revision>
  <dcterms:created xsi:type="dcterms:W3CDTF">2018-07-06T17:43:18Z</dcterms:created>
  <dcterms:modified xsi:type="dcterms:W3CDTF">2020-11-02T14:27:01Z</dcterms:modified>
</cp:coreProperties>
</file>