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7"/>
  </p:notesMasterIdLst>
  <p:sldIdLst>
    <p:sldId id="256" r:id="rId2"/>
    <p:sldId id="620" r:id="rId3"/>
    <p:sldId id="369" r:id="rId4"/>
    <p:sldId id="294" r:id="rId5"/>
    <p:sldId id="311" r:id="rId6"/>
    <p:sldId id="442" r:id="rId7"/>
    <p:sldId id="443" r:id="rId8"/>
    <p:sldId id="472" r:id="rId9"/>
    <p:sldId id="473" r:id="rId10"/>
    <p:sldId id="445" r:id="rId11"/>
    <p:sldId id="446" r:id="rId12"/>
    <p:sldId id="606" r:id="rId13"/>
    <p:sldId id="607" r:id="rId14"/>
    <p:sldId id="264"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46"/>
  </p:normalViewPr>
  <p:slideViewPr>
    <p:cSldViewPr snapToGrid="0" snapToObjects="1">
      <p:cViewPr varScale="1">
        <p:scale>
          <a:sx n="110" d="100"/>
          <a:sy n="110" d="100"/>
        </p:scale>
        <p:origin x="1600" y="184"/>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10</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11</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12</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13</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3</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4</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5</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6</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7</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8</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9</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2/2/20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2/2/20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2/2/20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2/2/20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2/2/20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2/2/20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2/2/20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2/2/20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2/2/20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2/2/20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2/2/20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2/2/20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2/2/20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b="1" dirty="0"/>
              <a:t>Using R for decision modeling in health technology assessment</a:t>
            </a:r>
            <a:endParaRPr lang="en-US" dirty="0"/>
          </a:p>
          <a:p>
            <a:endParaRPr lang="en-US" dirty="0"/>
          </a:p>
          <a:p>
            <a:r>
              <a:rPr lang="en-US" dirty="0"/>
              <a:t>CE16 NIHES</a:t>
            </a:r>
          </a:p>
          <a:p>
            <a:r>
              <a:rPr lang="en-US" dirty="0"/>
              <a:t>February, 2020</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Cost-effectiveness and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
        <p:nvSpPr>
          <p:cNvPr id="49" name="Rectangle 34">
            <a:extLst>
              <a:ext uri="{FF2B5EF4-FFF2-40B4-BE49-F238E27FC236}">
                <a16:creationId xmlns:a16="http://schemas.microsoft.com/office/drawing/2014/main" id="{E9B383F5-4F0C-1640-864E-F26797BA157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0" name="Rectangle 44">
            <a:extLst>
              <a:ext uri="{FF2B5EF4-FFF2-40B4-BE49-F238E27FC236}">
                <a16:creationId xmlns:a16="http://schemas.microsoft.com/office/drawing/2014/main" id="{C86F9BBD-958B-3742-8925-75509A6FDFE8}"/>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Tree>
    <p:extLst>
      <p:ext uri="{BB962C8B-B14F-4D97-AF65-F5344CB8AC3E}">
        <p14:creationId xmlns:p14="http://schemas.microsoft.com/office/powerpoint/2010/main" val="16179629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113760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105659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0.1919</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Tree>
    <p:extLst>
      <p:ext uri="{BB962C8B-B14F-4D97-AF65-F5344CB8AC3E}">
        <p14:creationId xmlns:p14="http://schemas.microsoft.com/office/powerpoint/2010/main" val="15258591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471832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15</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extLst>
      <p:ext uri="{BB962C8B-B14F-4D97-AF65-F5344CB8AC3E}">
        <p14:creationId xmlns:p14="http://schemas.microsoft.com/office/powerpoint/2010/main" val="40552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r>
              <a:rPr lang="en-US" altLang="en-US" sz="2400" dirty="0"/>
              <a:t>Used to combine knowledge about decision problem from many sources</a:t>
            </a:r>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128941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severe sequelae in 71%; for OVE the figure is 1%.  </a:t>
            </a:r>
          </a:p>
          <a:p>
            <a:pPr marL="0" indent="0">
              <a:spcBef>
                <a:spcPct val="45000"/>
              </a:spcBef>
              <a:buFont typeface="Monotype Sorts" pitchFamily="2" charset="2"/>
              <a:buNone/>
            </a:pPr>
            <a:r>
              <a:rPr lang="en-US" altLang="en-US" sz="2400" b="0" dirty="0"/>
              <a:t>A drug, vidarabine, decreases severe sequelae due to HVE from 71% down to 36%.  </a:t>
            </a:r>
          </a:p>
          <a:p>
            <a:pPr marL="0" indent="0">
              <a:spcBef>
                <a:spcPct val="45000"/>
              </a:spcBef>
              <a:buFont typeface="Monotype Sorts" pitchFamily="2" charset="2"/>
              <a:buNone/>
            </a:pPr>
            <a:r>
              <a:rPr lang="en-US" altLang="en-US" sz="2400" b="0" dirty="0"/>
              <a:t>Side effects cause an increase in severe </a:t>
            </a:r>
            <a:r>
              <a:rPr lang="en-US" altLang="en-US" sz="2400" b="0" dirty="0" err="1"/>
              <a:t>sequale</a:t>
            </a:r>
            <a:r>
              <a:rPr lang="en-US" altLang="en-US" sz="2400" b="0" dirty="0"/>
              <a:t>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4302140" cy="400110"/>
          </a:xfrm>
          <a:prstGeom prst="rect">
            <a:avLst/>
          </a:prstGeom>
          <a:noFill/>
        </p:spPr>
        <p:txBody>
          <a:bodyPr wrap="none" rtlCol="0">
            <a:spAutoFit/>
          </a:bodyPr>
          <a:lstStyle/>
          <a:p>
            <a:r>
              <a:rPr lang="en-US" sz="2000" dirty="0"/>
              <a:t>Outcome = </a:t>
            </a:r>
            <a:r>
              <a:rPr lang="en-US" sz="2000" dirty="0" err="1"/>
              <a:t>Pr</a:t>
            </a:r>
            <a:r>
              <a:rPr lang="en-US" sz="2000" dirty="0"/>
              <a:t>(severe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214596855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4050055654"/>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6938</TotalTime>
  <Words>462</Words>
  <Application>Microsoft Macintosh PowerPoint</Application>
  <PresentationFormat>On-screen Show (4:3)</PresentationFormat>
  <Paragraphs>220</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Monotype Sorts</vt:lpstr>
      <vt:lpstr>Times New Roman</vt:lpstr>
      <vt:lpstr>Verdana</vt:lpstr>
      <vt:lpstr>ThemeDARTH</vt:lpstr>
      <vt:lpstr>Cost-effectiveness and Decision Modeling</vt:lpstr>
      <vt:lpstr>Building Decision Models in R</vt:lpstr>
      <vt:lpstr>Decision Tree (a type of model)</vt:lpstr>
      <vt:lpstr>Simple Decision Tree</vt:lpstr>
      <vt:lpstr>To treat or not to treat</vt:lpstr>
      <vt:lpstr>PowerPoint Presentation</vt:lpstr>
      <vt:lpstr>PowerPoint Presentation</vt:lpstr>
      <vt:lpstr>There is a third option</vt:lpstr>
      <vt:lpstr>PowerPoint Presentation</vt:lpstr>
      <vt:lpstr>PowerPoint Presentation</vt:lpstr>
      <vt:lpstr>PowerPoint Presentation</vt:lpstr>
      <vt:lpstr>PowerPoint Presentation</vt:lpstr>
      <vt:lpstr>PowerPoint Presentation</vt:lpstr>
      <vt:lpstr>R Session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124</cp:revision>
  <dcterms:created xsi:type="dcterms:W3CDTF">2018-07-06T17:43:18Z</dcterms:created>
  <dcterms:modified xsi:type="dcterms:W3CDTF">2020-02-02T21:20:30Z</dcterms:modified>
</cp:coreProperties>
</file>