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5" r:id="rId1"/>
    <p:sldMasterId id="2147483768" r:id="rId2"/>
    <p:sldMasterId id="2147483769" r:id="rId3"/>
  </p:sldMasterIdLst>
  <p:notesMasterIdLst>
    <p:notesMasterId r:id="rId37"/>
  </p:notesMasterIdLst>
  <p:sldIdLst>
    <p:sldId id="256" r:id="rId4"/>
    <p:sldId id="259"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85" r:id="rId24"/>
    <p:sldId id="288" r:id="rId25"/>
    <p:sldId id="286" r:id="rId26"/>
    <p:sldId id="287" r:id="rId27"/>
    <p:sldId id="283" r:id="rId28"/>
    <p:sldId id="289" r:id="rId29"/>
    <p:sldId id="291" r:id="rId30"/>
    <p:sldId id="292" r:id="rId31"/>
    <p:sldId id="293" r:id="rId32"/>
    <p:sldId id="294" r:id="rId33"/>
    <p:sldId id="295" r:id="rId34"/>
    <p:sldId id="296" r:id="rId35"/>
    <p:sldId id="297" r:id="rId36"/>
  </p:sldIdLst>
  <p:sldSz cx="9144000" cy="6858000" type="screen4x3"/>
  <p:notesSz cx="6858000" cy="9144000"/>
  <p:embeddedFontLst>
    <p:embeddedFont>
      <p:font typeface="Constantia" panose="02030602050306030303"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4409E-9736-4097-9489-1F81AB6BDE69}">
  <a:tblStyle styleId="{E0E4409E-9736-4097-9489-1F81AB6BDE6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C79AEC-BBAC-4ADD-9250-D9CC5561FD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1DD7E-E4B2-4DF6-8CEA-8A5676BAF375}"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5D56694D-8FE6-415C-BFDB-B4E715E8029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9"/>
    <p:restoredTop sz="94044"/>
  </p:normalViewPr>
  <p:slideViewPr>
    <p:cSldViewPr snapToGrid="0" snapToObjects="1" showGuides="1">
      <p:cViewPr>
        <p:scale>
          <a:sx n="84" d="100"/>
          <a:sy n="84" d="100"/>
        </p:scale>
        <p:origin x="1800" y="6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20" Type="http://schemas.openxmlformats.org/officeDocument/2006/relationships/slide" Target="slides/slide17.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ddbe0e68f_0_1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ddbe0e68f_0_1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4b2207deec_0_33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7" name="Google Shape;1107;g4b2207deec_0_332: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08" name="Google Shape;1108;g4b2207deec_0_332: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4b2207deec_0_8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4b2207deec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Teaching model vs efficient coding </a:t>
            </a:r>
            <a:endParaRPr/>
          </a:p>
        </p:txBody>
      </p:sp>
      <p:sp>
        <p:nvSpPr>
          <p:cNvPr id="1182" name="Google Shape;1182;g4b2207deec_0_88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b2207deec_0_25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g4b2207deec_0_25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90" name="Google Shape;1190;g4b2207deec_0_25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4e1cb93c6e_0_1119: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7" name="Google Shape;1197;g4e1cb93c6e_0_1119: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98" name="Google Shape;1198;g4e1cb93c6e_0_1119: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4ec30d519a_1_0: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6" name="Google Shape;1246;g4ec30d519a_1_0: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247" name="Google Shape;1247;g4ec30d519a_1_0: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4ec30d519a_1_173: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3" name="Google Shape;1363;g4ec30d519a_1_173: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364" name="Google Shape;1364;g4ec30d519a_1_173: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4ec30d519a_1_285: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1" name="Google Shape;1481;g4ec30d519a_1_285: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482" name="Google Shape;1482;g4ec30d519a_1_285: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ec30d519a_1_509: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9" name="Google Shape;1609;g4ec30d519a_1_509: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610" name="Google Shape;1610;g4ec30d519a_1_509: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4ec30d519a_1_62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6" name="Google Shape;1726;g4ec30d519a_1_621: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727" name="Google Shape;1727;g4ec30d519a_1_621: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1"/>
        <p:cNvGrpSpPr/>
        <p:nvPr/>
      </p:nvGrpSpPr>
      <p:grpSpPr>
        <a:xfrm>
          <a:off x="0" y="0"/>
          <a:ext cx="0" cy="0"/>
          <a:chOff x="0" y="0"/>
          <a:chExt cx="0" cy="0"/>
        </a:xfrm>
      </p:grpSpPr>
      <p:sp>
        <p:nvSpPr>
          <p:cNvPr id="1842" name="Google Shape;1842;g4ec30d519a_1_39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3" name="Google Shape;1843;g4ec30d519a_1_397: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844" name="Google Shape;1844;g4ec30d519a_1_397: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ec30d519a_1_7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ec30d519a_1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g4ec30d519a_1_7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6228bbe893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6228bbe89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9" name="Google Shape;1969;g6228bbe893_0_10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6228bbe893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6228bbe89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8" name="Google Shape;1978;g6228bbe893_0_1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4b15509722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4b1550972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002" name="Google Shape;2002;g4b15509722_0_9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653739903c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65373990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6" name="Google Shape;1986;g653739903c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65373990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6537399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Tell the students that they can click on the links and this will direct them to the specific parts of the code. </a:t>
            </a:r>
            <a:endParaRPr/>
          </a:p>
        </p:txBody>
      </p:sp>
      <p:sp>
        <p:nvSpPr>
          <p:cNvPr id="1994" name="Google Shape;1994;g653739903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4b15509722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4b155097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3-state model</a:t>
            </a:r>
            <a:endParaRPr/>
          </a:p>
          <a:p>
            <a:pPr marL="0" lvl="0" indent="0" algn="l" rtl="0">
              <a:spcBef>
                <a:spcPts val="0"/>
              </a:spcBef>
              <a:spcAft>
                <a:spcPts val="0"/>
              </a:spcAft>
              <a:buNone/>
            </a:pPr>
            <a:endParaRPr/>
          </a:p>
        </p:txBody>
      </p:sp>
      <p:sp>
        <p:nvSpPr>
          <p:cNvPr id="1961" name="Google Shape;1961;g4b15509722_0_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6228bbe893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6228bbe89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0" name="Google Shape;2010;g6228bbe893_0_1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6228bbe893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6228bbe89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025" name="Google Shape;2025;g6228bbe893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6228bbe893_0_2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6228bbe893_0_2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Zoe : can add something to explain state-residency</a:t>
            </a:r>
            <a:endParaRPr/>
          </a:p>
          <a:p>
            <a:pPr marL="0" lvl="0" indent="0" algn="l" rtl="0">
              <a:spcBef>
                <a:spcPts val="0"/>
              </a:spcBef>
              <a:spcAft>
                <a:spcPts val="0"/>
              </a:spcAft>
              <a:buNone/>
            </a:pPr>
            <a:r>
              <a:rPr lang="nl-NL"/>
              <a:t>-&gt; How being sick for a duration of time is effecting probabilities (longer sick has an effect). </a:t>
            </a:r>
            <a:endParaRPr/>
          </a:p>
        </p:txBody>
      </p:sp>
      <p:sp>
        <p:nvSpPr>
          <p:cNvPr id="2033" name="Google Shape;2033;g6228bbe893_0_23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5"/>
        <p:cNvGrpSpPr/>
        <p:nvPr/>
      </p:nvGrpSpPr>
      <p:grpSpPr>
        <a:xfrm>
          <a:off x="0" y="0"/>
          <a:ext cx="0" cy="0"/>
          <a:chOff x="0" y="0"/>
          <a:chExt cx="0" cy="0"/>
        </a:xfrm>
      </p:grpSpPr>
      <p:sp>
        <p:nvSpPr>
          <p:cNvPr id="2106" name="Google Shape;2106;g62305a5f19_2_206: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7" name="Google Shape;2107;g62305a5f19_2_206: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108" name="Google Shape;2108;g62305a5f19_2_206: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4b15509722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4b1550972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2" name="Google Shape;952;g4b15509722_0_1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62305a5f19_2_4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8" name="Google Shape;2208;g62305a5f19_2_4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209" name="Google Shape;2209;g62305a5f19_2_4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62305a5f19_2_5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9" name="Google Shape;2309;g62305a5f19_2_5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310" name="Google Shape;2310;g62305a5f19_2_5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62305a5f19_2_6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0" name="Google Shape;2410;g62305a5f19_2_6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411" name="Google Shape;2411;g62305a5f19_2_6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9"/>
        <p:cNvGrpSpPr/>
        <p:nvPr/>
      </p:nvGrpSpPr>
      <p:grpSpPr>
        <a:xfrm>
          <a:off x="0" y="0"/>
          <a:ext cx="0" cy="0"/>
          <a:chOff x="0" y="0"/>
          <a:chExt cx="0" cy="0"/>
        </a:xfrm>
      </p:grpSpPr>
      <p:sp>
        <p:nvSpPr>
          <p:cNvPr id="2510" name="Google Shape;2510;g62305a5f19_2_7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1" name="Google Shape;2511;g62305a5f19_2_7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512" name="Google Shape;2512;g62305a5f19_2_7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b2207deec_0_131: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965" name="Google Shape;965;g4b2207deec_0_13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4b2207deec_0_211: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972" name="Google Shape;972;g4b2207deec_0_21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4b2207deec_0_253: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15" name="Google Shape;1015;g4b2207deec_0_253: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4b2207deec_0_202: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22" name="Google Shape;1022;g4b2207deec_0_20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4b2207deec_0_137: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32" name="Google Shape;1032;g4b2207deec_0_13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4b2207deec_0_265: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98" name="Google Shape;1098;g4b2207deec_0_265: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11.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18" name="Google Shape;18;p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9" name="Google Shape;19;p2"/>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21" name="Google Shape;21;p2"/>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473"/>
        <p:cNvGrpSpPr/>
        <p:nvPr/>
      </p:nvGrpSpPr>
      <p:grpSpPr>
        <a:xfrm>
          <a:off x="0" y="0"/>
          <a:ext cx="0" cy="0"/>
          <a:chOff x="0" y="0"/>
          <a:chExt cx="0" cy="0"/>
        </a:xfrm>
      </p:grpSpPr>
      <p:sp>
        <p:nvSpPr>
          <p:cNvPr id="474" name="Google Shape;474;p67"/>
          <p:cNvSpPr txBox="1">
            <a:spLocks noGrp="1"/>
          </p:cNvSpPr>
          <p:nvPr>
            <p:ph type="subTitle" idx="1"/>
          </p:nvPr>
        </p:nvSpPr>
        <p:spPr>
          <a:xfrm>
            <a:off x="827584" y="3501008"/>
            <a:ext cx="6461700" cy="1066800"/>
          </a:xfrm>
          <a:prstGeom prst="rect">
            <a:avLst/>
          </a:prstGeom>
          <a:noFill/>
          <a:ln>
            <a:noFill/>
          </a:ln>
        </p:spPr>
        <p:txBody>
          <a:bodyPr spcFirstLastPara="1" wrap="square" lIns="91425" tIns="45700" rIns="91425" bIns="45700" anchor="t" anchorCtr="0">
            <a:noAutofit/>
          </a:bodyPr>
          <a:lstStyle>
            <a:lvl1pPr lvl="0" algn="l" rtl="0">
              <a:spcBef>
                <a:spcPts val="400"/>
              </a:spcBef>
              <a:spcAft>
                <a:spcPts val="0"/>
              </a:spcAft>
              <a:buSzPts val="2000"/>
              <a:buNone/>
              <a:defRPr sz="2000">
                <a:solidFill>
                  <a:srgbClr val="FEF8F3"/>
                </a:solidFill>
              </a:defRPr>
            </a:lvl1pPr>
            <a:lvl2pPr lvl="1" algn="ctr" rtl="0">
              <a:spcBef>
                <a:spcPts val="400"/>
              </a:spcBef>
              <a:spcAft>
                <a:spcPts val="0"/>
              </a:spcAft>
              <a:buSzPts val="2000"/>
              <a:buNone/>
              <a:defRPr>
                <a:solidFill>
                  <a:srgbClr val="888888"/>
                </a:solidFill>
              </a:defRPr>
            </a:lvl2pPr>
            <a:lvl3pPr lvl="2" algn="ctr" rtl="0">
              <a:spcBef>
                <a:spcPts val="360"/>
              </a:spcBef>
              <a:spcAft>
                <a:spcPts val="0"/>
              </a:spcAft>
              <a:buSzPts val="1800"/>
              <a:buNone/>
              <a:defRPr>
                <a:solidFill>
                  <a:srgbClr val="888888"/>
                </a:solidFill>
              </a:defRPr>
            </a:lvl3pPr>
            <a:lvl4pPr lvl="3" algn="ctr" rtl="0">
              <a:spcBef>
                <a:spcPts val="320"/>
              </a:spcBef>
              <a:spcAft>
                <a:spcPts val="0"/>
              </a:spcAft>
              <a:buSzPts val="1600"/>
              <a:buNone/>
              <a:defRPr>
                <a:solidFill>
                  <a:srgbClr val="888888"/>
                </a:solidFill>
              </a:defRPr>
            </a:lvl4pPr>
            <a:lvl5pPr lvl="4" algn="ctr" rtl="0">
              <a:spcBef>
                <a:spcPts val="280"/>
              </a:spcBef>
              <a:spcAft>
                <a:spcPts val="0"/>
              </a:spcAft>
              <a:buSzPts val="1400"/>
              <a:buNone/>
              <a:defRPr>
                <a:solidFill>
                  <a:srgbClr val="888888"/>
                </a:solidFill>
              </a:defRPr>
            </a:lvl5pPr>
            <a:lvl6pPr lvl="5" algn="ctr" rtl="0">
              <a:spcBef>
                <a:spcPts val="280"/>
              </a:spcBef>
              <a:spcAft>
                <a:spcPts val="0"/>
              </a:spcAft>
              <a:buSzPts val="1400"/>
              <a:buNone/>
              <a:defRPr>
                <a:solidFill>
                  <a:srgbClr val="888888"/>
                </a:solidFill>
              </a:defRPr>
            </a:lvl6pPr>
            <a:lvl7pPr lvl="6" algn="ctr" rtl="0">
              <a:spcBef>
                <a:spcPts val="280"/>
              </a:spcBef>
              <a:spcAft>
                <a:spcPts val="0"/>
              </a:spcAft>
              <a:buSzPts val="1400"/>
              <a:buNone/>
              <a:defRPr>
                <a:solidFill>
                  <a:srgbClr val="888888"/>
                </a:solidFill>
              </a:defRPr>
            </a:lvl7pPr>
            <a:lvl8pPr lvl="7" algn="ctr" rtl="0">
              <a:spcBef>
                <a:spcPts val="280"/>
              </a:spcBef>
              <a:spcAft>
                <a:spcPts val="0"/>
              </a:spcAft>
              <a:buSzPts val="1400"/>
              <a:buNone/>
              <a:defRPr>
                <a:solidFill>
                  <a:srgbClr val="888888"/>
                </a:solidFill>
              </a:defRPr>
            </a:lvl8pPr>
            <a:lvl9pPr lvl="8" algn="ctr" rtl="0">
              <a:spcBef>
                <a:spcPts val="280"/>
              </a:spcBef>
              <a:spcAft>
                <a:spcPts val="0"/>
              </a:spcAft>
              <a:buSzPts val="1400"/>
              <a:buNone/>
              <a:defRPr>
                <a:solidFill>
                  <a:srgbClr val="888888"/>
                </a:solidFill>
              </a:defRPr>
            </a:lvl9pPr>
          </a:lstStyle>
          <a:p>
            <a:endParaRPr/>
          </a:p>
        </p:txBody>
      </p:sp>
      <p:sp>
        <p:nvSpPr>
          <p:cNvPr id="475" name="Google Shape;475;p6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76" name="Google Shape;476;p67"/>
          <p:cNvSpPr txBox="1">
            <a:spLocks noGrp="1"/>
          </p:cNvSpPr>
          <p:nvPr>
            <p:ph type="ftr" idx="11"/>
          </p:nvPr>
        </p:nvSpPr>
        <p:spPr>
          <a:xfrm>
            <a:off x="649288" y="6453336"/>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7" name="Google Shape;477;p67"/>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478" name="Google Shape;478;p67"/>
          <p:cNvSpPr txBox="1">
            <a:spLocks noGrp="1"/>
          </p:cNvSpPr>
          <p:nvPr>
            <p:ph type="ctrTitle"/>
          </p:nvPr>
        </p:nvSpPr>
        <p:spPr>
          <a:xfrm>
            <a:off x="1815852" y="764704"/>
            <a:ext cx="7357200" cy="2384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004D99"/>
              </a:buClr>
              <a:buSzPts val="6600"/>
              <a:buFont typeface="Verdana"/>
              <a:buNone/>
              <a:defRPr sz="6600">
                <a:solidFill>
                  <a:srgbClr val="004D9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67"/>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000"/>
              <a:buFont typeface="Verdana"/>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68"/>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3" name="Google Shape;483;p6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4" name="Google Shape;484;p6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85" name="Google Shape;485;p6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86"/>
        <p:cNvGrpSpPr/>
        <p:nvPr/>
      </p:nvGrpSpPr>
      <p:grpSpPr>
        <a:xfrm>
          <a:off x="0" y="0"/>
          <a:ext cx="0" cy="0"/>
          <a:chOff x="0" y="0"/>
          <a:chExt cx="0" cy="0"/>
        </a:xfrm>
      </p:grpSpPr>
      <p:sp>
        <p:nvSpPr>
          <p:cNvPr id="487" name="Google Shape;487;p6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600"/>
              <a:buFont typeface="Verdan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8" name="Google Shape;488;p69"/>
          <p:cNvSpPr txBox="1">
            <a:spLocks noGrp="1"/>
          </p:cNvSpPr>
          <p:nvPr>
            <p:ph type="body" idx="1"/>
          </p:nvPr>
        </p:nvSpPr>
        <p:spPr>
          <a:xfrm>
            <a:off x="840432" y="1535113"/>
            <a:ext cx="36576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489" name="Google Shape;489;p69"/>
          <p:cNvSpPr txBox="1">
            <a:spLocks noGrp="1"/>
          </p:cNvSpPr>
          <p:nvPr>
            <p:ph type="body" idx="2"/>
          </p:nvPr>
        </p:nvSpPr>
        <p:spPr>
          <a:xfrm>
            <a:off x="840432" y="2174875"/>
            <a:ext cx="36576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490" name="Google Shape;490;p69"/>
          <p:cNvSpPr txBox="1">
            <a:spLocks noGrp="1"/>
          </p:cNvSpPr>
          <p:nvPr>
            <p:ph type="body" idx="3"/>
          </p:nvPr>
        </p:nvSpPr>
        <p:spPr>
          <a:xfrm>
            <a:off x="4802832" y="1535113"/>
            <a:ext cx="36576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491" name="Google Shape;491;p69"/>
          <p:cNvSpPr txBox="1">
            <a:spLocks noGrp="1"/>
          </p:cNvSpPr>
          <p:nvPr>
            <p:ph type="body" idx="4"/>
          </p:nvPr>
        </p:nvSpPr>
        <p:spPr>
          <a:xfrm>
            <a:off x="4802832" y="2174875"/>
            <a:ext cx="36576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492" name="Google Shape;492;p6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3" name="Google Shape;493;p6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94" name="Google Shape;494;p6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495"/>
        <p:cNvGrpSpPr/>
        <p:nvPr/>
      </p:nvGrpSpPr>
      <p:grpSpPr>
        <a:xfrm>
          <a:off x="0" y="0"/>
          <a:ext cx="0" cy="0"/>
          <a:chOff x="0" y="0"/>
          <a:chExt cx="0" cy="0"/>
        </a:xfrm>
      </p:grpSpPr>
      <p:sp>
        <p:nvSpPr>
          <p:cNvPr id="496" name="Google Shape;496;p70"/>
          <p:cNvSpPr txBox="1">
            <a:spLocks noGrp="1"/>
          </p:cNvSpPr>
          <p:nvPr>
            <p:ph type="title"/>
          </p:nvPr>
        </p:nvSpPr>
        <p:spPr>
          <a:xfrm>
            <a:off x="671250" y="2855000"/>
            <a:ext cx="7852200" cy="1148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600"/>
              <a:buFont typeface="Verdana"/>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70"/>
          <p:cNvSpPr txBox="1">
            <a:spLocks noGrp="1"/>
          </p:cNvSpPr>
          <p:nvPr>
            <p:ph type="sldNum" idx="12"/>
          </p:nvPr>
        </p:nvSpPr>
        <p:spPr>
          <a:xfrm>
            <a:off x="8490250" y="6241346"/>
            <a:ext cx="548700" cy="524700"/>
          </a:xfrm>
          <a:prstGeom prst="rect">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1pPr>
            <a:lvl2pPr marL="0" marR="0" lvl="1"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2pPr>
            <a:lvl3pPr marL="0" marR="0" lvl="2"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3pPr>
            <a:lvl4pPr marL="0" marR="0" lvl="3"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4pPr>
            <a:lvl5pPr marL="0" marR="0" lvl="4"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5pPr>
            <a:lvl6pPr marL="0" marR="0" lvl="5"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6pPr>
            <a:lvl7pPr marL="0" marR="0" lvl="6"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7pPr>
            <a:lvl8pPr marL="0" marR="0" lvl="7"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8pPr>
            <a:lvl9pPr marL="0" marR="0" lvl="8"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498"/>
        <p:cNvGrpSpPr/>
        <p:nvPr/>
      </p:nvGrpSpPr>
      <p:grpSpPr>
        <a:xfrm>
          <a:off x="0" y="0"/>
          <a:ext cx="0" cy="0"/>
          <a:chOff x="0" y="0"/>
          <a:chExt cx="0" cy="0"/>
        </a:xfrm>
      </p:grpSpPr>
      <p:sp>
        <p:nvSpPr>
          <p:cNvPr id="499" name="Google Shape;499;p71"/>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Workgroup</a:t>
            </a:r>
            <a:endParaRPr sz="2000" b="1">
              <a:solidFill>
                <a:srgbClr val="004D99"/>
              </a:solidFill>
              <a:latin typeface="Verdana"/>
              <a:ea typeface="Verdana"/>
              <a:cs typeface="Verdana"/>
              <a:sym typeface="Verdana"/>
            </a:endParaRPr>
          </a:p>
        </p:txBody>
      </p:sp>
      <p:sp>
        <p:nvSpPr>
          <p:cNvPr id="500" name="Google Shape;500;p71"/>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1" name="Google Shape;501;p7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502" name="Google Shape;502;p71"/>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03" name="Google Shape;503;p7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04" name="Google Shape;504;p71"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5" name="Google Shape;505;p71"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6" name="Google Shape;506;p71"/>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07" name="Google Shape;507;p71"/>
          <p:cNvSpPr txBox="1"/>
          <p:nvPr/>
        </p:nvSpPr>
        <p:spPr>
          <a:xfrm flipH="1">
            <a:off x="1860276" y="4453580"/>
            <a:ext cx="47829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b="1">
                <a:solidFill>
                  <a:schemeClr val="lt1"/>
                </a:solidFill>
                <a:latin typeface="Verdana"/>
                <a:ea typeface="Verdana"/>
                <a:cs typeface="Verdana"/>
                <a:sym typeface="Verdana"/>
              </a:rPr>
              <a:t>www.darthworkgroup.com</a:t>
            </a:r>
            <a:endParaRPr sz="1400" b="1">
              <a:solidFill>
                <a:schemeClr val="lt1"/>
              </a:solidFill>
              <a:latin typeface="Verdana"/>
              <a:ea typeface="Verdana"/>
              <a:cs typeface="Verdana"/>
              <a:sym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08"/>
        <p:cNvGrpSpPr/>
        <p:nvPr/>
      </p:nvGrpSpPr>
      <p:grpSpPr>
        <a:xfrm>
          <a:off x="0" y="0"/>
          <a:ext cx="0" cy="0"/>
          <a:chOff x="0" y="0"/>
          <a:chExt cx="0" cy="0"/>
        </a:xfrm>
      </p:grpSpPr>
      <p:sp>
        <p:nvSpPr>
          <p:cNvPr id="509" name="Google Shape;509;p72"/>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10" name="Google Shape;510;p7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1" name="Google Shape;511;p7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12" name="Google Shape;512;p7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13" name="Google Shape;513;p72"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14" name="Google Shape;514;p72"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15" name="Google Shape;515;p72"/>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16" name="Google Shape;516;p72"/>
          <p:cNvSpPr txBox="1">
            <a:spLocks noGrp="1"/>
          </p:cNvSpPr>
          <p:nvPr>
            <p:ph type="subTitle" idx="1"/>
          </p:nvPr>
        </p:nvSpPr>
        <p:spPr>
          <a:xfrm>
            <a:off x="1835696" y="1628800"/>
            <a:ext cx="7056900" cy="1066800"/>
          </a:xfrm>
          <a:prstGeom prst="rect">
            <a:avLst/>
          </a:prstGeom>
          <a:noFill/>
          <a:ln>
            <a:noFill/>
          </a:ln>
        </p:spPr>
        <p:txBody>
          <a:bodyPr spcFirstLastPara="1" wrap="square" lIns="91425" tIns="45700" rIns="91425" bIns="45700" anchor="t" anchorCtr="0">
            <a:noAutofit/>
          </a:bodyPr>
          <a:lstStyle>
            <a:lvl1pPr lvl="0" algn="l" rtl="0">
              <a:spcBef>
                <a:spcPts val="400"/>
              </a:spcBef>
              <a:spcAft>
                <a:spcPts val="0"/>
              </a:spcAft>
              <a:buSzPts val="2000"/>
              <a:buNone/>
              <a:defRPr sz="2000">
                <a:solidFill>
                  <a:srgbClr val="FEF8F3"/>
                </a:solidFill>
              </a:defRPr>
            </a:lvl1pPr>
            <a:lvl2pPr lvl="1" algn="ctr" rtl="0">
              <a:spcBef>
                <a:spcPts val="400"/>
              </a:spcBef>
              <a:spcAft>
                <a:spcPts val="0"/>
              </a:spcAft>
              <a:buSzPts val="2000"/>
              <a:buNone/>
              <a:defRPr>
                <a:solidFill>
                  <a:srgbClr val="888888"/>
                </a:solidFill>
              </a:defRPr>
            </a:lvl2pPr>
            <a:lvl3pPr lvl="2" algn="ctr" rtl="0">
              <a:spcBef>
                <a:spcPts val="360"/>
              </a:spcBef>
              <a:spcAft>
                <a:spcPts val="0"/>
              </a:spcAft>
              <a:buSzPts val="1800"/>
              <a:buNone/>
              <a:defRPr>
                <a:solidFill>
                  <a:srgbClr val="888888"/>
                </a:solidFill>
              </a:defRPr>
            </a:lvl3pPr>
            <a:lvl4pPr lvl="3" algn="ctr" rtl="0">
              <a:spcBef>
                <a:spcPts val="320"/>
              </a:spcBef>
              <a:spcAft>
                <a:spcPts val="0"/>
              </a:spcAft>
              <a:buSzPts val="1600"/>
              <a:buNone/>
              <a:defRPr>
                <a:solidFill>
                  <a:srgbClr val="888888"/>
                </a:solidFill>
              </a:defRPr>
            </a:lvl4pPr>
            <a:lvl5pPr lvl="4" algn="ctr" rtl="0">
              <a:spcBef>
                <a:spcPts val="280"/>
              </a:spcBef>
              <a:spcAft>
                <a:spcPts val="0"/>
              </a:spcAft>
              <a:buSzPts val="1400"/>
              <a:buNone/>
              <a:defRPr>
                <a:solidFill>
                  <a:srgbClr val="888888"/>
                </a:solidFill>
              </a:defRPr>
            </a:lvl5pPr>
            <a:lvl6pPr lvl="5" algn="ctr" rtl="0">
              <a:spcBef>
                <a:spcPts val="280"/>
              </a:spcBef>
              <a:spcAft>
                <a:spcPts val="0"/>
              </a:spcAft>
              <a:buSzPts val="1400"/>
              <a:buNone/>
              <a:defRPr>
                <a:solidFill>
                  <a:srgbClr val="888888"/>
                </a:solidFill>
              </a:defRPr>
            </a:lvl6pPr>
            <a:lvl7pPr lvl="6" algn="ctr" rtl="0">
              <a:spcBef>
                <a:spcPts val="280"/>
              </a:spcBef>
              <a:spcAft>
                <a:spcPts val="0"/>
              </a:spcAft>
              <a:buSzPts val="1400"/>
              <a:buNone/>
              <a:defRPr>
                <a:solidFill>
                  <a:srgbClr val="888888"/>
                </a:solidFill>
              </a:defRPr>
            </a:lvl7pPr>
            <a:lvl8pPr lvl="7" algn="ctr" rtl="0">
              <a:spcBef>
                <a:spcPts val="280"/>
              </a:spcBef>
              <a:spcAft>
                <a:spcPts val="0"/>
              </a:spcAft>
              <a:buSzPts val="1400"/>
              <a:buNone/>
              <a:defRPr>
                <a:solidFill>
                  <a:srgbClr val="888888"/>
                </a:solidFill>
              </a:defRPr>
            </a:lvl8pPr>
            <a:lvl9pPr lvl="8" algn="ctr" rtl="0">
              <a:spcBef>
                <a:spcPts val="280"/>
              </a:spcBef>
              <a:spcAft>
                <a:spcPts val="0"/>
              </a:spcAft>
              <a:buSzPts val="1400"/>
              <a:buNone/>
              <a:defRPr>
                <a:solidFill>
                  <a:srgbClr val="888888"/>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517"/>
        <p:cNvGrpSpPr/>
        <p:nvPr/>
      </p:nvGrpSpPr>
      <p:grpSpPr>
        <a:xfrm>
          <a:off x="0" y="0"/>
          <a:ext cx="0" cy="0"/>
          <a:chOff x="0" y="0"/>
          <a:chExt cx="0" cy="0"/>
        </a:xfrm>
      </p:grpSpPr>
      <p:sp>
        <p:nvSpPr>
          <p:cNvPr id="518" name="Google Shape;518;p73"/>
          <p:cNvSpPr txBox="1">
            <a:spLocks noGrp="1"/>
          </p:cNvSpPr>
          <p:nvPr>
            <p:ph type="title"/>
          </p:nvPr>
        </p:nvSpPr>
        <p:spPr>
          <a:xfrm>
            <a:off x="872753" y="4918521"/>
            <a:ext cx="7659600" cy="1168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3600"/>
              <a:buFont typeface="Verdana"/>
              <a:buNone/>
              <a:defRPr sz="36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73"/>
          <p:cNvSpPr txBox="1">
            <a:spLocks noGrp="1"/>
          </p:cNvSpPr>
          <p:nvPr>
            <p:ph type="body" idx="1"/>
          </p:nvPr>
        </p:nvSpPr>
        <p:spPr>
          <a:xfrm>
            <a:off x="872753" y="3284984"/>
            <a:ext cx="6135600" cy="16335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2000"/>
              <a:buNone/>
              <a:defRPr sz="2000">
                <a:solidFill>
                  <a:srgbClr val="888888"/>
                </a:solidFill>
              </a:defRPr>
            </a:lvl1pPr>
            <a:lvl2pPr marL="914400" lvl="1" indent="-228600" algn="l" rtl="0">
              <a:spcBef>
                <a:spcPts val="360"/>
              </a:spcBef>
              <a:spcAft>
                <a:spcPts val="0"/>
              </a:spcAft>
              <a:buSzPts val="1800"/>
              <a:buNone/>
              <a:defRPr sz="1800">
                <a:solidFill>
                  <a:srgbClr val="888888"/>
                </a:solidFill>
              </a:defRPr>
            </a:lvl2pPr>
            <a:lvl3pPr marL="1371600" lvl="2" indent="-228600" algn="l" rtl="0">
              <a:spcBef>
                <a:spcPts val="320"/>
              </a:spcBef>
              <a:spcAft>
                <a:spcPts val="0"/>
              </a:spcAft>
              <a:buSzPts val="1600"/>
              <a:buNone/>
              <a:defRPr sz="1600">
                <a:solidFill>
                  <a:srgbClr val="888888"/>
                </a:solidFill>
              </a:defRPr>
            </a:lvl3pPr>
            <a:lvl4pPr marL="1828800" lvl="3" indent="-228600" algn="l" rtl="0">
              <a:spcBef>
                <a:spcPts val="280"/>
              </a:spcBef>
              <a:spcAft>
                <a:spcPts val="0"/>
              </a:spcAft>
              <a:buSzPts val="1400"/>
              <a:buNone/>
              <a:defRPr sz="1400">
                <a:solidFill>
                  <a:srgbClr val="888888"/>
                </a:solidFill>
              </a:defRPr>
            </a:lvl4pPr>
            <a:lvl5pPr marL="2286000" lvl="4" indent="-228600" algn="l" rtl="0">
              <a:spcBef>
                <a:spcPts val="280"/>
              </a:spcBef>
              <a:spcAft>
                <a:spcPts val="0"/>
              </a:spcAft>
              <a:buSzPts val="1400"/>
              <a:buNone/>
              <a:defRPr sz="1400">
                <a:solidFill>
                  <a:srgbClr val="888888"/>
                </a:solidFill>
              </a:defRPr>
            </a:lvl5pPr>
            <a:lvl6pPr marL="2743200" lvl="5" indent="-228600" algn="l" rtl="0">
              <a:spcBef>
                <a:spcPts val="280"/>
              </a:spcBef>
              <a:spcAft>
                <a:spcPts val="0"/>
              </a:spcAft>
              <a:buSzPts val="1400"/>
              <a:buNone/>
              <a:defRPr sz="1400">
                <a:solidFill>
                  <a:srgbClr val="888888"/>
                </a:solidFill>
              </a:defRPr>
            </a:lvl6pPr>
            <a:lvl7pPr marL="3200400" lvl="6" indent="-228600" algn="l" rtl="0">
              <a:spcBef>
                <a:spcPts val="280"/>
              </a:spcBef>
              <a:spcAft>
                <a:spcPts val="0"/>
              </a:spcAft>
              <a:buSzPts val="1400"/>
              <a:buNone/>
              <a:defRPr sz="1400">
                <a:solidFill>
                  <a:srgbClr val="888888"/>
                </a:solidFill>
              </a:defRPr>
            </a:lvl7pPr>
            <a:lvl8pPr marL="3657600" lvl="7" indent="-228600" algn="l" rtl="0">
              <a:spcBef>
                <a:spcPts val="280"/>
              </a:spcBef>
              <a:spcAft>
                <a:spcPts val="0"/>
              </a:spcAft>
              <a:buSzPts val="1400"/>
              <a:buNone/>
              <a:defRPr sz="1400">
                <a:solidFill>
                  <a:srgbClr val="888888"/>
                </a:solidFill>
              </a:defRPr>
            </a:lvl8pPr>
            <a:lvl9pPr marL="4114800" lvl="8" indent="-228600" algn="l" rtl="0">
              <a:spcBef>
                <a:spcPts val="280"/>
              </a:spcBef>
              <a:spcAft>
                <a:spcPts val="0"/>
              </a:spcAft>
              <a:buSzPts val="1400"/>
              <a:buNone/>
              <a:defRPr sz="1400">
                <a:solidFill>
                  <a:srgbClr val="888888"/>
                </a:solidFill>
              </a:defRPr>
            </a:lvl9pPr>
          </a:lstStyle>
          <a:p>
            <a:endParaRPr/>
          </a:p>
        </p:txBody>
      </p:sp>
      <p:sp>
        <p:nvSpPr>
          <p:cNvPr id="520" name="Google Shape;520;p7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1" name="Google Shape;521;p7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2" name="Google Shape;522;p73"/>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523"/>
        <p:cNvGrpSpPr/>
        <p:nvPr/>
      </p:nvGrpSpPr>
      <p:grpSpPr>
        <a:xfrm>
          <a:off x="0" y="0"/>
          <a:ext cx="0" cy="0"/>
          <a:chOff x="0" y="0"/>
          <a:chExt cx="0" cy="0"/>
        </a:xfrm>
      </p:grpSpPr>
      <p:sp>
        <p:nvSpPr>
          <p:cNvPr id="524" name="Google Shape;524;p7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74"/>
          <p:cNvSpPr txBox="1">
            <a:spLocks noGrp="1"/>
          </p:cNvSpPr>
          <p:nvPr>
            <p:ph type="body" idx="1"/>
          </p:nvPr>
        </p:nvSpPr>
        <p:spPr>
          <a:xfrm>
            <a:off x="8404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6" name="Google Shape;526;p74"/>
          <p:cNvSpPr txBox="1">
            <a:spLocks noGrp="1"/>
          </p:cNvSpPr>
          <p:nvPr>
            <p:ph type="body" idx="2"/>
          </p:nvPr>
        </p:nvSpPr>
        <p:spPr>
          <a:xfrm>
            <a:off x="48028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7" name="Google Shape;527;p7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8" name="Google Shape;528;p7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9" name="Google Shape;529;p74"/>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0"/>
        <p:cNvGrpSpPr/>
        <p:nvPr/>
      </p:nvGrpSpPr>
      <p:grpSpPr>
        <a:xfrm>
          <a:off x="0" y="0"/>
          <a:ext cx="0" cy="0"/>
          <a:chOff x="0" y="0"/>
          <a:chExt cx="0" cy="0"/>
        </a:xfrm>
      </p:grpSpPr>
      <p:sp>
        <p:nvSpPr>
          <p:cNvPr id="531" name="Google Shape;531;p75"/>
          <p:cNvSpPr txBox="1">
            <a:spLocks noGrp="1"/>
          </p:cNvSpPr>
          <p:nvPr>
            <p:ph type="title"/>
          </p:nvPr>
        </p:nvSpPr>
        <p:spPr>
          <a:xfrm>
            <a:off x="91244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2" name="Google Shape;532;p7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3" name="Google Shape;533;p7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4" name="Google Shape;534;p75"/>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35"/>
        <p:cNvGrpSpPr/>
        <p:nvPr/>
      </p:nvGrpSpPr>
      <p:grpSpPr>
        <a:xfrm>
          <a:off x="0" y="0"/>
          <a:ext cx="0" cy="0"/>
          <a:chOff x="0" y="0"/>
          <a:chExt cx="0" cy="0"/>
        </a:xfrm>
      </p:grpSpPr>
      <p:sp>
        <p:nvSpPr>
          <p:cNvPr id="536" name="Google Shape;536;p7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7" name="Google Shape;537;p7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8" name="Google Shape;538;p76"/>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976064" y="5315288"/>
            <a:ext cx="7772400" cy="594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1"/>
              </a:buClr>
              <a:buSzPts val="2200"/>
              <a:buFont typeface="Verdana"/>
              <a:buNone/>
              <a:defRPr sz="2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1" name="Google Shape;541;p77"/>
          <p:cNvSpPr txBox="1">
            <a:spLocks noGrp="1"/>
          </p:cNvSpPr>
          <p:nvPr>
            <p:ph type="body" idx="1"/>
          </p:nvPr>
        </p:nvSpPr>
        <p:spPr>
          <a:xfrm>
            <a:off x="976062" y="5915744"/>
            <a:ext cx="7772400" cy="609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42" name="Google Shape;542;p7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3" name="Google Shape;543;p7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44" name="Google Shape;544;p77"/>
          <p:cNvSpPr txBox="1">
            <a:spLocks noGrp="1"/>
          </p:cNvSpPr>
          <p:nvPr>
            <p:ph type="body" idx="2"/>
          </p:nvPr>
        </p:nvSpPr>
        <p:spPr>
          <a:xfrm>
            <a:off x="976063" y="200744"/>
            <a:ext cx="7772400" cy="494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5" name="Google Shape;545;p77"/>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546"/>
        <p:cNvGrpSpPr/>
        <p:nvPr/>
      </p:nvGrpSpPr>
      <p:grpSpPr>
        <a:xfrm>
          <a:off x="0" y="0"/>
          <a:ext cx="0" cy="0"/>
          <a:chOff x="0" y="0"/>
          <a:chExt cx="0" cy="0"/>
        </a:xfrm>
      </p:grpSpPr>
      <p:sp>
        <p:nvSpPr>
          <p:cNvPr id="547" name="Google Shape;547;p78"/>
          <p:cNvSpPr txBox="1">
            <a:spLocks noGrp="1"/>
          </p:cNvSpPr>
          <p:nvPr>
            <p:ph type="title"/>
          </p:nvPr>
        </p:nvSpPr>
        <p:spPr>
          <a:xfrm>
            <a:off x="952056" y="5085184"/>
            <a:ext cx="7772400" cy="594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Verdana"/>
              <a:buNone/>
              <a:defRPr sz="2200" b="1">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8" name="Google Shape;548;p78"/>
          <p:cNvSpPr>
            <a:spLocks noGrp="1"/>
          </p:cNvSpPr>
          <p:nvPr>
            <p:ph type="pic" idx="2"/>
          </p:nvPr>
        </p:nvSpPr>
        <p:spPr>
          <a:xfrm>
            <a:off x="650304" y="0"/>
            <a:ext cx="8458200" cy="49413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549" name="Google Shape;549;p78"/>
          <p:cNvSpPr txBox="1">
            <a:spLocks noGrp="1"/>
          </p:cNvSpPr>
          <p:nvPr>
            <p:ph type="body" idx="1"/>
          </p:nvPr>
        </p:nvSpPr>
        <p:spPr>
          <a:xfrm>
            <a:off x="952056" y="5685906"/>
            <a:ext cx="7772400" cy="612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50" name="Google Shape;550;p7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1" name="Google Shape;551;p7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2" name="Google Shape;552;p7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553"/>
        <p:cNvGrpSpPr/>
        <p:nvPr/>
      </p:nvGrpSpPr>
      <p:grpSpPr>
        <a:xfrm>
          <a:off x="0" y="0"/>
          <a:ext cx="0" cy="0"/>
          <a:chOff x="0" y="0"/>
          <a:chExt cx="0" cy="0"/>
        </a:xfrm>
      </p:grpSpPr>
      <p:sp>
        <p:nvSpPr>
          <p:cNvPr id="554" name="Google Shape;554;p79"/>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5" name="Google Shape;555;p79"/>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56" name="Google Shape;556;p7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7" name="Google Shape;557;p7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8" name="Google Shape;558;p7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0" name="Google Shape;40;p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1" name="Google Shape;41;p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559"/>
        <p:cNvGrpSpPr/>
        <p:nvPr/>
      </p:nvGrpSpPr>
      <p:grpSpPr>
        <a:xfrm>
          <a:off x="0" y="0"/>
          <a:ext cx="0" cy="0"/>
          <a:chOff x="0" y="0"/>
          <a:chExt cx="0" cy="0"/>
        </a:xfrm>
      </p:grpSpPr>
      <p:sp>
        <p:nvSpPr>
          <p:cNvPr id="560" name="Google Shape;560;p80"/>
          <p:cNvSpPr txBox="1">
            <a:spLocks noGrp="1"/>
          </p:cNvSpPr>
          <p:nvPr>
            <p:ph type="title"/>
          </p:nvPr>
        </p:nvSpPr>
        <p:spPr>
          <a:xfrm rot="5400000">
            <a:off x="5018422" y="2324088"/>
            <a:ext cx="5851500" cy="1752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1" name="Google Shape;561;p80"/>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62" name="Google Shape;562;p8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3" name="Google Shape;563;p8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4" name="Google Shape;564;p80"/>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565"/>
        <p:cNvGrpSpPr/>
        <p:nvPr/>
      </p:nvGrpSpPr>
      <p:grpSpPr>
        <a:xfrm>
          <a:off x="0" y="0"/>
          <a:ext cx="0" cy="0"/>
          <a:chOff x="0" y="0"/>
          <a:chExt cx="0" cy="0"/>
        </a:xfrm>
      </p:grpSpPr>
      <p:sp>
        <p:nvSpPr>
          <p:cNvPr id="566" name="Google Shape;566;p81"/>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8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8" name="Google Shape;568;p8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9" name="Google Shape;569;p81"/>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570"/>
        <p:cNvGrpSpPr/>
        <p:nvPr/>
      </p:nvGrpSpPr>
      <p:grpSpPr>
        <a:xfrm>
          <a:off x="0" y="0"/>
          <a:ext cx="0" cy="0"/>
          <a:chOff x="0" y="0"/>
          <a:chExt cx="0" cy="0"/>
        </a:xfrm>
      </p:grpSpPr>
      <p:sp>
        <p:nvSpPr>
          <p:cNvPr id="571" name="Google Shape;571;p8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2" name="Google Shape;572;p8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3" name="Google Shape;573;p8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74" name="Google Shape;574;p82"/>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a:p>
        </p:txBody>
      </p:sp>
      <p:sp>
        <p:nvSpPr>
          <p:cNvPr id="575" name="Google Shape;575;p82"/>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a:p>
        </p:txBody>
      </p:sp>
      <p:sp>
        <p:nvSpPr>
          <p:cNvPr id="576" name="Google Shape;576;p8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77" name="Google Shape;577;p8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585"/>
        <p:cNvGrpSpPr/>
        <p:nvPr/>
      </p:nvGrpSpPr>
      <p:grpSpPr>
        <a:xfrm>
          <a:off x="0" y="0"/>
          <a:ext cx="0" cy="0"/>
          <a:chOff x="0" y="0"/>
          <a:chExt cx="0" cy="0"/>
        </a:xfrm>
      </p:grpSpPr>
      <p:sp>
        <p:nvSpPr>
          <p:cNvPr id="586" name="Google Shape;586;p84"/>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587" name="Google Shape;587;p84"/>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8" name="Google Shape;588;p84"/>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89" name="Google Shape;589;p84"/>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590" name="Google Shape;590;p84"/>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591"/>
        <p:cNvGrpSpPr/>
        <p:nvPr/>
      </p:nvGrpSpPr>
      <p:grpSpPr>
        <a:xfrm>
          <a:off x="0" y="0"/>
          <a:ext cx="0" cy="0"/>
          <a:chOff x="0" y="0"/>
          <a:chExt cx="0" cy="0"/>
        </a:xfrm>
      </p:grpSpPr>
      <p:sp>
        <p:nvSpPr>
          <p:cNvPr id="592" name="Google Shape;592;p85"/>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593" name="Google Shape;593;p8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94" name="Google Shape;594;p8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595" name="Google Shape;595;p85"/>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96" name="Google Shape;596;p8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pic>
        <p:nvPicPr>
          <p:cNvPr id="597" name="Google Shape;597;p85" descr="Image result for vector logo harvard chan school of public health"/>
          <p:cNvPicPr preferRelativeResize="0"/>
          <p:nvPr/>
        </p:nvPicPr>
        <p:blipFill rotWithShape="1">
          <a:blip r:embed="rId2">
            <a:alphaModFix/>
          </a:blip>
          <a:srcRect b="10249"/>
          <a:stretch/>
        </p:blipFill>
        <p:spPr>
          <a:xfrm>
            <a:off x="4056843" y="4953607"/>
            <a:ext cx="1044000" cy="707641"/>
          </a:xfrm>
          <a:prstGeom prst="rect">
            <a:avLst/>
          </a:prstGeom>
          <a:noFill/>
          <a:ln>
            <a:noFill/>
          </a:ln>
        </p:spPr>
      </p:pic>
      <p:sp>
        <p:nvSpPr>
          <p:cNvPr id="598" name="Google Shape;598;p85"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99" name="Google Shape;599;p85"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00" name="Google Shape;600;p85" descr="\\storage.erasmusmc.nl\m\MyDocs\478030\My Documents\Desktop\The_Hospital_for_Sick_Children-logo-30EAA69EAC-seeklogo.com.png"/>
          <p:cNvPicPr preferRelativeResize="0"/>
          <p:nvPr/>
        </p:nvPicPr>
        <p:blipFill rotWithShape="1">
          <a:blip r:embed="rId3">
            <a:alphaModFix/>
          </a:blip>
          <a:srcRect/>
          <a:stretch/>
        </p:blipFill>
        <p:spPr>
          <a:xfrm>
            <a:off x="7740352" y="5294048"/>
            <a:ext cx="1224000" cy="367200"/>
          </a:xfrm>
          <a:prstGeom prst="rect">
            <a:avLst/>
          </a:prstGeom>
          <a:noFill/>
          <a:ln>
            <a:noFill/>
          </a:ln>
        </p:spPr>
      </p:pic>
      <p:pic>
        <p:nvPicPr>
          <p:cNvPr id="601" name="Google Shape;601;p85" descr="\\storage.erasmusmc.nl\m\MyDocs\478030\My Documents\Desktop\Pitt_logo.gif"/>
          <p:cNvPicPr preferRelativeResize="0"/>
          <p:nvPr/>
        </p:nvPicPr>
        <p:blipFill rotWithShape="1">
          <a:blip r:embed="rId4">
            <a:alphaModFix/>
          </a:blip>
          <a:srcRect/>
          <a:stretch/>
        </p:blipFill>
        <p:spPr>
          <a:xfrm>
            <a:off x="5004048" y="5182701"/>
            <a:ext cx="2664002" cy="508713"/>
          </a:xfrm>
          <a:prstGeom prst="rect">
            <a:avLst/>
          </a:prstGeom>
          <a:noFill/>
          <a:ln>
            <a:noFill/>
          </a:ln>
        </p:spPr>
      </p:pic>
      <p:sp>
        <p:nvSpPr>
          <p:cNvPr id="602" name="Google Shape;602;p85"/>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03" name="Google Shape;603;p85"/>
          <p:cNvPicPr preferRelativeResize="0"/>
          <p:nvPr/>
        </p:nvPicPr>
        <p:blipFill rotWithShape="1">
          <a:blip r:embed="rId5">
            <a:alphaModFix/>
          </a:blip>
          <a:srcRect/>
          <a:stretch/>
        </p:blipFill>
        <p:spPr>
          <a:xfrm>
            <a:off x="2843807" y="5276889"/>
            <a:ext cx="1296145" cy="384359"/>
          </a:xfrm>
          <a:prstGeom prst="rect">
            <a:avLst/>
          </a:prstGeom>
          <a:noFill/>
          <a:ln>
            <a:noFill/>
          </a:ln>
        </p:spPr>
      </p:pic>
      <p:pic>
        <p:nvPicPr>
          <p:cNvPr id="604" name="Google Shape;604;p85"/>
          <p:cNvPicPr preferRelativeResize="0"/>
          <p:nvPr/>
        </p:nvPicPr>
        <p:blipFill rotWithShape="1">
          <a:blip r:embed="rId6">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605"/>
        <p:cNvGrpSpPr/>
        <p:nvPr/>
      </p:nvGrpSpPr>
      <p:grpSpPr>
        <a:xfrm>
          <a:off x="0" y="0"/>
          <a:ext cx="0" cy="0"/>
          <a:chOff x="0" y="0"/>
          <a:chExt cx="0" cy="0"/>
        </a:xfrm>
      </p:grpSpPr>
      <p:sp>
        <p:nvSpPr>
          <p:cNvPr id="606" name="Google Shape;606;p86"/>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07" name="Google Shape;607;p86"/>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08" name="Google Shape;608;p8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09" name="Google Shape;609;p8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10" name="Google Shape;610;p8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611"/>
        <p:cNvGrpSpPr/>
        <p:nvPr/>
      </p:nvGrpSpPr>
      <p:grpSpPr>
        <a:xfrm>
          <a:off x="0" y="0"/>
          <a:ext cx="0" cy="0"/>
          <a:chOff x="0" y="0"/>
          <a:chExt cx="0" cy="0"/>
        </a:xfrm>
      </p:grpSpPr>
      <p:sp>
        <p:nvSpPr>
          <p:cNvPr id="612" name="Google Shape;612;p8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613" name="Google Shape;613;p87"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614" name="Google Shape;614;p87"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615" name="Google Shape;615;p8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16" name="Google Shape;616;p8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617" name="Google Shape;617;p87"/>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618" name="Google Shape;618;p87"/>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619" name="Google Shape;619;p87"/>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620" name="Google Shape;620;p87"/>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621" name="Google Shape;621;p87"/>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622" name="Google Shape;622;p87"/>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623"/>
        <p:cNvGrpSpPr/>
        <p:nvPr/>
      </p:nvGrpSpPr>
      <p:grpSpPr>
        <a:xfrm>
          <a:off x="0" y="0"/>
          <a:ext cx="0" cy="0"/>
          <a:chOff x="0" y="0"/>
          <a:chExt cx="0" cy="0"/>
        </a:xfrm>
      </p:grpSpPr>
      <p:sp>
        <p:nvSpPr>
          <p:cNvPr id="624" name="Google Shape;624;p88"/>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625" name="Google Shape;625;p8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26" name="Google Shape;626;p88"/>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27" name="Google Shape;627;p88"/>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pic>
        <p:nvPicPr>
          <p:cNvPr id="628" name="Google Shape;628;p88" descr="Image result for vector logo harvard chan school of public health"/>
          <p:cNvPicPr preferRelativeResize="0"/>
          <p:nvPr/>
        </p:nvPicPr>
        <p:blipFill rotWithShape="1">
          <a:blip r:embed="rId2">
            <a:alphaModFix/>
          </a:blip>
          <a:srcRect b="10249"/>
          <a:stretch/>
        </p:blipFill>
        <p:spPr>
          <a:xfrm>
            <a:off x="4056843" y="4953607"/>
            <a:ext cx="1044000" cy="707641"/>
          </a:xfrm>
          <a:prstGeom prst="rect">
            <a:avLst/>
          </a:prstGeom>
          <a:noFill/>
          <a:ln>
            <a:noFill/>
          </a:ln>
        </p:spPr>
      </p:pic>
      <p:sp>
        <p:nvSpPr>
          <p:cNvPr id="629" name="Google Shape;629;p88"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30" name="Google Shape;630;p88"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31" name="Google Shape;631;p88" descr="\\storage.erasmusmc.nl\m\MyDocs\478030\My Documents\Desktop\The_Hospital_for_Sick_Children-logo-30EAA69EAC-seeklogo.com.png"/>
          <p:cNvPicPr preferRelativeResize="0"/>
          <p:nvPr/>
        </p:nvPicPr>
        <p:blipFill rotWithShape="1">
          <a:blip r:embed="rId3">
            <a:alphaModFix/>
          </a:blip>
          <a:srcRect/>
          <a:stretch/>
        </p:blipFill>
        <p:spPr>
          <a:xfrm>
            <a:off x="7740352" y="5294048"/>
            <a:ext cx="1224000" cy="367200"/>
          </a:xfrm>
          <a:prstGeom prst="rect">
            <a:avLst/>
          </a:prstGeom>
          <a:noFill/>
          <a:ln>
            <a:noFill/>
          </a:ln>
        </p:spPr>
      </p:pic>
      <p:pic>
        <p:nvPicPr>
          <p:cNvPr id="632" name="Google Shape;632;p88" descr="\\storage.erasmusmc.nl\m\MyDocs\478030\My Documents\Desktop\Pitt_logo.gif"/>
          <p:cNvPicPr preferRelativeResize="0"/>
          <p:nvPr/>
        </p:nvPicPr>
        <p:blipFill rotWithShape="1">
          <a:blip r:embed="rId4">
            <a:alphaModFix/>
          </a:blip>
          <a:srcRect/>
          <a:stretch/>
        </p:blipFill>
        <p:spPr>
          <a:xfrm>
            <a:off x="5004048" y="5182701"/>
            <a:ext cx="2664002" cy="508713"/>
          </a:xfrm>
          <a:prstGeom prst="rect">
            <a:avLst/>
          </a:prstGeom>
          <a:noFill/>
          <a:ln>
            <a:noFill/>
          </a:ln>
        </p:spPr>
      </p:pic>
      <p:sp>
        <p:nvSpPr>
          <p:cNvPr id="633" name="Google Shape;633;p88"/>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34" name="Google Shape;634;p88"/>
          <p:cNvPicPr preferRelativeResize="0"/>
          <p:nvPr/>
        </p:nvPicPr>
        <p:blipFill rotWithShape="1">
          <a:blip r:embed="rId5">
            <a:alphaModFix/>
          </a:blip>
          <a:srcRect/>
          <a:stretch/>
        </p:blipFill>
        <p:spPr>
          <a:xfrm>
            <a:off x="2843807" y="5276889"/>
            <a:ext cx="1296145" cy="384359"/>
          </a:xfrm>
          <a:prstGeom prst="rect">
            <a:avLst/>
          </a:prstGeom>
          <a:noFill/>
          <a:ln>
            <a:noFill/>
          </a:ln>
        </p:spPr>
      </p:pic>
      <p:pic>
        <p:nvPicPr>
          <p:cNvPr id="635" name="Google Shape;635;p88"/>
          <p:cNvPicPr preferRelativeResize="0"/>
          <p:nvPr/>
        </p:nvPicPr>
        <p:blipFill rotWithShape="1">
          <a:blip r:embed="rId6">
            <a:alphaModFix/>
          </a:blip>
          <a:srcRect/>
          <a:stretch/>
        </p:blipFill>
        <p:spPr>
          <a:xfrm>
            <a:off x="798392" y="5229203"/>
            <a:ext cx="2015999" cy="415711"/>
          </a:xfrm>
          <a:prstGeom prst="rect">
            <a:avLst/>
          </a:prstGeom>
          <a:noFill/>
          <a:ln>
            <a:noFill/>
          </a:ln>
        </p:spPr>
      </p:pic>
      <p:sp>
        <p:nvSpPr>
          <p:cNvPr id="636" name="Google Shape;636;p88"/>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37"/>
        <p:cNvGrpSpPr/>
        <p:nvPr/>
      </p:nvGrpSpPr>
      <p:grpSpPr>
        <a:xfrm>
          <a:off x="0" y="0"/>
          <a:ext cx="0" cy="0"/>
          <a:chOff x="0" y="0"/>
          <a:chExt cx="0" cy="0"/>
        </a:xfrm>
      </p:grpSpPr>
      <p:sp>
        <p:nvSpPr>
          <p:cNvPr id="638" name="Google Shape;638;p89"/>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39" name="Google Shape;639;p89"/>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640" name="Google Shape;640;p8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41" name="Google Shape;641;p8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42" name="Google Shape;642;p8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643"/>
        <p:cNvGrpSpPr/>
        <p:nvPr/>
      </p:nvGrpSpPr>
      <p:grpSpPr>
        <a:xfrm>
          <a:off x="0" y="0"/>
          <a:ext cx="0" cy="0"/>
          <a:chOff x="0" y="0"/>
          <a:chExt cx="0" cy="0"/>
        </a:xfrm>
      </p:grpSpPr>
      <p:sp>
        <p:nvSpPr>
          <p:cNvPr id="644" name="Google Shape;644;p90"/>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45" name="Google Shape;645;p90"/>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646" name="Google Shape;646;p90"/>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647" name="Google Shape;647;p9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48" name="Google Shape;648;p9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49" name="Google Shape;649;p9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650"/>
        <p:cNvGrpSpPr/>
        <p:nvPr/>
      </p:nvGrpSpPr>
      <p:grpSpPr>
        <a:xfrm>
          <a:off x="0" y="0"/>
          <a:ext cx="0" cy="0"/>
          <a:chOff x="0" y="0"/>
          <a:chExt cx="0" cy="0"/>
        </a:xfrm>
      </p:grpSpPr>
      <p:sp>
        <p:nvSpPr>
          <p:cNvPr id="651" name="Google Shape;651;p91"/>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52" name="Google Shape;652;p91"/>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653" name="Google Shape;653;p91"/>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654" name="Google Shape;654;p91"/>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655" name="Google Shape;655;p91"/>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656" name="Google Shape;656;p9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57" name="Google Shape;657;p9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58" name="Google Shape;658;p9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59"/>
        <p:cNvGrpSpPr/>
        <p:nvPr/>
      </p:nvGrpSpPr>
      <p:grpSpPr>
        <a:xfrm>
          <a:off x="0" y="0"/>
          <a:ext cx="0" cy="0"/>
          <a:chOff x="0" y="0"/>
          <a:chExt cx="0" cy="0"/>
        </a:xfrm>
      </p:grpSpPr>
      <p:sp>
        <p:nvSpPr>
          <p:cNvPr id="660" name="Google Shape;660;p92"/>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61" name="Google Shape;661;p9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62" name="Google Shape;662;p9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63" name="Google Shape;663;p9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664"/>
        <p:cNvGrpSpPr/>
        <p:nvPr/>
      </p:nvGrpSpPr>
      <p:grpSpPr>
        <a:xfrm>
          <a:off x="0" y="0"/>
          <a:ext cx="0" cy="0"/>
          <a:chOff x="0" y="0"/>
          <a:chExt cx="0" cy="0"/>
        </a:xfrm>
      </p:grpSpPr>
      <p:sp>
        <p:nvSpPr>
          <p:cNvPr id="665" name="Google Shape;665;p9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66" name="Google Shape;666;p9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67" name="Google Shape;667;p9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668"/>
        <p:cNvGrpSpPr/>
        <p:nvPr/>
      </p:nvGrpSpPr>
      <p:grpSpPr>
        <a:xfrm>
          <a:off x="0" y="0"/>
          <a:ext cx="0" cy="0"/>
          <a:chOff x="0" y="0"/>
          <a:chExt cx="0" cy="0"/>
        </a:xfrm>
      </p:grpSpPr>
      <p:sp>
        <p:nvSpPr>
          <p:cNvPr id="669" name="Google Shape;669;p94"/>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70" name="Google Shape;670;p94"/>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671" name="Google Shape;671;p9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72" name="Google Shape;672;p9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73" name="Google Shape;673;p94"/>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74" name="Google Shape;674;p9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75"/>
        <p:cNvGrpSpPr/>
        <p:nvPr/>
      </p:nvGrpSpPr>
      <p:grpSpPr>
        <a:xfrm>
          <a:off x="0" y="0"/>
          <a:ext cx="0" cy="0"/>
          <a:chOff x="0" y="0"/>
          <a:chExt cx="0" cy="0"/>
        </a:xfrm>
      </p:grpSpPr>
      <p:sp>
        <p:nvSpPr>
          <p:cNvPr id="676" name="Google Shape;676;p95"/>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77" name="Google Shape;677;p95"/>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678" name="Google Shape;678;p95"/>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679" name="Google Shape;679;p9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80" name="Google Shape;680;p9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81" name="Google Shape;681;p9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682"/>
        <p:cNvGrpSpPr/>
        <p:nvPr/>
      </p:nvGrpSpPr>
      <p:grpSpPr>
        <a:xfrm>
          <a:off x="0" y="0"/>
          <a:ext cx="0" cy="0"/>
          <a:chOff x="0" y="0"/>
          <a:chExt cx="0" cy="0"/>
        </a:xfrm>
      </p:grpSpPr>
      <p:sp>
        <p:nvSpPr>
          <p:cNvPr id="683" name="Google Shape;683;p9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84" name="Google Shape;684;p96"/>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85" name="Google Shape;685;p9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86" name="Google Shape;686;p9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87" name="Google Shape;687;p9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688"/>
        <p:cNvGrpSpPr/>
        <p:nvPr/>
      </p:nvGrpSpPr>
      <p:grpSpPr>
        <a:xfrm>
          <a:off x="0" y="0"/>
          <a:ext cx="0" cy="0"/>
          <a:chOff x="0" y="0"/>
          <a:chExt cx="0" cy="0"/>
        </a:xfrm>
      </p:grpSpPr>
      <p:sp>
        <p:nvSpPr>
          <p:cNvPr id="689" name="Google Shape;689;p97"/>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90" name="Google Shape;690;p97"/>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91" name="Google Shape;691;p9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92" name="Google Shape;692;p9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93" name="Google Shape;693;p9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694"/>
        <p:cNvGrpSpPr/>
        <p:nvPr/>
      </p:nvGrpSpPr>
      <p:grpSpPr>
        <a:xfrm>
          <a:off x="0" y="0"/>
          <a:ext cx="0" cy="0"/>
          <a:chOff x="0" y="0"/>
          <a:chExt cx="0" cy="0"/>
        </a:xfrm>
      </p:grpSpPr>
      <p:sp>
        <p:nvSpPr>
          <p:cNvPr id="695" name="Google Shape;695;p98"/>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96" name="Google Shape;696;p9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97" name="Google Shape;697;p9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98" name="Google Shape;698;p9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699"/>
        <p:cNvGrpSpPr/>
        <p:nvPr/>
      </p:nvGrpSpPr>
      <p:grpSpPr>
        <a:xfrm>
          <a:off x="0" y="0"/>
          <a:ext cx="0" cy="0"/>
          <a:chOff x="0" y="0"/>
          <a:chExt cx="0" cy="0"/>
        </a:xfrm>
      </p:grpSpPr>
      <p:sp>
        <p:nvSpPr>
          <p:cNvPr id="700" name="Google Shape;700;p99"/>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1"/>
        <p:cNvGrpSpPr/>
        <p:nvPr/>
      </p:nvGrpSpPr>
      <p:grpSpPr>
        <a:xfrm>
          <a:off x="0" y="0"/>
          <a:ext cx="0" cy="0"/>
          <a:chOff x="0" y="0"/>
          <a:chExt cx="0" cy="0"/>
        </a:xfrm>
      </p:grpSpPr>
      <p:sp>
        <p:nvSpPr>
          <p:cNvPr id="702" name="Google Shape;702;p100"/>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noAutofit/>
          </a:bodyPr>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3" name="Google Shape;703;p100"/>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noAutofit/>
          </a:bodyPr>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704" name="Google Shape;704;p10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pic>
        <p:nvPicPr>
          <p:cNvPr id="705" name="Google Shape;705;p100"/>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706"/>
        <p:cNvGrpSpPr/>
        <p:nvPr/>
      </p:nvGrpSpPr>
      <p:grpSpPr>
        <a:xfrm>
          <a:off x="0" y="0"/>
          <a:ext cx="0" cy="0"/>
          <a:chOff x="0" y="0"/>
          <a:chExt cx="0" cy="0"/>
        </a:xfrm>
      </p:grpSpPr>
      <p:sp>
        <p:nvSpPr>
          <p:cNvPr id="707" name="Google Shape;707;p10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8" name="Google Shape;708;p10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709"/>
        <p:cNvGrpSpPr/>
        <p:nvPr/>
      </p:nvGrpSpPr>
      <p:grpSpPr>
        <a:xfrm>
          <a:off x="0" y="0"/>
          <a:ext cx="0" cy="0"/>
          <a:chOff x="0" y="0"/>
          <a:chExt cx="0" cy="0"/>
        </a:xfrm>
      </p:grpSpPr>
      <p:sp>
        <p:nvSpPr>
          <p:cNvPr id="710" name="Google Shape;710;p10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711" name="Google Shape;711;p102"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712" name="Google Shape;712;p10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3" name="Google Shape;713;p10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714" name="Google Shape;714;p102"/>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715" name="Google Shape;715;p102"/>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716" name="Google Shape;716;p102"/>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717" name="Google Shape;717;p102"/>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718" name="Google Shape;718;p10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719" name="Google Shape;719;p10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720" name="Google Shape;720;p102"/>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721" name="Google Shape;721;p102"/>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722" name="Google Shape;722;p102"/>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3.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6" r:id="rId15"/>
    <p:sldLayoutId id="214748366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8" name="Google Shape;468;p66"/>
          <p:cNvSpPr txBox="1">
            <a:spLocks noGrp="1"/>
          </p:cNvSpPr>
          <p:nvPr>
            <p:ph type="body" idx="1"/>
          </p:nvPr>
        </p:nvSpPr>
        <p:spPr>
          <a:xfrm>
            <a:off x="984448" y="1600200"/>
            <a:ext cx="76200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469" name="Google Shape;469;p66"/>
          <p:cNvSpPr/>
          <p:nvPr/>
        </p:nvSpPr>
        <p:spPr>
          <a:xfrm>
            <a:off x="-22817" y="0"/>
            <a:ext cx="685800" cy="68598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70" name="Google Shape;470;p6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71" name="Google Shape;471;p66"/>
          <p:cNvSpPr txBox="1">
            <a:spLocks noGrp="1"/>
          </p:cNvSpPr>
          <p:nvPr>
            <p:ph type="ftr" idx="11"/>
          </p:nvPr>
        </p:nvSpPr>
        <p:spPr>
          <a:xfrm>
            <a:off x="649288" y="6481911"/>
            <a:ext cx="6299100" cy="37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2" name="Google Shape;472;p6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8"/>
        <p:cNvGrpSpPr/>
        <p:nvPr/>
      </p:nvGrpSpPr>
      <p:grpSpPr>
        <a:xfrm>
          <a:off x="0" y="0"/>
          <a:ext cx="0" cy="0"/>
          <a:chOff x="0" y="0"/>
          <a:chExt cx="0" cy="0"/>
        </a:xfrm>
      </p:grpSpPr>
      <p:sp>
        <p:nvSpPr>
          <p:cNvPr id="579" name="Google Shape;579;p83"/>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580" name="Google Shape;580;p83"/>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581" name="Google Shape;581;p83"/>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582" name="Google Shape;582;p8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3" name="Google Shape;583;p83"/>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84" name="Google Shape;584;p8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24"/>
          <p:cNvSpPr txBox="1">
            <a:spLocks noGrp="1"/>
          </p:cNvSpPr>
          <p:nvPr>
            <p:ph type="subTitle" idx="1"/>
          </p:nvPr>
        </p:nvSpPr>
        <p:spPr>
          <a:xfrm>
            <a:off x="809434" y="3121533"/>
            <a:ext cx="6461700" cy="1066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b="1" dirty="0"/>
          </a:p>
          <a:p>
            <a:r>
              <a:rPr lang="en-US" sz="1800" b="1" dirty="0"/>
              <a:t>Using R for decision modeling in health technology assessment.</a:t>
            </a:r>
            <a:endParaRPr lang="en-US" sz="1800" dirty="0"/>
          </a:p>
          <a:p>
            <a:endParaRPr lang="en-US" sz="1800" dirty="0"/>
          </a:p>
          <a:p>
            <a:r>
              <a:rPr lang="en-US" sz="1800" dirty="0"/>
              <a:t>CE16 NIHES</a:t>
            </a:r>
          </a:p>
          <a:p>
            <a:r>
              <a:rPr lang="en-US" sz="1800" dirty="0"/>
              <a:t>February, 2020</a:t>
            </a:r>
          </a:p>
          <a:p>
            <a:pPr marL="0" lvl="0" indent="0" algn="l" rtl="0">
              <a:spcBef>
                <a:spcPts val="400"/>
              </a:spcBef>
              <a:spcAft>
                <a:spcPts val="0"/>
              </a:spcAft>
              <a:buNone/>
            </a:pPr>
            <a:endParaRPr dirty="0"/>
          </a:p>
          <a:p>
            <a:pPr marL="0" lvl="0" indent="0" algn="l" rtl="0">
              <a:spcBef>
                <a:spcPts val="400"/>
              </a:spcBef>
              <a:spcAft>
                <a:spcPts val="0"/>
              </a:spcAft>
              <a:buNone/>
            </a:pPr>
            <a:endParaRPr dirty="0"/>
          </a:p>
          <a:p>
            <a:pPr marL="0" lvl="0" indent="0" algn="l" rtl="0">
              <a:spcBef>
                <a:spcPts val="400"/>
              </a:spcBef>
              <a:spcAft>
                <a:spcPts val="0"/>
              </a:spcAft>
              <a:buNone/>
            </a:pPr>
            <a:br>
              <a:rPr lang="nl-NL" dirty="0"/>
            </a:br>
            <a:endParaRPr dirty="0"/>
          </a:p>
        </p:txBody>
      </p:sp>
      <p:sp>
        <p:nvSpPr>
          <p:cNvPr id="876" name="Google Shape;876;p124"/>
          <p:cNvSpPr txBox="1">
            <a:spLocks noGrp="1"/>
          </p:cNvSpPr>
          <p:nvPr>
            <p:ph type="ctrTitle"/>
          </p:nvPr>
        </p:nvSpPr>
        <p:spPr>
          <a:xfrm>
            <a:off x="1786800" y="806600"/>
            <a:ext cx="7357200" cy="2324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000000"/>
              </a:buClr>
              <a:buSzPts val="1100"/>
              <a:buFont typeface="Arial"/>
              <a:buNone/>
            </a:pPr>
            <a:r>
              <a:rPr lang="nl-NL" sz="3600" dirty="0" err="1"/>
              <a:t>Microsimulation</a:t>
            </a:r>
            <a:r>
              <a:rPr lang="nl-NL" sz="3600" dirty="0"/>
              <a:t> </a:t>
            </a:r>
            <a:r>
              <a:rPr lang="nl-NL" sz="3600" dirty="0" err="1"/>
              <a:t>modeling</a:t>
            </a:r>
            <a:r>
              <a:rPr lang="nl-NL" sz="3600" dirty="0"/>
              <a:t> in R</a:t>
            </a:r>
            <a:endParaRPr sz="3600" dirty="0"/>
          </a:p>
        </p:txBody>
      </p:sp>
      <p:sp>
        <p:nvSpPr>
          <p:cNvPr id="877" name="Google Shape;877;p12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141"/>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Efficiency in Microsimulation</a:t>
            </a:r>
            <a:endParaRPr sz="4000"/>
          </a:p>
        </p:txBody>
      </p:sp>
      <p:sp>
        <p:nvSpPr>
          <p:cNvPr id="1111" name="Google Shape;1111;p141"/>
          <p:cNvSpPr txBox="1">
            <a:spLocks noGrp="1"/>
          </p:cNvSpPr>
          <p:nvPr>
            <p:ph type="body" idx="1"/>
          </p:nvPr>
        </p:nvSpPr>
        <p:spPr>
          <a:xfrm>
            <a:off x="840432" y="1417638"/>
            <a:ext cx="7620000" cy="51504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”Batch process” individual at each time step    (one for-loops)</a:t>
            </a: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342900" lvl="0" indent="0" algn="l" rtl="0">
              <a:spcBef>
                <a:spcPts val="1640"/>
              </a:spcBef>
              <a:spcAft>
                <a:spcPts val="0"/>
              </a:spcAft>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
        <p:nvSpPr>
          <p:cNvPr id="1112" name="Google Shape;1112;p14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10</a:t>
            </a:fld>
            <a:endParaRPr/>
          </a:p>
        </p:txBody>
      </p:sp>
      <p:grpSp>
        <p:nvGrpSpPr>
          <p:cNvPr id="1113" name="Google Shape;1113;p141"/>
          <p:cNvGrpSpPr/>
          <p:nvPr/>
        </p:nvGrpSpPr>
        <p:grpSpPr>
          <a:xfrm>
            <a:off x="2145543" y="2792304"/>
            <a:ext cx="300518" cy="817563"/>
            <a:chOff x="4314" y="3281"/>
            <a:chExt cx="355" cy="966"/>
          </a:xfrm>
        </p:grpSpPr>
        <p:sp>
          <p:nvSpPr>
            <p:cNvPr id="1114" name="Google Shape;1114;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5" name="Google Shape;1115;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6" name="Google Shape;1116;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7" name="Google Shape;1117;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8" name="Google Shape;1118;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9" name="Google Shape;1119;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20" name="Google Shape;1120;p141"/>
          <p:cNvSpPr txBox="1"/>
          <p:nvPr/>
        </p:nvSpPr>
        <p:spPr>
          <a:xfrm>
            <a:off x="1289349" y="3007850"/>
            <a:ext cx="708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121" name="Google Shape;1121;p141"/>
          <p:cNvGrpSpPr/>
          <p:nvPr/>
        </p:nvGrpSpPr>
        <p:grpSpPr>
          <a:xfrm>
            <a:off x="1226950" y="3774199"/>
            <a:ext cx="1219111" cy="817563"/>
            <a:chOff x="762912" y="4644567"/>
            <a:chExt cx="1219111" cy="817563"/>
          </a:xfrm>
        </p:grpSpPr>
        <p:grpSp>
          <p:nvGrpSpPr>
            <p:cNvPr id="1122" name="Google Shape;1122;p141"/>
            <p:cNvGrpSpPr/>
            <p:nvPr/>
          </p:nvGrpSpPr>
          <p:grpSpPr>
            <a:xfrm>
              <a:off x="1681505" y="4644567"/>
              <a:ext cx="300518" cy="817563"/>
              <a:chOff x="4314" y="3281"/>
              <a:chExt cx="355" cy="966"/>
            </a:xfrm>
          </p:grpSpPr>
          <p:sp>
            <p:nvSpPr>
              <p:cNvPr id="1123" name="Google Shape;1123;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4" name="Google Shape;1124;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5" name="Google Shape;1125;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6" name="Google Shape;1126;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7" name="Google Shape;1127;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8" name="Google Shape;1128;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29" name="Google Shape;1129;p14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130" name="Google Shape;1130;p141"/>
          <p:cNvGrpSpPr/>
          <p:nvPr/>
        </p:nvGrpSpPr>
        <p:grpSpPr>
          <a:xfrm>
            <a:off x="925627" y="4784137"/>
            <a:ext cx="1520434" cy="817563"/>
            <a:chOff x="514151" y="5654505"/>
            <a:chExt cx="1520434" cy="817563"/>
          </a:xfrm>
        </p:grpSpPr>
        <p:grpSp>
          <p:nvGrpSpPr>
            <p:cNvPr id="1131" name="Google Shape;1131;p141"/>
            <p:cNvGrpSpPr/>
            <p:nvPr/>
          </p:nvGrpSpPr>
          <p:grpSpPr>
            <a:xfrm>
              <a:off x="1734067" y="5654505"/>
              <a:ext cx="300518" cy="817563"/>
              <a:chOff x="4314" y="3281"/>
              <a:chExt cx="355" cy="966"/>
            </a:xfrm>
          </p:grpSpPr>
          <p:sp>
            <p:nvSpPr>
              <p:cNvPr id="1132" name="Google Shape;1132;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3" name="Google Shape;1133;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4" name="Google Shape;1134;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5" name="Google Shape;1135;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6" name="Google Shape;1136;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7" name="Google Shape;1137;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38" name="Google Shape;1138;p141"/>
            <p:cNvSpPr txBox="1"/>
            <p:nvPr/>
          </p:nvSpPr>
          <p:spPr>
            <a:xfrm>
              <a:off x="514151" y="5841393"/>
              <a:ext cx="105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139" name="Google Shape;1139;p141"/>
          <p:cNvSpPr/>
          <p:nvPr/>
        </p:nvSpPr>
        <p:spPr>
          <a:xfrm>
            <a:off x="27751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0" name="Google Shape;1140;p141"/>
          <p:cNvSpPr/>
          <p:nvPr/>
        </p:nvSpPr>
        <p:spPr>
          <a:xfrm>
            <a:off x="32323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1" name="Google Shape;1141;p141"/>
          <p:cNvSpPr/>
          <p:nvPr/>
        </p:nvSpPr>
        <p:spPr>
          <a:xfrm>
            <a:off x="36895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2" name="Google Shape;1142;p141"/>
          <p:cNvSpPr/>
          <p:nvPr/>
        </p:nvSpPr>
        <p:spPr>
          <a:xfrm>
            <a:off x="41608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3" name="Google Shape;1143;p141"/>
          <p:cNvSpPr/>
          <p:nvPr/>
        </p:nvSpPr>
        <p:spPr>
          <a:xfrm>
            <a:off x="59896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4" name="Google Shape;1144;p141"/>
          <p:cNvSpPr/>
          <p:nvPr/>
        </p:nvSpPr>
        <p:spPr>
          <a:xfrm>
            <a:off x="6446860" y="2995533"/>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45" name="Google Shape;1145;p141"/>
          <p:cNvSpPr/>
          <p:nvPr/>
        </p:nvSpPr>
        <p:spPr>
          <a:xfrm>
            <a:off x="6896970" y="2995533"/>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46" name="Google Shape;1146;p141"/>
          <p:cNvSpPr/>
          <p:nvPr/>
        </p:nvSpPr>
        <p:spPr>
          <a:xfrm>
            <a:off x="46180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7" name="Google Shape;1147;p141"/>
          <p:cNvSpPr/>
          <p:nvPr/>
        </p:nvSpPr>
        <p:spPr>
          <a:xfrm>
            <a:off x="50752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8" name="Google Shape;1148;p141"/>
          <p:cNvSpPr/>
          <p:nvPr/>
        </p:nvSpPr>
        <p:spPr>
          <a:xfrm>
            <a:off x="55324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9" name="Google Shape;1149;p141"/>
          <p:cNvSpPr/>
          <p:nvPr/>
        </p:nvSpPr>
        <p:spPr>
          <a:xfrm>
            <a:off x="27751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0" name="Google Shape;1150;p141"/>
          <p:cNvSpPr/>
          <p:nvPr/>
        </p:nvSpPr>
        <p:spPr>
          <a:xfrm>
            <a:off x="32323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1" name="Google Shape;1151;p141"/>
          <p:cNvSpPr/>
          <p:nvPr/>
        </p:nvSpPr>
        <p:spPr>
          <a:xfrm>
            <a:off x="36895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2" name="Google Shape;1152;p141"/>
          <p:cNvSpPr/>
          <p:nvPr/>
        </p:nvSpPr>
        <p:spPr>
          <a:xfrm>
            <a:off x="4160860"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3" name="Google Shape;1153;p141"/>
          <p:cNvSpPr/>
          <p:nvPr/>
        </p:nvSpPr>
        <p:spPr>
          <a:xfrm>
            <a:off x="59896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4" name="Google Shape;1154;p141"/>
          <p:cNvSpPr/>
          <p:nvPr/>
        </p:nvSpPr>
        <p:spPr>
          <a:xfrm>
            <a:off x="64468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5" name="Google Shape;1155;p141"/>
          <p:cNvSpPr/>
          <p:nvPr/>
        </p:nvSpPr>
        <p:spPr>
          <a:xfrm>
            <a:off x="689697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6" name="Google Shape;1156;p141"/>
          <p:cNvSpPr/>
          <p:nvPr/>
        </p:nvSpPr>
        <p:spPr>
          <a:xfrm>
            <a:off x="46180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7" name="Google Shape;1157;p141"/>
          <p:cNvSpPr/>
          <p:nvPr/>
        </p:nvSpPr>
        <p:spPr>
          <a:xfrm>
            <a:off x="50752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8" name="Google Shape;1158;p141"/>
          <p:cNvSpPr/>
          <p:nvPr/>
        </p:nvSpPr>
        <p:spPr>
          <a:xfrm>
            <a:off x="55324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9" name="Google Shape;1159;p141"/>
          <p:cNvSpPr/>
          <p:nvPr/>
        </p:nvSpPr>
        <p:spPr>
          <a:xfrm>
            <a:off x="27804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0" name="Google Shape;1160;p141"/>
          <p:cNvSpPr/>
          <p:nvPr/>
        </p:nvSpPr>
        <p:spPr>
          <a:xfrm>
            <a:off x="32376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1" name="Google Shape;1161;p141"/>
          <p:cNvSpPr/>
          <p:nvPr/>
        </p:nvSpPr>
        <p:spPr>
          <a:xfrm>
            <a:off x="3705968"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2" name="Google Shape;1162;p141"/>
          <p:cNvSpPr/>
          <p:nvPr/>
        </p:nvSpPr>
        <p:spPr>
          <a:xfrm>
            <a:off x="4166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3" name="Google Shape;1163;p141"/>
          <p:cNvSpPr/>
          <p:nvPr/>
        </p:nvSpPr>
        <p:spPr>
          <a:xfrm>
            <a:off x="59949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4" name="Google Shape;1164;p141"/>
          <p:cNvSpPr/>
          <p:nvPr/>
        </p:nvSpPr>
        <p:spPr>
          <a:xfrm>
            <a:off x="6452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5" name="Google Shape;1165;p141"/>
          <p:cNvSpPr/>
          <p:nvPr/>
        </p:nvSpPr>
        <p:spPr>
          <a:xfrm>
            <a:off x="6902269" y="506164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66" name="Google Shape;1166;p141"/>
          <p:cNvSpPr/>
          <p:nvPr/>
        </p:nvSpPr>
        <p:spPr>
          <a:xfrm>
            <a:off x="46233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7" name="Google Shape;1167;p141"/>
          <p:cNvSpPr/>
          <p:nvPr/>
        </p:nvSpPr>
        <p:spPr>
          <a:xfrm>
            <a:off x="50805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8" name="Google Shape;1168;p141"/>
          <p:cNvSpPr/>
          <p:nvPr/>
        </p:nvSpPr>
        <p:spPr>
          <a:xfrm>
            <a:off x="55377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9" name="Google Shape;1169;p141"/>
          <p:cNvSpPr txBox="1"/>
          <p:nvPr/>
        </p:nvSpPr>
        <p:spPr>
          <a:xfrm>
            <a:off x="28336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1170" name="Google Shape;1170;p141"/>
          <p:cNvSpPr txBox="1"/>
          <p:nvPr/>
        </p:nvSpPr>
        <p:spPr>
          <a:xfrm>
            <a:off x="32908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1171" name="Google Shape;1171;p141"/>
          <p:cNvSpPr txBox="1"/>
          <p:nvPr/>
        </p:nvSpPr>
        <p:spPr>
          <a:xfrm>
            <a:off x="37560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1172" name="Google Shape;1172;p141"/>
          <p:cNvSpPr txBox="1"/>
          <p:nvPr/>
        </p:nvSpPr>
        <p:spPr>
          <a:xfrm>
            <a:off x="42132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1173" name="Google Shape;1173;p141"/>
          <p:cNvSpPr txBox="1"/>
          <p:nvPr/>
        </p:nvSpPr>
        <p:spPr>
          <a:xfrm>
            <a:off x="46718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1174" name="Google Shape;1174;p141"/>
          <p:cNvSpPr txBox="1"/>
          <p:nvPr/>
        </p:nvSpPr>
        <p:spPr>
          <a:xfrm>
            <a:off x="51290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1175" name="Google Shape;1175;p141"/>
          <p:cNvSpPr txBox="1"/>
          <p:nvPr/>
        </p:nvSpPr>
        <p:spPr>
          <a:xfrm>
            <a:off x="558775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7</a:t>
            </a:r>
            <a:endParaRPr sz="1800" i="1" baseline="-25000">
              <a:solidFill>
                <a:schemeClr val="dk1"/>
              </a:solidFill>
              <a:latin typeface="Calibri"/>
              <a:ea typeface="Calibri"/>
              <a:cs typeface="Calibri"/>
              <a:sym typeface="Calibri"/>
            </a:endParaRPr>
          </a:p>
        </p:txBody>
      </p:sp>
      <p:sp>
        <p:nvSpPr>
          <p:cNvPr id="1176" name="Google Shape;1176;p141"/>
          <p:cNvSpPr txBox="1"/>
          <p:nvPr/>
        </p:nvSpPr>
        <p:spPr>
          <a:xfrm>
            <a:off x="604640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8</a:t>
            </a:r>
            <a:endParaRPr sz="1800" i="1" baseline="-25000">
              <a:solidFill>
                <a:schemeClr val="dk1"/>
              </a:solidFill>
              <a:latin typeface="Calibri"/>
              <a:ea typeface="Calibri"/>
              <a:cs typeface="Calibri"/>
              <a:sym typeface="Calibri"/>
            </a:endParaRPr>
          </a:p>
        </p:txBody>
      </p:sp>
      <p:sp>
        <p:nvSpPr>
          <p:cNvPr id="1177" name="Google Shape;1177;p141"/>
          <p:cNvSpPr txBox="1"/>
          <p:nvPr/>
        </p:nvSpPr>
        <p:spPr>
          <a:xfrm>
            <a:off x="650360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9</a:t>
            </a:r>
            <a:endParaRPr sz="1800" i="1" baseline="-25000">
              <a:solidFill>
                <a:schemeClr val="dk1"/>
              </a:solidFill>
              <a:latin typeface="Calibri"/>
              <a:ea typeface="Calibri"/>
              <a:cs typeface="Calibri"/>
              <a:sym typeface="Calibri"/>
            </a:endParaRPr>
          </a:p>
        </p:txBody>
      </p:sp>
      <p:sp>
        <p:nvSpPr>
          <p:cNvPr id="1178" name="Google Shape;1178;p141"/>
          <p:cNvSpPr txBox="1"/>
          <p:nvPr/>
        </p:nvSpPr>
        <p:spPr>
          <a:xfrm>
            <a:off x="6955491" y="2603117"/>
            <a:ext cx="41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10</a:t>
            </a:r>
            <a:endParaRPr sz="1800" i="1" baseline="-25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5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6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7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14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5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142"/>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iterative vs vectorized </a:t>
            </a:r>
            <a:endParaRPr/>
          </a:p>
        </p:txBody>
      </p:sp>
      <p:sp>
        <p:nvSpPr>
          <p:cNvPr id="1185" name="Google Shape;1185;p142"/>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11</a:t>
            </a:fld>
            <a:endParaRPr/>
          </a:p>
        </p:txBody>
      </p:sp>
      <p:pic>
        <p:nvPicPr>
          <p:cNvPr id="1186" name="Google Shape;1186;p142"/>
          <p:cNvPicPr preferRelativeResize="0"/>
          <p:nvPr/>
        </p:nvPicPr>
        <p:blipFill>
          <a:blip r:embed="rId3">
            <a:alphaModFix/>
          </a:blip>
          <a:stretch>
            <a:fillRect/>
          </a:stretch>
        </p:blipFill>
        <p:spPr>
          <a:xfrm>
            <a:off x="1058300" y="1972438"/>
            <a:ext cx="7800975" cy="268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43"/>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Microsimulation in R </a:t>
            </a:r>
            <a:endParaRPr/>
          </a:p>
        </p:txBody>
      </p:sp>
      <p:sp>
        <p:nvSpPr>
          <p:cNvPr id="1193" name="Google Shape;1193;p143"/>
          <p:cNvSpPr txBox="1">
            <a:spLocks noGrp="1"/>
          </p:cNvSpPr>
          <p:nvPr>
            <p:ph type="body" idx="1"/>
          </p:nvPr>
        </p:nvSpPr>
        <p:spPr>
          <a:xfrm>
            <a:off x="840425" y="1417650"/>
            <a:ext cx="8268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Generate a representative, virtual population</a:t>
            </a:r>
            <a:endParaRPr/>
          </a:p>
          <a:p>
            <a:pPr marL="640080" lvl="1" indent="-228600" algn="l" rtl="0">
              <a:spcBef>
                <a:spcPts val="400"/>
              </a:spcBef>
              <a:spcAft>
                <a:spcPts val="0"/>
              </a:spcAft>
              <a:buSzPts val="2000"/>
              <a:buChar char="•"/>
            </a:pPr>
            <a:r>
              <a:rPr lang="nl-NL"/>
              <a:t>Sample characteristics from demographic data</a:t>
            </a:r>
            <a:endParaRPr/>
          </a:p>
          <a:p>
            <a:pPr marL="640080" lvl="1" indent="-228600" algn="l" rtl="0">
              <a:spcBef>
                <a:spcPts val="400"/>
              </a:spcBef>
              <a:spcAft>
                <a:spcPts val="0"/>
              </a:spcAft>
              <a:buSzPts val="2000"/>
              <a:buChar char="•"/>
            </a:pPr>
            <a:r>
              <a:rPr lang="nl-NL"/>
              <a:t>Age distribution, M:F ratio, etc.</a:t>
            </a:r>
            <a:endParaRPr/>
          </a:p>
          <a:p>
            <a:pPr marL="1005839" lvl="2" indent="-114300" algn="l" rtl="0">
              <a:spcBef>
                <a:spcPts val="360"/>
              </a:spcBef>
              <a:spcAft>
                <a:spcPts val="0"/>
              </a:spcAft>
              <a:buSzPts val="1800"/>
              <a:buNone/>
            </a:pPr>
            <a:endParaRPr/>
          </a:p>
          <a:p>
            <a:pPr marL="342900" lvl="0" indent="-228600" algn="l" rtl="0">
              <a:spcBef>
                <a:spcPts val="440"/>
              </a:spcBef>
              <a:spcAft>
                <a:spcPts val="0"/>
              </a:spcAft>
              <a:buSzPts val="2200"/>
              <a:buChar char="•"/>
            </a:pPr>
            <a:r>
              <a:rPr lang="nl-NL"/>
              <a:t>Simulate the occurrence of events</a:t>
            </a:r>
            <a:endParaRPr/>
          </a:p>
          <a:p>
            <a:pPr marL="640080" lvl="1" indent="-228600" algn="l" rtl="0">
              <a:spcBef>
                <a:spcPts val="400"/>
              </a:spcBef>
              <a:spcAft>
                <a:spcPts val="0"/>
              </a:spcAft>
              <a:buSzPts val="2000"/>
              <a:buChar char="•"/>
            </a:pPr>
            <a:r>
              <a:rPr lang="nl-NL"/>
              <a:t>Write functions that calculate individual-specific probabilities of different events</a:t>
            </a:r>
            <a:endParaRPr/>
          </a:p>
          <a:p>
            <a:pPr marL="640080" lvl="1" indent="-228600" algn="l" rtl="0">
              <a:spcBef>
                <a:spcPts val="400"/>
              </a:spcBef>
              <a:spcAft>
                <a:spcPts val="0"/>
              </a:spcAft>
              <a:buSzPts val="2000"/>
              <a:buChar char="•"/>
            </a:pPr>
            <a:r>
              <a:rPr lang="nl-NL" i="1"/>
              <a:t>p</a:t>
            </a:r>
            <a:r>
              <a:rPr lang="nl-NL" i="1" baseline="-25000"/>
              <a:t>event1</a:t>
            </a:r>
            <a:r>
              <a:rPr lang="nl-NL"/>
              <a:t> = </a:t>
            </a:r>
            <a:r>
              <a:rPr lang="nl-NL" i="1"/>
              <a:t>f</a:t>
            </a:r>
            <a:r>
              <a:rPr lang="nl-NL"/>
              <a:t>(</a:t>
            </a:r>
            <a:r>
              <a:rPr lang="nl-NL" i="1"/>
              <a:t>age</a:t>
            </a:r>
            <a:r>
              <a:rPr lang="nl-NL"/>
              <a:t>, </a:t>
            </a:r>
            <a:r>
              <a:rPr lang="nl-NL" i="1"/>
              <a:t>sex</a:t>
            </a:r>
            <a:r>
              <a:rPr lang="nl-NL"/>
              <a:t>, </a:t>
            </a:r>
            <a:r>
              <a:rPr lang="nl-NL" i="1"/>
              <a:t>health status</a:t>
            </a:r>
            <a:r>
              <a:rPr lang="nl-NL"/>
              <a:t>, </a:t>
            </a:r>
            <a:r>
              <a:rPr lang="nl-NL" i="1"/>
              <a:t>time since event, </a:t>
            </a:r>
            <a:r>
              <a:rPr lang="nl-NL"/>
              <a:t>...)</a:t>
            </a:r>
            <a:endParaRPr/>
          </a:p>
          <a:p>
            <a:pPr marL="640080" lvl="1" indent="-228600" algn="l" rtl="0">
              <a:spcBef>
                <a:spcPts val="400"/>
              </a:spcBef>
              <a:spcAft>
                <a:spcPts val="0"/>
              </a:spcAft>
              <a:buSzPts val="2000"/>
              <a:buChar char="•"/>
            </a:pPr>
            <a:r>
              <a:rPr lang="nl-NL"/>
              <a:t>Simulate events (and their consequences) over time using random numbers</a:t>
            </a:r>
            <a:endParaRPr/>
          </a:p>
          <a:p>
            <a:pPr marL="1005839" lvl="2" indent="-114300" algn="l" rtl="0">
              <a:spcBef>
                <a:spcPts val="360"/>
              </a:spcBef>
              <a:spcAft>
                <a:spcPts val="0"/>
              </a:spcAft>
              <a:buSzPts val="1800"/>
              <a:buNone/>
            </a:pPr>
            <a:endParaRPr/>
          </a:p>
          <a:p>
            <a:pPr marL="342900" lvl="0" indent="-228600" algn="l" rtl="0">
              <a:spcBef>
                <a:spcPts val="440"/>
              </a:spcBef>
              <a:spcAft>
                <a:spcPts val="0"/>
              </a:spcAft>
              <a:buSzPts val="2200"/>
              <a:buChar char="•"/>
            </a:pPr>
            <a:r>
              <a:rPr lang="nl-NL"/>
              <a:t>Calculate population-level outcomes by averaging individual outcomes</a:t>
            </a:r>
            <a:endParaRPr/>
          </a:p>
        </p:txBody>
      </p:sp>
      <p:sp>
        <p:nvSpPr>
          <p:cNvPr id="1194" name="Google Shape;1194;p14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4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201" name="Google Shape;1201;p14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13</a:t>
            </a:fld>
            <a:endParaRPr/>
          </a:p>
        </p:txBody>
      </p:sp>
      <p:grpSp>
        <p:nvGrpSpPr>
          <p:cNvPr id="1202" name="Google Shape;1202;p144"/>
          <p:cNvGrpSpPr/>
          <p:nvPr/>
        </p:nvGrpSpPr>
        <p:grpSpPr>
          <a:xfrm>
            <a:off x="2145543" y="2792304"/>
            <a:ext cx="300518" cy="817563"/>
            <a:chOff x="4314" y="3281"/>
            <a:chExt cx="355" cy="966"/>
          </a:xfrm>
        </p:grpSpPr>
        <p:sp>
          <p:nvSpPr>
            <p:cNvPr id="1203" name="Google Shape;1203;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5" name="Google Shape;1205;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6" name="Google Shape;1206;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7" name="Google Shape;1207;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8" name="Google Shape;1208;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209" name="Google Shape;1209;p144"/>
          <p:cNvSpPr txBox="1"/>
          <p:nvPr/>
        </p:nvSpPr>
        <p:spPr>
          <a:xfrm>
            <a:off x="1344925" y="3007850"/>
            <a:ext cx="652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210" name="Google Shape;1210;p144"/>
          <p:cNvGrpSpPr/>
          <p:nvPr/>
        </p:nvGrpSpPr>
        <p:grpSpPr>
          <a:xfrm>
            <a:off x="1226950" y="3774199"/>
            <a:ext cx="1219111" cy="817563"/>
            <a:chOff x="762912" y="4644567"/>
            <a:chExt cx="1219111" cy="817563"/>
          </a:xfrm>
        </p:grpSpPr>
        <p:grpSp>
          <p:nvGrpSpPr>
            <p:cNvPr id="1211" name="Google Shape;1211;p144"/>
            <p:cNvGrpSpPr/>
            <p:nvPr/>
          </p:nvGrpSpPr>
          <p:grpSpPr>
            <a:xfrm>
              <a:off x="1681505" y="4644567"/>
              <a:ext cx="300518" cy="817563"/>
              <a:chOff x="4314" y="3281"/>
              <a:chExt cx="355" cy="966"/>
            </a:xfrm>
          </p:grpSpPr>
          <p:sp>
            <p:nvSpPr>
              <p:cNvPr id="1212" name="Google Shape;1212;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3" name="Google Shape;1213;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4" name="Google Shape;1214;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5" name="Google Shape;1215;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6" name="Google Shape;1216;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7" name="Google Shape;1217;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18" name="Google Shape;1218;p14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219" name="Google Shape;1219;p144"/>
          <p:cNvGrpSpPr/>
          <p:nvPr/>
        </p:nvGrpSpPr>
        <p:grpSpPr>
          <a:xfrm>
            <a:off x="1109442" y="4784137"/>
            <a:ext cx="1336619" cy="817563"/>
            <a:chOff x="697966" y="5654505"/>
            <a:chExt cx="1336619" cy="817563"/>
          </a:xfrm>
        </p:grpSpPr>
        <p:grpSp>
          <p:nvGrpSpPr>
            <p:cNvPr id="1220" name="Google Shape;1220;p144"/>
            <p:cNvGrpSpPr/>
            <p:nvPr/>
          </p:nvGrpSpPr>
          <p:grpSpPr>
            <a:xfrm>
              <a:off x="1734067" y="5654505"/>
              <a:ext cx="300518" cy="817563"/>
              <a:chOff x="4314" y="3281"/>
              <a:chExt cx="355" cy="966"/>
            </a:xfrm>
          </p:grpSpPr>
          <p:sp>
            <p:nvSpPr>
              <p:cNvPr id="1221" name="Google Shape;1221;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2" name="Google Shape;1222;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3" name="Google Shape;1223;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4" name="Google Shape;1224;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5" name="Google Shape;1225;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6" name="Google Shape;1226;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27" name="Google Shape;1227;p14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228" name="Google Shape;1228;p144"/>
          <p:cNvSpPr/>
          <p:nvPr/>
        </p:nvSpPr>
        <p:spPr>
          <a:xfrm>
            <a:off x="2775125" y="29955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35</a:t>
            </a:r>
            <a:endParaRPr/>
          </a:p>
        </p:txBody>
      </p:sp>
      <p:sp>
        <p:nvSpPr>
          <p:cNvPr id="1229" name="Google Shape;1229;p144"/>
          <p:cNvSpPr/>
          <p:nvPr/>
        </p:nvSpPr>
        <p:spPr>
          <a:xfrm>
            <a:off x="3689524" y="29955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30" name="Google Shape;1230;p144"/>
          <p:cNvSpPr/>
          <p:nvPr/>
        </p:nvSpPr>
        <p:spPr>
          <a:xfrm>
            <a:off x="2780425" y="24229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231" name="Google Shape;1231;p144"/>
          <p:cNvSpPr/>
          <p:nvPr/>
        </p:nvSpPr>
        <p:spPr>
          <a:xfrm>
            <a:off x="2775132" y="40517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28</a:t>
            </a:r>
            <a:endParaRPr sz="1800">
              <a:solidFill>
                <a:schemeClr val="dk1"/>
              </a:solidFill>
              <a:latin typeface="Verdana"/>
              <a:ea typeface="Verdana"/>
              <a:cs typeface="Verdana"/>
              <a:sym typeface="Verdana"/>
            </a:endParaRPr>
          </a:p>
        </p:txBody>
      </p:sp>
      <p:sp>
        <p:nvSpPr>
          <p:cNvPr id="1232" name="Google Shape;1232;p144"/>
          <p:cNvSpPr/>
          <p:nvPr/>
        </p:nvSpPr>
        <p:spPr>
          <a:xfrm>
            <a:off x="3689524" y="40517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33" name="Google Shape;1233;p144"/>
          <p:cNvSpPr/>
          <p:nvPr/>
        </p:nvSpPr>
        <p:spPr>
          <a:xfrm>
            <a:off x="2780433" y="50616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36</a:t>
            </a:r>
            <a:endParaRPr sz="1800">
              <a:solidFill>
                <a:schemeClr val="dk1"/>
              </a:solidFill>
              <a:latin typeface="Verdana"/>
              <a:ea typeface="Verdana"/>
              <a:cs typeface="Verdana"/>
              <a:sym typeface="Verdana"/>
            </a:endParaRPr>
          </a:p>
        </p:txBody>
      </p:sp>
      <p:sp>
        <p:nvSpPr>
          <p:cNvPr id="1234" name="Google Shape;1234;p144"/>
          <p:cNvSpPr/>
          <p:nvPr/>
        </p:nvSpPr>
        <p:spPr>
          <a:xfrm>
            <a:off x="3705973" y="50616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235" name="Google Shape;1235;p144"/>
          <p:cNvSpPr/>
          <p:nvPr/>
        </p:nvSpPr>
        <p:spPr>
          <a:xfrm>
            <a:off x="3689525" y="24229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236" name="Google Shape;1236;p144"/>
          <p:cNvSpPr/>
          <p:nvPr/>
        </p:nvSpPr>
        <p:spPr>
          <a:xfrm>
            <a:off x="4771325" y="24229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237" name="Google Shape;1237;p144"/>
          <p:cNvSpPr/>
          <p:nvPr/>
        </p:nvSpPr>
        <p:spPr>
          <a:xfrm>
            <a:off x="4756324" y="29955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238" name="Google Shape;1238;p144"/>
          <p:cNvSpPr/>
          <p:nvPr/>
        </p:nvSpPr>
        <p:spPr>
          <a:xfrm>
            <a:off x="4756324" y="40517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239" name="Google Shape;1239;p144"/>
          <p:cNvSpPr/>
          <p:nvPr/>
        </p:nvSpPr>
        <p:spPr>
          <a:xfrm>
            <a:off x="4772773" y="50616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240" name="Google Shape;1240;p144"/>
          <p:cNvSpPr/>
          <p:nvPr/>
        </p:nvSpPr>
        <p:spPr>
          <a:xfrm>
            <a:off x="5854573" y="50616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241" name="Google Shape;1241;p144"/>
          <p:cNvSpPr/>
          <p:nvPr/>
        </p:nvSpPr>
        <p:spPr>
          <a:xfrm>
            <a:off x="5823124" y="40517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242" name="Google Shape;1242;p144"/>
          <p:cNvSpPr/>
          <p:nvPr/>
        </p:nvSpPr>
        <p:spPr>
          <a:xfrm>
            <a:off x="5823124" y="29955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243" name="Google Shape;1243;p144"/>
          <p:cNvSpPr/>
          <p:nvPr/>
        </p:nvSpPr>
        <p:spPr>
          <a:xfrm>
            <a:off x="5838125" y="24229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238"/>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2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42"/>
                                        </p:tgtEl>
                                        <p:attrNameLst>
                                          <p:attrName>style.visibility</p:attrName>
                                        </p:attrNameLst>
                                      </p:cBhvr>
                                      <p:to>
                                        <p:strVal val="visible"/>
                                      </p:to>
                                    </p:set>
                                  </p:childTnLst>
                                </p:cTn>
                              </p:par>
                            </p:childTnLst>
                          </p:cTn>
                        </p:par>
                        <p:par>
                          <p:cTn id="49" fill="hold">
                            <p:stCondLst>
                              <p:cond delay="100"/>
                            </p:stCondLst>
                            <p:childTnLst>
                              <p:par>
                                <p:cTn id="50" presetID="1" presetClass="entr" presetSubtype="0" fill="hold" nodeType="afterEffect">
                                  <p:stCondLst>
                                    <p:cond delay="0"/>
                                  </p:stCondLst>
                                  <p:childTnLst>
                                    <p:set>
                                      <p:cBhvr>
                                        <p:cTn id="51" dur="1" fill="hold">
                                          <p:stCondLst>
                                            <p:cond delay="0"/>
                                          </p:stCondLst>
                                        </p:cTn>
                                        <p:tgtEl>
                                          <p:spTgt spid="1241"/>
                                        </p:tgtEl>
                                        <p:attrNameLst>
                                          <p:attrName>style.visibility</p:attrName>
                                        </p:attrNameLst>
                                      </p:cBhvr>
                                      <p:to>
                                        <p:strVal val="visible"/>
                                      </p:to>
                                    </p:set>
                                  </p:childTnLst>
                                </p:cTn>
                              </p:par>
                            </p:childTnLst>
                          </p:cTn>
                        </p:par>
                        <p:par>
                          <p:cTn id="52" fill="hold">
                            <p:stCondLst>
                              <p:cond delay="100"/>
                            </p:stCondLst>
                            <p:childTnLst>
                              <p:par>
                                <p:cTn id="53" presetID="1" presetClass="entr" presetSubtype="0" fill="hold" nodeType="afterEffect">
                                  <p:stCondLst>
                                    <p:cond delay="0"/>
                                  </p:stCondLst>
                                  <p:childTnLst>
                                    <p:set>
                                      <p:cBhvr>
                                        <p:cTn id="54" dur="1" fill="hold">
                                          <p:stCondLst>
                                            <p:cond delay="0"/>
                                          </p:stCondLst>
                                        </p:cTn>
                                        <p:tgtEl>
                                          <p:spTgt spid="1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45"/>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250" name="Google Shape;1250;p14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14</a:t>
            </a:fld>
            <a:endParaRPr/>
          </a:p>
        </p:txBody>
      </p:sp>
      <p:grpSp>
        <p:nvGrpSpPr>
          <p:cNvPr id="1251" name="Google Shape;1251;p145"/>
          <p:cNvGrpSpPr/>
          <p:nvPr/>
        </p:nvGrpSpPr>
        <p:grpSpPr>
          <a:xfrm>
            <a:off x="1764543" y="3782904"/>
            <a:ext cx="300518" cy="817563"/>
            <a:chOff x="4314" y="3281"/>
            <a:chExt cx="355" cy="966"/>
          </a:xfrm>
        </p:grpSpPr>
        <p:sp>
          <p:nvSpPr>
            <p:cNvPr id="1252" name="Google Shape;1252;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3" name="Google Shape;1253;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4" name="Google Shape;1254;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5" name="Google Shape;1255;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6" name="Google Shape;1256;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7" name="Google Shape;1257;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258" name="Google Shape;1258;p145"/>
          <p:cNvGrpSpPr/>
          <p:nvPr/>
        </p:nvGrpSpPr>
        <p:grpSpPr>
          <a:xfrm>
            <a:off x="845950" y="4764799"/>
            <a:ext cx="1219111" cy="817563"/>
            <a:chOff x="762912" y="4644567"/>
            <a:chExt cx="1219111" cy="817563"/>
          </a:xfrm>
        </p:grpSpPr>
        <p:grpSp>
          <p:nvGrpSpPr>
            <p:cNvPr id="1259" name="Google Shape;1259;p145"/>
            <p:cNvGrpSpPr/>
            <p:nvPr/>
          </p:nvGrpSpPr>
          <p:grpSpPr>
            <a:xfrm>
              <a:off x="1681505" y="4644567"/>
              <a:ext cx="300518" cy="817563"/>
              <a:chOff x="4314" y="3281"/>
              <a:chExt cx="355" cy="966"/>
            </a:xfrm>
          </p:grpSpPr>
          <p:sp>
            <p:nvSpPr>
              <p:cNvPr id="1260" name="Google Shape;1260;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1" name="Google Shape;1261;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2" name="Google Shape;1262;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3" name="Google Shape;1263;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4" name="Google Shape;1264;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5" name="Google Shape;1265;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66" name="Google Shape;1266;p14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267" name="Google Shape;1267;p145"/>
          <p:cNvGrpSpPr/>
          <p:nvPr/>
        </p:nvGrpSpPr>
        <p:grpSpPr>
          <a:xfrm>
            <a:off x="728442" y="5774737"/>
            <a:ext cx="1336619" cy="817563"/>
            <a:chOff x="697966" y="5654505"/>
            <a:chExt cx="1336619" cy="817563"/>
          </a:xfrm>
        </p:grpSpPr>
        <p:grpSp>
          <p:nvGrpSpPr>
            <p:cNvPr id="1268" name="Google Shape;1268;p145"/>
            <p:cNvGrpSpPr/>
            <p:nvPr/>
          </p:nvGrpSpPr>
          <p:grpSpPr>
            <a:xfrm>
              <a:off x="1734067" y="5654505"/>
              <a:ext cx="300518" cy="817563"/>
              <a:chOff x="4314" y="3281"/>
              <a:chExt cx="355" cy="966"/>
            </a:xfrm>
          </p:grpSpPr>
          <p:sp>
            <p:nvSpPr>
              <p:cNvPr id="1269" name="Google Shape;1269;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0" name="Google Shape;1270;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1" name="Google Shape;1271;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2" name="Google Shape;1272;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3" name="Google Shape;1273;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4" name="Google Shape;1274;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75" name="Google Shape;1275;p14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276" name="Google Shape;1276;p145"/>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35</a:t>
            </a:r>
            <a:endParaRPr/>
          </a:p>
        </p:txBody>
      </p:sp>
      <p:sp>
        <p:nvSpPr>
          <p:cNvPr id="1277" name="Google Shape;1277;p145"/>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78" name="Google Shape;1278;p145"/>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279" name="Google Shape;1279;p145"/>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28</a:t>
            </a:r>
            <a:endParaRPr sz="1800">
              <a:solidFill>
                <a:schemeClr val="dk1"/>
              </a:solidFill>
              <a:latin typeface="Verdana"/>
              <a:ea typeface="Verdana"/>
              <a:cs typeface="Verdana"/>
              <a:sym typeface="Verdana"/>
            </a:endParaRPr>
          </a:p>
        </p:txBody>
      </p:sp>
      <p:sp>
        <p:nvSpPr>
          <p:cNvPr id="1280" name="Google Shape;1280;p145"/>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81" name="Google Shape;1281;p145"/>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36</a:t>
            </a:r>
            <a:endParaRPr sz="1800">
              <a:solidFill>
                <a:schemeClr val="dk1"/>
              </a:solidFill>
              <a:latin typeface="Verdana"/>
              <a:ea typeface="Verdana"/>
              <a:cs typeface="Verdana"/>
              <a:sym typeface="Verdana"/>
            </a:endParaRPr>
          </a:p>
        </p:txBody>
      </p:sp>
      <p:sp>
        <p:nvSpPr>
          <p:cNvPr id="1282" name="Google Shape;1282;p145"/>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283" name="Google Shape;1283;p145"/>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284" name="Google Shape;1284;p145"/>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285" name="Google Shape;1285;p145"/>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286" name="Google Shape;1286;p145"/>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287" name="Google Shape;1287;p145"/>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288" name="Google Shape;1288;p145"/>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289" name="Google Shape;1289;p145"/>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290" name="Google Shape;1290;p145"/>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291" name="Google Shape;1291;p145"/>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292" name="Google Shape;1292;p145"/>
          <p:cNvGrpSpPr/>
          <p:nvPr/>
        </p:nvGrpSpPr>
        <p:grpSpPr>
          <a:xfrm>
            <a:off x="4572457" y="1195304"/>
            <a:ext cx="231235" cy="516941"/>
            <a:chOff x="4314" y="3281"/>
            <a:chExt cx="355" cy="966"/>
          </a:xfrm>
        </p:grpSpPr>
        <p:sp>
          <p:nvSpPr>
            <p:cNvPr id="1293" name="Google Shape;1293;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4" name="Google Shape;1294;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5" name="Google Shape;1295;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6" name="Google Shape;1296;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7" name="Google Shape;1297;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8" name="Google Shape;1298;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299" name="Google Shape;1299;p145"/>
          <p:cNvGrpSpPr/>
          <p:nvPr/>
        </p:nvGrpSpPr>
        <p:grpSpPr>
          <a:xfrm>
            <a:off x="3865673" y="1816176"/>
            <a:ext cx="938106" cy="516945"/>
            <a:chOff x="762912" y="4644567"/>
            <a:chExt cx="1219111" cy="817563"/>
          </a:xfrm>
        </p:grpSpPr>
        <p:grpSp>
          <p:nvGrpSpPr>
            <p:cNvPr id="1300" name="Google Shape;1300;p145"/>
            <p:cNvGrpSpPr/>
            <p:nvPr/>
          </p:nvGrpSpPr>
          <p:grpSpPr>
            <a:xfrm>
              <a:off x="1681505" y="4644567"/>
              <a:ext cx="300518" cy="817563"/>
              <a:chOff x="4314" y="3281"/>
              <a:chExt cx="355" cy="966"/>
            </a:xfrm>
          </p:grpSpPr>
          <p:sp>
            <p:nvSpPr>
              <p:cNvPr id="1301" name="Google Shape;1301;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2" name="Google Shape;1302;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3" name="Google Shape;1303;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4" name="Google Shape;1304;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5" name="Google Shape;1305;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6" name="Google Shape;1306;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307" name="Google Shape;1307;p14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308" name="Google Shape;1308;p145"/>
          <p:cNvGrpSpPr/>
          <p:nvPr/>
        </p:nvGrpSpPr>
        <p:grpSpPr>
          <a:xfrm>
            <a:off x="3775253" y="2454760"/>
            <a:ext cx="1028528" cy="516945"/>
            <a:chOff x="697966" y="5654505"/>
            <a:chExt cx="1336619" cy="817563"/>
          </a:xfrm>
        </p:grpSpPr>
        <p:grpSp>
          <p:nvGrpSpPr>
            <p:cNvPr id="1309" name="Google Shape;1309;p145"/>
            <p:cNvGrpSpPr/>
            <p:nvPr/>
          </p:nvGrpSpPr>
          <p:grpSpPr>
            <a:xfrm>
              <a:off x="1734067" y="5654505"/>
              <a:ext cx="300518" cy="817563"/>
              <a:chOff x="4314" y="3281"/>
              <a:chExt cx="355" cy="966"/>
            </a:xfrm>
          </p:grpSpPr>
          <p:sp>
            <p:nvSpPr>
              <p:cNvPr id="1310" name="Google Shape;1310;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1" name="Google Shape;1311;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2" name="Google Shape;1312;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3" name="Google Shape;1313;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4" name="Google Shape;1314;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5" name="Google Shape;1315;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316" name="Google Shape;1316;p14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317" name="Google Shape;1317;p145"/>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18" name="Google Shape;1318;p145"/>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19" name="Google Shape;1319;p145"/>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0" name="Google Shape;1320;p145"/>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1" name="Google Shape;1321;p145"/>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22" name="Google Shape;1322;p145"/>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23" name="Google Shape;1323;p145"/>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24" name="Google Shape;1324;p145"/>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5" name="Google Shape;1325;p145"/>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26" name="Google Shape;1326;p145"/>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327" name="Google Shape;1327;p145"/>
          <p:cNvGrpSpPr/>
          <p:nvPr/>
        </p:nvGrpSpPr>
        <p:grpSpPr>
          <a:xfrm>
            <a:off x="5057009" y="1991646"/>
            <a:ext cx="3523581" cy="289088"/>
            <a:chOff x="2775118" y="4922077"/>
            <a:chExt cx="4579052" cy="457200"/>
          </a:xfrm>
        </p:grpSpPr>
        <p:sp>
          <p:nvSpPr>
            <p:cNvPr id="1328" name="Google Shape;1328;p145"/>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9" name="Google Shape;1329;p145"/>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0" name="Google Shape;1330;p145"/>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1" name="Google Shape;1331;p145"/>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2" name="Google Shape;1332;p145"/>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3" name="Google Shape;1333;p145"/>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4" name="Google Shape;1334;p145"/>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5" name="Google Shape;1335;p145"/>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6" name="Google Shape;1336;p145"/>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7" name="Google Shape;1337;p145"/>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338" name="Google Shape;1338;p145"/>
          <p:cNvGrpSpPr/>
          <p:nvPr/>
        </p:nvGrpSpPr>
        <p:grpSpPr>
          <a:xfrm>
            <a:off x="5061086" y="2630229"/>
            <a:ext cx="3523580" cy="289088"/>
            <a:chOff x="2780417" y="5932015"/>
            <a:chExt cx="4579052" cy="457200"/>
          </a:xfrm>
        </p:grpSpPr>
        <p:sp>
          <p:nvSpPr>
            <p:cNvPr id="1339" name="Google Shape;1339;p145"/>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40" name="Google Shape;1340;p145"/>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41" name="Google Shape;1341;p145"/>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2" name="Google Shape;1342;p145"/>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3" name="Google Shape;1343;p145"/>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4" name="Google Shape;1344;p145"/>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5" name="Google Shape;1345;p145"/>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46" name="Google Shape;1346;p145"/>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7" name="Google Shape;1347;p145"/>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8" name="Google Shape;1348;p145"/>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349" name="Google Shape;1349;p145"/>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350" name="Google Shape;1350;p145"/>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351" name="Google Shape;1351;p145"/>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352" name="Google Shape;1352;p145"/>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353" name="Google Shape;1353;p145"/>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1354" name="Google Shape;1354;p145"/>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1</a:t>
            </a:r>
            <a:endParaRPr sz="2500">
              <a:latin typeface="Verdana"/>
              <a:ea typeface="Verdana"/>
              <a:cs typeface="Verdana"/>
              <a:sym typeface="Verdana"/>
            </a:endParaRPr>
          </a:p>
        </p:txBody>
      </p:sp>
      <p:sp>
        <p:nvSpPr>
          <p:cNvPr id="1355" name="Google Shape;1355;p145"/>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356" name="Google Shape;1356;p145"/>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357" name="Google Shape;1357;p145"/>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358" name="Google Shape;1358;p145"/>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0.4</a:t>
            </a:r>
            <a:endParaRPr sz="1800">
              <a:solidFill>
                <a:schemeClr val="dk1"/>
              </a:solidFill>
              <a:latin typeface="Verdana"/>
              <a:ea typeface="Verdana"/>
              <a:cs typeface="Verdana"/>
              <a:sym typeface="Verdana"/>
            </a:endParaRPr>
          </a:p>
        </p:txBody>
      </p:sp>
      <p:sp>
        <p:nvSpPr>
          <p:cNvPr id="1359" name="Google Shape;1359;p145"/>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360" name="Google Shape;1360;p145"/>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146"/>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367" name="Google Shape;1367;p14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15</a:t>
            </a:fld>
            <a:endParaRPr/>
          </a:p>
        </p:txBody>
      </p:sp>
      <p:grpSp>
        <p:nvGrpSpPr>
          <p:cNvPr id="1368" name="Google Shape;1368;p146"/>
          <p:cNvGrpSpPr/>
          <p:nvPr/>
        </p:nvGrpSpPr>
        <p:grpSpPr>
          <a:xfrm>
            <a:off x="1764543" y="3782904"/>
            <a:ext cx="300518" cy="817563"/>
            <a:chOff x="4314" y="3281"/>
            <a:chExt cx="355" cy="966"/>
          </a:xfrm>
        </p:grpSpPr>
        <p:sp>
          <p:nvSpPr>
            <p:cNvPr id="1369" name="Google Shape;1369;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0" name="Google Shape;1370;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1" name="Google Shape;1371;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2" name="Google Shape;1372;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3" name="Google Shape;1373;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4" name="Google Shape;1374;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375" name="Google Shape;1375;p146"/>
          <p:cNvGrpSpPr/>
          <p:nvPr/>
        </p:nvGrpSpPr>
        <p:grpSpPr>
          <a:xfrm>
            <a:off x="845950" y="4764799"/>
            <a:ext cx="1219111" cy="817563"/>
            <a:chOff x="762912" y="4644567"/>
            <a:chExt cx="1219111" cy="817563"/>
          </a:xfrm>
        </p:grpSpPr>
        <p:grpSp>
          <p:nvGrpSpPr>
            <p:cNvPr id="1376" name="Google Shape;1376;p146"/>
            <p:cNvGrpSpPr/>
            <p:nvPr/>
          </p:nvGrpSpPr>
          <p:grpSpPr>
            <a:xfrm>
              <a:off x="1681505" y="4644567"/>
              <a:ext cx="300518" cy="817563"/>
              <a:chOff x="4314" y="3281"/>
              <a:chExt cx="355" cy="966"/>
            </a:xfrm>
          </p:grpSpPr>
          <p:sp>
            <p:nvSpPr>
              <p:cNvPr id="1377" name="Google Shape;1377;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8" name="Google Shape;1378;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9" name="Google Shape;1379;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0" name="Google Shape;1380;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1" name="Google Shape;1381;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2" name="Google Shape;1382;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83" name="Google Shape;1383;p146"/>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384" name="Google Shape;1384;p146"/>
          <p:cNvGrpSpPr/>
          <p:nvPr/>
        </p:nvGrpSpPr>
        <p:grpSpPr>
          <a:xfrm>
            <a:off x="728442" y="5774737"/>
            <a:ext cx="1336619" cy="817563"/>
            <a:chOff x="697966" y="5654505"/>
            <a:chExt cx="1336619" cy="817563"/>
          </a:xfrm>
        </p:grpSpPr>
        <p:grpSp>
          <p:nvGrpSpPr>
            <p:cNvPr id="1385" name="Google Shape;1385;p146"/>
            <p:cNvGrpSpPr/>
            <p:nvPr/>
          </p:nvGrpSpPr>
          <p:grpSpPr>
            <a:xfrm>
              <a:off x="1734067" y="5654505"/>
              <a:ext cx="300518" cy="817563"/>
              <a:chOff x="4314" y="3281"/>
              <a:chExt cx="355" cy="966"/>
            </a:xfrm>
          </p:grpSpPr>
          <p:sp>
            <p:nvSpPr>
              <p:cNvPr id="1386" name="Google Shape;1386;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7" name="Google Shape;1387;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8" name="Google Shape;1388;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9" name="Google Shape;1389;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90" name="Google Shape;1390;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91" name="Google Shape;1391;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92" name="Google Shape;1392;p146"/>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393" name="Google Shape;1393;p146"/>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36</a:t>
            </a:r>
            <a:endParaRPr/>
          </a:p>
        </p:txBody>
      </p:sp>
      <p:sp>
        <p:nvSpPr>
          <p:cNvPr id="1394" name="Google Shape;1394;p146"/>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95" name="Google Shape;1395;p146"/>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396" name="Google Shape;1396;p146"/>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29</a:t>
            </a:r>
            <a:endParaRPr sz="1800">
              <a:solidFill>
                <a:schemeClr val="dk1"/>
              </a:solidFill>
              <a:latin typeface="Verdana"/>
              <a:ea typeface="Verdana"/>
              <a:cs typeface="Verdana"/>
              <a:sym typeface="Verdana"/>
            </a:endParaRPr>
          </a:p>
        </p:txBody>
      </p:sp>
      <p:sp>
        <p:nvSpPr>
          <p:cNvPr id="1397" name="Google Shape;1397;p146"/>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98" name="Google Shape;1398;p146"/>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37</a:t>
            </a:r>
            <a:endParaRPr sz="1800">
              <a:solidFill>
                <a:schemeClr val="dk1"/>
              </a:solidFill>
              <a:latin typeface="Verdana"/>
              <a:ea typeface="Verdana"/>
              <a:cs typeface="Verdana"/>
              <a:sym typeface="Verdana"/>
            </a:endParaRPr>
          </a:p>
        </p:txBody>
      </p:sp>
      <p:sp>
        <p:nvSpPr>
          <p:cNvPr id="1399" name="Google Shape;1399;p146"/>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400" name="Google Shape;1400;p146"/>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401" name="Google Shape;1401;p146"/>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402" name="Google Shape;1402;p146"/>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403" name="Google Shape;1403;p146"/>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404" name="Google Shape;1404;p146"/>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405" name="Google Shape;1405;p146"/>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406" name="Google Shape;1406;p146"/>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407" name="Google Shape;1407;p146"/>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408" name="Google Shape;1408;p146"/>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409" name="Google Shape;1409;p146"/>
          <p:cNvGrpSpPr/>
          <p:nvPr/>
        </p:nvGrpSpPr>
        <p:grpSpPr>
          <a:xfrm>
            <a:off x="4572457" y="1195304"/>
            <a:ext cx="231235" cy="516941"/>
            <a:chOff x="4314" y="3281"/>
            <a:chExt cx="355" cy="966"/>
          </a:xfrm>
        </p:grpSpPr>
        <p:sp>
          <p:nvSpPr>
            <p:cNvPr id="1410" name="Google Shape;1410;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1" name="Google Shape;1411;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2" name="Google Shape;1412;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3" name="Google Shape;1413;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4" name="Google Shape;1414;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5" name="Google Shape;1415;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416" name="Google Shape;1416;p146"/>
          <p:cNvGrpSpPr/>
          <p:nvPr/>
        </p:nvGrpSpPr>
        <p:grpSpPr>
          <a:xfrm>
            <a:off x="3865673" y="1816176"/>
            <a:ext cx="938106" cy="516945"/>
            <a:chOff x="762912" y="4644567"/>
            <a:chExt cx="1219111" cy="817563"/>
          </a:xfrm>
        </p:grpSpPr>
        <p:grpSp>
          <p:nvGrpSpPr>
            <p:cNvPr id="1417" name="Google Shape;1417;p146"/>
            <p:cNvGrpSpPr/>
            <p:nvPr/>
          </p:nvGrpSpPr>
          <p:grpSpPr>
            <a:xfrm>
              <a:off x="1681505" y="4644567"/>
              <a:ext cx="300518" cy="817563"/>
              <a:chOff x="4314" y="3281"/>
              <a:chExt cx="355" cy="966"/>
            </a:xfrm>
          </p:grpSpPr>
          <p:sp>
            <p:nvSpPr>
              <p:cNvPr id="1418" name="Google Shape;1418;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9" name="Google Shape;1419;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0" name="Google Shape;1420;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1" name="Google Shape;1421;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2" name="Google Shape;1422;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3" name="Google Shape;1423;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424" name="Google Shape;1424;p146"/>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425" name="Google Shape;1425;p146"/>
          <p:cNvGrpSpPr/>
          <p:nvPr/>
        </p:nvGrpSpPr>
        <p:grpSpPr>
          <a:xfrm>
            <a:off x="3775253" y="2454760"/>
            <a:ext cx="1028528" cy="516945"/>
            <a:chOff x="697966" y="5654505"/>
            <a:chExt cx="1336619" cy="817563"/>
          </a:xfrm>
        </p:grpSpPr>
        <p:grpSp>
          <p:nvGrpSpPr>
            <p:cNvPr id="1426" name="Google Shape;1426;p146"/>
            <p:cNvGrpSpPr/>
            <p:nvPr/>
          </p:nvGrpSpPr>
          <p:grpSpPr>
            <a:xfrm>
              <a:off x="1734067" y="5654505"/>
              <a:ext cx="300518" cy="817563"/>
              <a:chOff x="4314" y="3281"/>
              <a:chExt cx="355" cy="966"/>
            </a:xfrm>
          </p:grpSpPr>
          <p:sp>
            <p:nvSpPr>
              <p:cNvPr id="1427" name="Google Shape;1427;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8" name="Google Shape;1428;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9" name="Google Shape;1429;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0" name="Google Shape;1430;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1" name="Google Shape;1431;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2" name="Google Shape;1432;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433" name="Google Shape;1433;p146"/>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434" name="Google Shape;1434;p146"/>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5" name="Google Shape;1435;p146"/>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6" name="Google Shape;1436;p146"/>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7" name="Google Shape;1437;p146"/>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8" name="Google Shape;1438;p146"/>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39" name="Google Shape;1439;p146"/>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40" name="Google Shape;1440;p146"/>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41" name="Google Shape;1441;p146"/>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2" name="Google Shape;1442;p146"/>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43" name="Google Shape;1443;p146"/>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444" name="Google Shape;1444;p146"/>
          <p:cNvGrpSpPr/>
          <p:nvPr/>
        </p:nvGrpSpPr>
        <p:grpSpPr>
          <a:xfrm>
            <a:off x="5057009" y="1991646"/>
            <a:ext cx="3523581" cy="289088"/>
            <a:chOff x="2775118" y="4922077"/>
            <a:chExt cx="4579052" cy="457200"/>
          </a:xfrm>
        </p:grpSpPr>
        <p:sp>
          <p:nvSpPr>
            <p:cNvPr id="1445" name="Google Shape;1445;p146"/>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6" name="Google Shape;1446;p146"/>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7" name="Google Shape;1447;p146"/>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8" name="Google Shape;1448;p146"/>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9" name="Google Shape;1449;p146"/>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0" name="Google Shape;1450;p146"/>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1" name="Google Shape;1451;p146"/>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2" name="Google Shape;1452;p146"/>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3" name="Google Shape;1453;p146"/>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4" name="Google Shape;1454;p146"/>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455" name="Google Shape;1455;p146"/>
          <p:cNvGrpSpPr/>
          <p:nvPr/>
        </p:nvGrpSpPr>
        <p:grpSpPr>
          <a:xfrm>
            <a:off x="5061086" y="2630229"/>
            <a:ext cx="3523580" cy="289088"/>
            <a:chOff x="2780417" y="5932015"/>
            <a:chExt cx="4579052" cy="457200"/>
          </a:xfrm>
        </p:grpSpPr>
        <p:sp>
          <p:nvSpPr>
            <p:cNvPr id="1456" name="Google Shape;1456;p146"/>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57" name="Google Shape;1457;p146"/>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58" name="Google Shape;1458;p146"/>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59" name="Google Shape;1459;p146"/>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0" name="Google Shape;1460;p146"/>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1" name="Google Shape;1461;p146"/>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2" name="Google Shape;1462;p146"/>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63" name="Google Shape;1463;p146"/>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4" name="Google Shape;1464;p146"/>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5" name="Google Shape;1465;p146"/>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466" name="Google Shape;1466;p146"/>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467" name="Google Shape;1467;p146"/>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468" name="Google Shape;1468;p146"/>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469" name="Google Shape;1469;p146"/>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470" name="Google Shape;1470;p146"/>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1471" name="Google Shape;1471;p146"/>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2</a:t>
            </a:r>
            <a:endParaRPr sz="2500">
              <a:latin typeface="Verdana"/>
              <a:ea typeface="Verdana"/>
              <a:cs typeface="Verdana"/>
              <a:sym typeface="Verdana"/>
            </a:endParaRPr>
          </a:p>
        </p:txBody>
      </p:sp>
      <p:sp>
        <p:nvSpPr>
          <p:cNvPr id="1472" name="Google Shape;1472;p146"/>
          <p:cNvSpPr txBox="1"/>
          <p:nvPr/>
        </p:nvSpPr>
        <p:spPr>
          <a:xfrm>
            <a:off x="772875" y="2884725"/>
            <a:ext cx="73266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latin typeface="Verdana"/>
                <a:ea typeface="Verdana"/>
                <a:cs typeface="Verdana"/>
                <a:sym typeface="Verdana"/>
              </a:rPr>
              <a:t>df_X$Age &lt;- df_X$Age + 1</a:t>
            </a:r>
            <a:endParaRPr sz="1700">
              <a:latin typeface="Verdana"/>
              <a:ea typeface="Verdana"/>
              <a:cs typeface="Verdana"/>
              <a:sym typeface="Verdana"/>
            </a:endParaRPr>
          </a:p>
        </p:txBody>
      </p:sp>
      <p:sp>
        <p:nvSpPr>
          <p:cNvPr id="1473" name="Google Shape;1473;p146"/>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474" name="Google Shape;1474;p146"/>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475" name="Google Shape;1475;p146"/>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476" name="Google Shape;1476;p146"/>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0.4</a:t>
            </a:r>
            <a:endParaRPr sz="1800">
              <a:solidFill>
                <a:schemeClr val="dk1"/>
              </a:solidFill>
              <a:latin typeface="Verdana"/>
              <a:ea typeface="Verdana"/>
              <a:cs typeface="Verdana"/>
              <a:sym typeface="Verdana"/>
            </a:endParaRPr>
          </a:p>
        </p:txBody>
      </p:sp>
      <p:sp>
        <p:nvSpPr>
          <p:cNvPr id="1477" name="Google Shape;1477;p146"/>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478" name="Google Shape;1478;p146"/>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47"/>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485" name="Google Shape;1485;p14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16</a:t>
            </a:fld>
            <a:endParaRPr/>
          </a:p>
        </p:txBody>
      </p:sp>
      <p:grpSp>
        <p:nvGrpSpPr>
          <p:cNvPr id="1486" name="Google Shape;1486;p147"/>
          <p:cNvGrpSpPr/>
          <p:nvPr/>
        </p:nvGrpSpPr>
        <p:grpSpPr>
          <a:xfrm>
            <a:off x="1764543" y="3782904"/>
            <a:ext cx="300518" cy="817563"/>
            <a:chOff x="4314" y="3281"/>
            <a:chExt cx="355" cy="966"/>
          </a:xfrm>
        </p:grpSpPr>
        <p:sp>
          <p:nvSpPr>
            <p:cNvPr id="1487" name="Google Shape;1487;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88" name="Google Shape;1488;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89" name="Google Shape;1489;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0" name="Google Shape;1490;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1" name="Google Shape;1491;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2" name="Google Shape;1492;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493" name="Google Shape;1493;p147"/>
          <p:cNvGrpSpPr/>
          <p:nvPr/>
        </p:nvGrpSpPr>
        <p:grpSpPr>
          <a:xfrm>
            <a:off x="845950" y="4764799"/>
            <a:ext cx="1219111" cy="817563"/>
            <a:chOff x="762912" y="4644567"/>
            <a:chExt cx="1219111" cy="817563"/>
          </a:xfrm>
        </p:grpSpPr>
        <p:grpSp>
          <p:nvGrpSpPr>
            <p:cNvPr id="1494" name="Google Shape;1494;p147"/>
            <p:cNvGrpSpPr/>
            <p:nvPr/>
          </p:nvGrpSpPr>
          <p:grpSpPr>
            <a:xfrm>
              <a:off x="1681505" y="4644567"/>
              <a:ext cx="300518" cy="817563"/>
              <a:chOff x="4314" y="3281"/>
              <a:chExt cx="355" cy="966"/>
            </a:xfrm>
          </p:grpSpPr>
          <p:sp>
            <p:nvSpPr>
              <p:cNvPr id="1495" name="Google Shape;1495;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6" name="Google Shape;1496;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7" name="Google Shape;1497;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8" name="Google Shape;1498;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9" name="Google Shape;1499;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0" name="Google Shape;1500;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501" name="Google Shape;1501;p14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502" name="Google Shape;1502;p147"/>
          <p:cNvGrpSpPr/>
          <p:nvPr/>
        </p:nvGrpSpPr>
        <p:grpSpPr>
          <a:xfrm>
            <a:off x="728442" y="5774737"/>
            <a:ext cx="1336619" cy="817563"/>
            <a:chOff x="697966" y="5654505"/>
            <a:chExt cx="1336619" cy="817563"/>
          </a:xfrm>
        </p:grpSpPr>
        <p:grpSp>
          <p:nvGrpSpPr>
            <p:cNvPr id="1503" name="Google Shape;1503;p147"/>
            <p:cNvGrpSpPr/>
            <p:nvPr/>
          </p:nvGrpSpPr>
          <p:grpSpPr>
            <a:xfrm>
              <a:off x="1734067" y="5654505"/>
              <a:ext cx="300518" cy="817563"/>
              <a:chOff x="4314" y="3281"/>
              <a:chExt cx="355" cy="966"/>
            </a:xfrm>
          </p:grpSpPr>
          <p:sp>
            <p:nvSpPr>
              <p:cNvPr id="1504" name="Google Shape;1504;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5" name="Google Shape;1505;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6" name="Google Shape;1506;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7" name="Google Shape;1507;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8" name="Google Shape;1508;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9" name="Google Shape;1509;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510" name="Google Shape;1510;p14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511" name="Google Shape;1511;p147"/>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36</a:t>
            </a:r>
            <a:endParaRPr/>
          </a:p>
        </p:txBody>
      </p:sp>
      <p:sp>
        <p:nvSpPr>
          <p:cNvPr id="1512" name="Google Shape;1512;p147"/>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13" name="Google Shape;1513;p147"/>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514" name="Google Shape;1514;p147"/>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29</a:t>
            </a:r>
            <a:endParaRPr sz="1800">
              <a:solidFill>
                <a:schemeClr val="dk1"/>
              </a:solidFill>
              <a:latin typeface="Verdana"/>
              <a:ea typeface="Verdana"/>
              <a:cs typeface="Verdana"/>
              <a:sym typeface="Verdana"/>
            </a:endParaRPr>
          </a:p>
        </p:txBody>
      </p:sp>
      <p:sp>
        <p:nvSpPr>
          <p:cNvPr id="1515" name="Google Shape;1515;p147"/>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16" name="Google Shape;1516;p147"/>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38</a:t>
            </a:r>
            <a:endParaRPr sz="1800">
              <a:solidFill>
                <a:schemeClr val="dk1"/>
              </a:solidFill>
              <a:latin typeface="Verdana"/>
              <a:ea typeface="Verdana"/>
              <a:cs typeface="Verdana"/>
              <a:sym typeface="Verdana"/>
            </a:endParaRPr>
          </a:p>
        </p:txBody>
      </p:sp>
      <p:sp>
        <p:nvSpPr>
          <p:cNvPr id="1517" name="Google Shape;1517;p147"/>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518" name="Google Shape;1518;p147"/>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519" name="Google Shape;1519;p147"/>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520" name="Google Shape;1520;p147"/>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1.60</a:t>
            </a:r>
            <a:endParaRPr/>
          </a:p>
        </p:txBody>
      </p:sp>
      <p:sp>
        <p:nvSpPr>
          <p:cNvPr id="1521" name="Google Shape;1521;p147"/>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522" name="Google Shape;1522;p147"/>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523" name="Google Shape;1523;p147"/>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524" name="Google Shape;1524;p147"/>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525" name="Google Shape;1525;p147"/>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Canada</a:t>
            </a:r>
            <a:endParaRPr/>
          </a:p>
        </p:txBody>
      </p:sp>
      <p:sp>
        <p:nvSpPr>
          <p:cNvPr id="1526" name="Google Shape;1526;p147"/>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527" name="Google Shape;1527;p147"/>
          <p:cNvGrpSpPr/>
          <p:nvPr/>
        </p:nvGrpSpPr>
        <p:grpSpPr>
          <a:xfrm>
            <a:off x="4572457" y="1195304"/>
            <a:ext cx="231235" cy="516941"/>
            <a:chOff x="4314" y="3281"/>
            <a:chExt cx="355" cy="966"/>
          </a:xfrm>
        </p:grpSpPr>
        <p:sp>
          <p:nvSpPr>
            <p:cNvPr id="1528" name="Google Shape;1528;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29" name="Google Shape;1529;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0" name="Google Shape;1530;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1" name="Google Shape;1531;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2" name="Google Shape;1532;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3" name="Google Shape;1533;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534" name="Google Shape;1534;p147"/>
          <p:cNvGrpSpPr/>
          <p:nvPr/>
        </p:nvGrpSpPr>
        <p:grpSpPr>
          <a:xfrm>
            <a:off x="3865673" y="1816176"/>
            <a:ext cx="938106" cy="516945"/>
            <a:chOff x="762912" y="4644567"/>
            <a:chExt cx="1219111" cy="817563"/>
          </a:xfrm>
        </p:grpSpPr>
        <p:grpSp>
          <p:nvGrpSpPr>
            <p:cNvPr id="1535" name="Google Shape;1535;p147"/>
            <p:cNvGrpSpPr/>
            <p:nvPr/>
          </p:nvGrpSpPr>
          <p:grpSpPr>
            <a:xfrm>
              <a:off x="1681505" y="4644567"/>
              <a:ext cx="300518" cy="817563"/>
              <a:chOff x="4314" y="3281"/>
              <a:chExt cx="355" cy="966"/>
            </a:xfrm>
          </p:grpSpPr>
          <p:sp>
            <p:nvSpPr>
              <p:cNvPr id="1536" name="Google Shape;1536;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7" name="Google Shape;1537;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8" name="Google Shape;1538;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9" name="Google Shape;1539;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0" name="Google Shape;1540;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1" name="Google Shape;1541;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542" name="Google Shape;1542;p14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543" name="Google Shape;1543;p147"/>
          <p:cNvGrpSpPr/>
          <p:nvPr/>
        </p:nvGrpSpPr>
        <p:grpSpPr>
          <a:xfrm>
            <a:off x="3775253" y="2454760"/>
            <a:ext cx="1028528" cy="516945"/>
            <a:chOff x="697966" y="5654505"/>
            <a:chExt cx="1336619" cy="817563"/>
          </a:xfrm>
        </p:grpSpPr>
        <p:grpSp>
          <p:nvGrpSpPr>
            <p:cNvPr id="1544" name="Google Shape;1544;p147"/>
            <p:cNvGrpSpPr/>
            <p:nvPr/>
          </p:nvGrpSpPr>
          <p:grpSpPr>
            <a:xfrm>
              <a:off x="1734067" y="5654505"/>
              <a:ext cx="300518" cy="817563"/>
              <a:chOff x="4314" y="3281"/>
              <a:chExt cx="355" cy="966"/>
            </a:xfrm>
          </p:grpSpPr>
          <p:sp>
            <p:nvSpPr>
              <p:cNvPr id="1545" name="Google Shape;1545;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6" name="Google Shape;1546;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7" name="Google Shape;1547;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8" name="Google Shape;1548;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9" name="Google Shape;1549;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50" name="Google Shape;1550;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551" name="Google Shape;1551;p14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552" name="Google Shape;1552;p147"/>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3" name="Google Shape;1553;p147"/>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4" name="Google Shape;1554;p147"/>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5" name="Google Shape;1555;p147"/>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6" name="Google Shape;1556;p147"/>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57" name="Google Shape;1557;p147"/>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58" name="Google Shape;1558;p147"/>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59" name="Google Shape;1559;p147"/>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0" name="Google Shape;1560;p147"/>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61" name="Google Shape;1561;p147"/>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562" name="Google Shape;1562;p147"/>
          <p:cNvGrpSpPr/>
          <p:nvPr/>
        </p:nvGrpSpPr>
        <p:grpSpPr>
          <a:xfrm>
            <a:off x="5057009" y="1991646"/>
            <a:ext cx="3523581" cy="289088"/>
            <a:chOff x="2775118" y="4922077"/>
            <a:chExt cx="4579052" cy="457200"/>
          </a:xfrm>
        </p:grpSpPr>
        <p:sp>
          <p:nvSpPr>
            <p:cNvPr id="1563" name="Google Shape;1563;p147"/>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4" name="Google Shape;1564;p147"/>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5" name="Google Shape;1565;p147"/>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6" name="Google Shape;1566;p147"/>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7" name="Google Shape;1567;p147"/>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68" name="Google Shape;1568;p147"/>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69" name="Google Shape;1569;p147"/>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0" name="Google Shape;1570;p147"/>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1" name="Google Shape;1571;p147"/>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2" name="Google Shape;1572;p147"/>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573" name="Google Shape;1573;p147"/>
          <p:cNvGrpSpPr/>
          <p:nvPr/>
        </p:nvGrpSpPr>
        <p:grpSpPr>
          <a:xfrm>
            <a:off x="5061086" y="2630229"/>
            <a:ext cx="3523580" cy="289088"/>
            <a:chOff x="2780417" y="5932015"/>
            <a:chExt cx="4579052" cy="457200"/>
          </a:xfrm>
        </p:grpSpPr>
        <p:sp>
          <p:nvSpPr>
            <p:cNvPr id="1574" name="Google Shape;1574;p147"/>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75" name="Google Shape;1575;p147"/>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76" name="Google Shape;1576;p147"/>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7" name="Google Shape;1577;p147"/>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8" name="Google Shape;1578;p147"/>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9" name="Google Shape;1579;p147"/>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0" name="Google Shape;1580;p147"/>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81" name="Google Shape;1581;p147"/>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2" name="Google Shape;1582;p147"/>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3" name="Google Shape;1583;p147"/>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584" name="Google Shape;1584;p147"/>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585" name="Google Shape;1585;p147"/>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586" name="Google Shape;1586;p147"/>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587" name="Google Shape;1587;p147"/>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588" name="Google Shape;1588;p147"/>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1589" name="Google Shape;1589;p147"/>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3</a:t>
            </a:r>
            <a:endParaRPr sz="2500">
              <a:latin typeface="Verdana"/>
              <a:ea typeface="Verdana"/>
              <a:cs typeface="Verdana"/>
              <a:sym typeface="Verdana"/>
            </a:endParaRPr>
          </a:p>
        </p:txBody>
      </p:sp>
      <p:sp>
        <p:nvSpPr>
          <p:cNvPr id="1590" name="Google Shape;1590;p147"/>
          <p:cNvSpPr txBox="1"/>
          <p:nvPr/>
        </p:nvSpPr>
        <p:spPr>
          <a:xfrm>
            <a:off x="696675" y="2884725"/>
            <a:ext cx="73266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600">
                <a:latin typeface="Verdana"/>
                <a:ea typeface="Verdana"/>
                <a:cs typeface="Verdana"/>
                <a:sym typeface="Verdana"/>
              </a:rPr>
              <a:t>p_HD&lt;- df_X$p_HD[m_M[, t] == ”H”]</a:t>
            </a:r>
            <a:endParaRPr sz="1600">
              <a:latin typeface="Verdana"/>
              <a:ea typeface="Verdana"/>
              <a:cs typeface="Verdana"/>
              <a:sym typeface="Verdana"/>
            </a:endParaRPr>
          </a:p>
        </p:txBody>
      </p:sp>
      <p:sp>
        <p:nvSpPr>
          <p:cNvPr id="1591" name="Google Shape;1591;p147"/>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37</a:t>
            </a:r>
            <a:endParaRPr/>
          </a:p>
        </p:txBody>
      </p:sp>
      <p:sp>
        <p:nvSpPr>
          <p:cNvPr id="1592" name="Google Shape;1592;p147"/>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93" name="Google Shape;1593;p147"/>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30</a:t>
            </a:r>
            <a:endParaRPr sz="1800">
              <a:solidFill>
                <a:schemeClr val="dk1"/>
              </a:solidFill>
              <a:latin typeface="Verdana"/>
              <a:ea typeface="Verdana"/>
              <a:cs typeface="Verdana"/>
              <a:sym typeface="Verdana"/>
            </a:endParaRPr>
          </a:p>
        </p:txBody>
      </p:sp>
      <p:sp>
        <p:nvSpPr>
          <p:cNvPr id="1594" name="Google Shape;1594;p147"/>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95" name="Google Shape;1595;p147"/>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596" name="Google Shape;1596;p147"/>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597" name="Google Shape;1597;p147"/>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598" name="Google Shape;1598;p147"/>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599" name="Google Shape;1599;p147"/>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00" name="Google Shape;1600;p147"/>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01" name="Google Shape;1601;p147"/>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602" name="Google Shape;1602;p147"/>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603" name="Google Shape;1603;p147"/>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604" name="Google Shape;1604;p147"/>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605" name="Google Shape;1605;p147"/>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606" name="Google Shape;1606;p147"/>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148"/>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613" name="Google Shape;1613;p14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17</a:t>
            </a:fld>
            <a:endParaRPr/>
          </a:p>
        </p:txBody>
      </p:sp>
      <p:grpSp>
        <p:nvGrpSpPr>
          <p:cNvPr id="1614" name="Google Shape;1614;p148"/>
          <p:cNvGrpSpPr/>
          <p:nvPr/>
        </p:nvGrpSpPr>
        <p:grpSpPr>
          <a:xfrm>
            <a:off x="1764543" y="3782904"/>
            <a:ext cx="300518" cy="817563"/>
            <a:chOff x="4314" y="3281"/>
            <a:chExt cx="355" cy="966"/>
          </a:xfrm>
        </p:grpSpPr>
        <p:sp>
          <p:nvSpPr>
            <p:cNvPr id="1615" name="Google Shape;1615;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6" name="Google Shape;1616;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7" name="Google Shape;1617;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8" name="Google Shape;1618;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9" name="Google Shape;1619;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0" name="Google Shape;1620;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621" name="Google Shape;1621;p148"/>
          <p:cNvGrpSpPr/>
          <p:nvPr/>
        </p:nvGrpSpPr>
        <p:grpSpPr>
          <a:xfrm>
            <a:off x="845950" y="4764799"/>
            <a:ext cx="1219111" cy="817563"/>
            <a:chOff x="762912" y="4644567"/>
            <a:chExt cx="1219111" cy="817563"/>
          </a:xfrm>
        </p:grpSpPr>
        <p:grpSp>
          <p:nvGrpSpPr>
            <p:cNvPr id="1622" name="Google Shape;1622;p148"/>
            <p:cNvGrpSpPr/>
            <p:nvPr/>
          </p:nvGrpSpPr>
          <p:grpSpPr>
            <a:xfrm>
              <a:off x="1681505" y="4644567"/>
              <a:ext cx="300518" cy="817563"/>
              <a:chOff x="4314" y="3281"/>
              <a:chExt cx="355" cy="966"/>
            </a:xfrm>
          </p:grpSpPr>
          <p:sp>
            <p:nvSpPr>
              <p:cNvPr id="1623" name="Google Shape;1623;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4" name="Google Shape;1624;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5" name="Google Shape;1625;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6" name="Google Shape;1626;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7" name="Google Shape;1627;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8" name="Google Shape;1628;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629" name="Google Shape;1629;p148"/>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630" name="Google Shape;1630;p148"/>
          <p:cNvGrpSpPr/>
          <p:nvPr/>
        </p:nvGrpSpPr>
        <p:grpSpPr>
          <a:xfrm>
            <a:off x="728442" y="5774737"/>
            <a:ext cx="1336619" cy="817563"/>
            <a:chOff x="697966" y="5654505"/>
            <a:chExt cx="1336619" cy="817563"/>
          </a:xfrm>
        </p:grpSpPr>
        <p:grpSp>
          <p:nvGrpSpPr>
            <p:cNvPr id="1631" name="Google Shape;1631;p148"/>
            <p:cNvGrpSpPr/>
            <p:nvPr/>
          </p:nvGrpSpPr>
          <p:grpSpPr>
            <a:xfrm>
              <a:off x="1734067" y="5654505"/>
              <a:ext cx="300518" cy="817563"/>
              <a:chOff x="4314" y="3281"/>
              <a:chExt cx="355" cy="966"/>
            </a:xfrm>
          </p:grpSpPr>
          <p:sp>
            <p:nvSpPr>
              <p:cNvPr id="1632" name="Google Shape;1632;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3" name="Google Shape;1633;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4" name="Google Shape;1634;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5" name="Google Shape;1635;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6" name="Google Shape;1636;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7" name="Google Shape;1637;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638" name="Google Shape;1638;p148"/>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639" name="Google Shape;1639;p148"/>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38</a:t>
            </a:r>
            <a:endParaRPr/>
          </a:p>
        </p:txBody>
      </p:sp>
      <p:sp>
        <p:nvSpPr>
          <p:cNvPr id="1640" name="Google Shape;1640;p148"/>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641" name="Google Shape;1641;p148"/>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642" name="Google Shape;1642;p148"/>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31</a:t>
            </a:r>
            <a:endParaRPr sz="1800">
              <a:solidFill>
                <a:schemeClr val="dk1"/>
              </a:solidFill>
              <a:latin typeface="Verdana"/>
              <a:ea typeface="Verdana"/>
              <a:cs typeface="Verdana"/>
              <a:sym typeface="Verdana"/>
            </a:endParaRPr>
          </a:p>
        </p:txBody>
      </p:sp>
      <p:sp>
        <p:nvSpPr>
          <p:cNvPr id="1643" name="Google Shape;1643;p148"/>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644" name="Google Shape;1644;p148"/>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39</a:t>
            </a:r>
            <a:endParaRPr sz="1800">
              <a:solidFill>
                <a:schemeClr val="dk1"/>
              </a:solidFill>
              <a:latin typeface="Verdana"/>
              <a:ea typeface="Verdana"/>
              <a:cs typeface="Verdana"/>
              <a:sym typeface="Verdana"/>
            </a:endParaRPr>
          </a:p>
        </p:txBody>
      </p:sp>
      <p:sp>
        <p:nvSpPr>
          <p:cNvPr id="1645" name="Google Shape;1645;p148"/>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646" name="Google Shape;1646;p148"/>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647" name="Google Shape;1647;p148"/>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648" name="Google Shape;1648;p148"/>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649" name="Google Shape;1649;p148"/>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650" name="Google Shape;1650;p148"/>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651" name="Google Shape;1651;p148"/>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652" name="Google Shape;1652;p148"/>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653" name="Google Shape;1653;p148"/>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654" name="Google Shape;1654;p148"/>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655" name="Google Shape;1655;p148"/>
          <p:cNvGrpSpPr/>
          <p:nvPr/>
        </p:nvGrpSpPr>
        <p:grpSpPr>
          <a:xfrm>
            <a:off x="4572457" y="1195304"/>
            <a:ext cx="231235" cy="516941"/>
            <a:chOff x="4314" y="3281"/>
            <a:chExt cx="355" cy="966"/>
          </a:xfrm>
        </p:grpSpPr>
        <p:sp>
          <p:nvSpPr>
            <p:cNvPr id="1656" name="Google Shape;1656;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7" name="Google Shape;1657;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8" name="Google Shape;1658;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9" name="Google Shape;1659;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0" name="Google Shape;1660;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1" name="Google Shape;1661;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662" name="Google Shape;1662;p148"/>
          <p:cNvGrpSpPr/>
          <p:nvPr/>
        </p:nvGrpSpPr>
        <p:grpSpPr>
          <a:xfrm>
            <a:off x="3865673" y="1816176"/>
            <a:ext cx="938106" cy="516945"/>
            <a:chOff x="762912" y="4644567"/>
            <a:chExt cx="1219111" cy="817563"/>
          </a:xfrm>
        </p:grpSpPr>
        <p:grpSp>
          <p:nvGrpSpPr>
            <p:cNvPr id="1663" name="Google Shape;1663;p148"/>
            <p:cNvGrpSpPr/>
            <p:nvPr/>
          </p:nvGrpSpPr>
          <p:grpSpPr>
            <a:xfrm>
              <a:off x="1681505" y="4644567"/>
              <a:ext cx="300518" cy="817563"/>
              <a:chOff x="4314" y="3281"/>
              <a:chExt cx="355" cy="966"/>
            </a:xfrm>
          </p:grpSpPr>
          <p:sp>
            <p:nvSpPr>
              <p:cNvPr id="1664" name="Google Shape;1664;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5" name="Google Shape;1665;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6" name="Google Shape;1666;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7" name="Google Shape;1667;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8" name="Google Shape;1668;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9" name="Google Shape;1669;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670" name="Google Shape;1670;p148"/>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671" name="Google Shape;1671;p148"/>
          <p:cNvGrpSpPr/>
          <p:nvPr/>
        </p:nvGrpSpPr>
        <p:grpSpPr>
          <a:xfrm>
            <a:off x="3775253" y="2454760"/>
            <a:ext cx="1028528" cy="516945"/>
            <a:chOff x="697966" y="5654505"/>
            <a:chExt cx="1336619" cy="817563"/>
          </a:xfrm>
        </p:grpSpPr>
        <p:grpSp>
          <p:nvGrpSpPr>
            <p:cNvPr id="1672" name="Google Shape;1672;p148"/>
            <p:cNvGrpSpPr/>
            <p:nvPr/>
          </p:nvGrpSpPr>
          <p:grpSpPr>
            <a:xfrm>
              <a:off x="1734067" y="5654505"/>
              <a:ext cx="300518" cy="817563"/>
              <a:chOff x="4314" y="3281"/>
              <a:chExt cx="355" cy="966"/>
            </a:xfrm>
          </p:grpSpPr>
          <p:sp>
            <p:nvSpPr>
              <p:cNvPr id="1673" name="Google Shape;1673;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4" name="Google Shape;1674;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5" name="Google Shape;1675;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6" name="Google Shape;1676;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7" name="Google Shape;1677;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8" name="Google Shape;1678;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679" name="Google Shape;1679;p148"/>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680" name="Google Shape;1680;p148"/>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1" name="Google Shape;1681;p148"/>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2" name="Google Shape;1682;p148"/>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3" name="Google Shape;1683;p148"/>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4" name="Google Shape;1684;p148"/>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85" name="Google Shape;1685;p148"/>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86" name="Google Shape;1686;p148"/>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87" name="Google Shape;1687;p148"/>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8" name="Google Shape;1688;p148"/>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89" name="Google Shape;1689;p148"/>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690" name="Google Shape;1690;p148"/>
          <p:cNvGrpSpPr/>
          <p:nvPr/>
        </p:nvGrpSpPr>
        <p:grpSpPr>
          <a:xfrm>
            <a:off x="5057009" y="1991646"/>
            <a:ext cx="3523581" cy="289088"/>
            <a:chOff x="2775118" y="4922077"/>
            <a:chExt cx="4579052" cy="457200"/>
          </a:xfrm>
        </p:grpSpPr>
        <p:sp>
          <p:nvSpPr>
            <p:cNvPr id="1691" name="Google Shape;1691;p148"/>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2" name="Google Shape;1692;p148"/>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3" name="Google Shape;1693;p148"/>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4" name="Google Shape;1694;p148"/>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5" name="Google Shape;1695;p148"/>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6" name="Google Shape;1696;p148"/>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7" name="Google Shape;1697;p148"/>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8" name="Google Shape;1698;p148"/>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9" name="Google Shape;1699;p148"/>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00" name="Google Shape;1700;p148"/>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701" name="Google Shape;1701;p148"/>
          <p:cNvGrpSpPr/>
          <p:nvPr/>
        </p:nvGrpSpPr>
        <p:grpSpPr>
          <a:xfrm>
            <a:off x="5061086" y="2630229"/>
            <a:ext cx="3523580" cy="289088"/>
            <a:chOff x="2780417" y="5932015"/>
            <a:chExt cx="4579052" cy="457200"/>
          </a:xfrm>
        </p:grpSpPr>
        <p:sp>
          <p:nvSpPr>
            <p:cNvPr id="1702" name="Google Shape;1702;p148"/>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03" name="Google Shape;1703;p148"/>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04" name="Google Shape;1704;p148"/>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5" name="Google Shape;1705;p148"/>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6" name="Google Shape;1706;p148"/>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7" name="Google Shape;1707;p148"/>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8" name="Google Shape;1708;p148"/>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09" name="Google Shape;1709;p148"/>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10" name="Google Shape;1710;p148"/>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11" name="Google Shape;1711;p148"/>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712" name="Google Shape;1712;p148"/>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713" name="Google Shape;1713;p148"/>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714" name="Google Shape;1714;p148"/>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715" name="Google Shape;1715;p148"/>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716" name="Google Shape;1716;p148"/>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2</a:t>
            </a:r>
            <a:endParaRPr sz="1800">
              <a:solidFill>
                <a:schemeClr val="dk1"/>
              </a:solidFill>
              <a:latin typeface="Verdana"/>
              <a:ea typeface="Verdana"/>
              <a:cs typeface="Verdana"/>
              <a:sym typeface="Verdana"/>
            </a:endParaRPr>
          </a:p>
        </p:txBody>
      </p:sp>
      <p:sp>
        <p:nvSpPr>
          <p:cNvPr id="1717" name="Google Shape;1717;p148"/>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4</a:t>
            </a:r>
            <a:endParaRPr sz="2500">
              <a:latin typeface="Verdana"/>
              <a:ea typeface="Verdana"/>
              <a:cs typeface="Verdana"/>
              <a:sym typeface="Verdana"/>
            </a:endParaRPr>
          </a:p>
        </p:txBody>
      </p:sp>
      <p:sp>
        <p:nvSpPr>
          <p:cNvPr id="1718" name="Google Shape;1718;p148"/>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719" name="Google Shape;1719;p148"/>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720" name="Google Shape;1720;p148"/>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721" name="Google Shape;1721;p148"/>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722" name="Google Shape;1722;p148"/>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723" name="Google Shape;1723;p148"/>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149"/>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730" name="Google Shape;1730;p14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18</a:t>
            </a:fld>
            <a:endParaRPr/>
          </a:p>
        </p:txBody>
      </p:sp>
      <p:grpSp>
        <p:nvGrpSpPr>
          <p:cNvPr id="1731" name="Google Shape;1731;p149"/>
          <p:cNvGrpSpPr/>
          <p:nvPr/>
        </p:nvGrpSpPr>
        <p:grpSpPr>
          <a:xfrm>
            <a:off x="1764543" y="3782904"/>
            <a:ext cx="300518" cy="817563"/>
            <a:chOff x="4314" y="3281"/>
            <a:chExt cx="355" cy="966"/>
          </a:xfrm>
        </p:grpSpPr>
        <p:sp>
          <p:nvSpPr>
            <p:cNvPr id="1732" name="Google Shape;1732;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3" name="Google Shape;1733;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4" name="Google Shape;1734;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5" name="Google Shape;1735;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6" name="Google Shape;1736;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7" name="Google Shape;1737;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738" name="Google Shape;1738;p149"/>
          <p:cNvGrpSpPr/>
          <p:nvPr/>
        </p:nvGrpSpPr>
        <p:grpSpPr>
          <a:xfrm>
            <a:off x="845950" y="4764799"/>
            <a:ext cx="1219111" cy="817563"/>
            <a:chOff x="762912" y="4644567"/>
            <a:chExt cx="1219111" cy="817563"/>
          </a:xfrm>
        </p:grpSpPr>
        <p:grpSp>
          <p:nvGrpSpPr>
            <p:cNvPr id="1739" name="Google Shape;1739;p149"/>
            <p:cNvGrpSpPr/>
            <p:nvPr/>
          </p:nvGrpSpPr>
          <p:grpSpPr>
            <a:xfrm>
              <a:off x="1681505" y="4644567"/>
              <a:ext cx="300518" cy="817563"/>
              <a:chOff x="4314" y="3281"/>
              <a:chExt cx="355" cy="966"/>
            </a:xfrm>
          </p:grpSpPr>
          <p:sp>
            <p:nvSpPr>
              <p:cNvPr id="1740" name="Google Shape;1740;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1" name="Google Shape;1741;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2" name="Google Shape;1742;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3" name="Google Shape;1743;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4" name="Google Shape;1744;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5" name="Google Shape;1745;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746" name="Google Shape;1746;p14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747" name="Google Shape;1747;p149"/>
          <p:cNvGrpSpPr/>
          <p:nvPr/>
        </p:nvGrpSpPr>
        <p:grpSpPr>
          <a:xfrm>
            <a:off x="728442" y="5774737"/>
            <a:ext cx="1336619" cy="817563"/>
            <a:chOff x="697966" y="5654505"/>
            <a:chExt cx="1336619" cy="817563"/>
          </a:xfrm>
        </p:grpSpPr>
        <p:grpSp>
          <p:nvGrpSpPr>
            <p:cNvPr id="1748" name="Google Shape;1748;p149"/>
            <p:cNvGrpSpPr/>
            <p:nvPr/>
          </p:nvGrpSpPr>
          <p:grpSpPr>
            <a:xfrm>
              <a:off x="1734067" y="5654505"/>
              <a:ext cx="300518" cy="817563"/>
              <a:chOff x="4314" y="3281"/>
              <a:chExt cx="355" cy="966"/>
            </a:xfrm>
          </p:grpSpPr>
          <p:sp>
            <p:nvSpPr>
              <p:cNvPr id="1749" name="Google Shape;1749;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0" name="Google Shape;1750;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1" name="Google Shape;1751;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2" name="Google Shape;1752;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3" name="Google Shape;1753;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4" name="Google Shape;1754;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755" name="Google Shape;1755;p149"/>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756" name="Google Shape;1756;p149"/>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39</a:t>
            </a:r>
            <a:endParaRPr/>
          </a:p>
        </p:txBody>
      </p:sp>
      <p:sp>
        <p:nvSpPr>
          <p:cNvPr id="1757" name="Google Shape;1757;p149"/>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758" name="Google Shape;1758;p149"/>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759" name="Google Shape;1759;p149"/>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32</a:t>
            </a:r>
            <a:endParaRPr sz="1800">
              <a:solidFill>
                <a:schemeClr val="dk1"/>
              </a:solidFill>
              <a:latin typeface="Verdana"/>
              <a:ea typeface="Verdana"/>
              <a:cs typeface="Verdana"/>
              <a:sym typeface="Verdana"/>
            </a:endParaRPr>
          </a:p>
        </p:txBody>
      </p:sp>
      <p:sp>
        <p:nvSpPr>
          <p:cNvPr id="1760" name="Google Shape;1760;p149"/>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761" name="Google Shape;1761;p149"/>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40</a:t>
            </a:r>
            <a:endParaRPr sz="1800">
              <a:solidFill>
                <a:schemeClr val="dk1"/>
              </a:solidFill>
              <a:latin typeface="Verdana"/>
              <a:ea typeface="Verdana"/>
              <a:cs typeface="Verdana"/>
              <a:sym typeface="Verdana"/>
            </a:endParaRPr>
          </a:p>
        </p:txBody>
      </p:sp>
      <p:sp>
        <p:nvSpPr>
          <p:cNvPr id="1762" name="Google Shape;1762;p149"/>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763" name="Google Shape;1763;p149"/>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764" name="Google Shape;1764;p149"/>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765" name="Google Shape;1765;p149"/>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766" name="Google Shape;1766;p149"/>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767" name="Google Shape;1767;p149"/>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768" name="Google Shape;1768;p149"/>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769" name="Google Shape;1769;p149"/>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770" name="Google Shape;1770;p149"/>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771" name="Google Shape;1771;p149"/>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772" name="Google Shape;1772;p149"/>
          <p:cNvGrpSpPr/>
          <p:nvPr/>
        </p:nvGrpSpPr>
        <p:grpSpPr>
          <a:xfrm>
            <a:off x="4572457" y="1195304"/>
            <a:ext cx="231235" cy="516941"/>
            <a:chOff x="4314" y="3281"/>
            <a:chExt cx="355" cy="966"/>
          </a:xfrm>
        </p:grpSpPr>
        <p:sp>
          <p:nvSpPr>
            <p:cNvPr id="1773" name="Google Shape;1773;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4" name="Google Shape;1774;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5" name="Google Shape;1775;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6" name="Google Shape;1776;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7" name="Google Shape;1777;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8" name="Google Shape;1778;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779" name="Google Shape;1779;p149"/>
          <p:cNvGrpSpPr/>
          <p:nvPr/>
        </p:nvGrpSpPr>
        <p:grpSpPr>
          <a:xfrm>
            <a:off x="3865673" y="1816176"/>
            <a:ext cx="938106" cy="516945"/>
            <a:chOff x="762912" y="4644567"/>
            <a:chExt cx="1219111" cy="817563"/>
          </a:xfrm>
        </p:grpSpPr>
        <p:grpSp>
          <p:nvGrpSpPr>
            <p:cNvPr id="1780" name="Google Shape;1780;p149"/>
            <p:cNvGrpSpPr/>
            <p:nvPr/>
          </p:nvGrpSpPr>
          <p:grpSpPr>
            <a:xfrm>
              <a:off x="1681505" y="4644567"/>
              <a:ext cx="300518" cy="817563"/>
              <a:chOff x="4314" y="3281"/>
              <a:chExt cx="355" cy="966"/>
            </a:xfrm>
          </p:grpSpPr>
          <p:sp>
            <p:nvSpPr>
              <p:cNvPr id="1781" name="Google Shape;1781;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2" name="Google Shape;1782;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3" name="Google Shape;1783;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4" name="Google Shape;1784;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5" name="Google Shape;1785;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6" name="Google Shape;1786;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787" name="Google Shape;1787;p14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788" name="Google Shape;1788;p149"/>
          <p:cNvGrpSpPr/>
          <p:nvPr/>
        </p:nvGrpSpPr>
        <p:grpSpPr>
          <a:xfrm>
            <a:off x="3775253" y="2454760"/>
            <a:ext cx="1028528" cy="516945"/>
            <a:chOff x="697966" y="5654505"/>
            <a:chExt cx="1336619" cy="817563"/>
          </a:xfrm>
        </p:grpSpPr>
        <p:grpSp>
          <p:nvGrpSpPr>
            <p:cNvPr id="1789" name="Google Shape;1789;p149"/>
            <p:cNvGrpSpPr/>
            <p:nvPr/>
          </p:nvGrpSpPr>
          <p:grpSpPr>
            <a:xfrm>
              <a:off x="1734067" y="5654505"/>
              <a:ext cx="300518" cy="817563"/>
              <a:chOff x="4314" y="3281"/>
              <a:chExt cx="355" cy="966"/>
            </a:xfrm>
          </p:grpSpPr>
          <p:sp>
            <p:nvSpPr>
              <p:cNvPr id="1790" name="Google Shape;1790;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1" name="Google Shape;1791;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2" name="Google Shape;1792;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3" name="Google Shape;1793;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4" name="Google Shape;1794;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5" name="Google Shape;1795;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796" name="Google Shape;1796;p149"/>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797" name="Google Shape;1797;p149"/>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98" name="Google Shape;1798;p149"/>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99" name="Google Shape;1799;p149"/>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0" name="Google Shape;1800;p149"/>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1" name="Google Shape;1801;p149"/>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02" name="Google Shape;1802;p149"/>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03" name="Google Shape;1803;p149"/>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04" name="Google Shape;1804;p149"/>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5" name="Google Shape;1805;p149"/>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06" name="Google Shape;1806;p149"/>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807" name="Google Shape;1807;p149"/>
          <p:cNvGrpSpPr/>
          <p:nvPr/>
        </p:nvGrpSpPr>
        <p:grpSpPr>
          <a:xfrm>
            <a:off x="5057009" y="1991646"/>
            <a:ext cx="3523581" cy="289088"/>
            <a:chOff x="2775118" y="4922077"/>
            <a:chExt cx="4579052" cy="457200"/>
          </a:xfrm>
        </p:grpSpPr>
        <p:sp>
          <p:nvSpPr>
            <p:cNvPr id="1808" name="Google Shape;1808;p149"/>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9" name="Google Shape;1809;p149"/>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0" name="Google Shape;1810;p149"/>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1" name="Google Shape;1811;p149"/>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2" name="Google Shape;1812;p149"/>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3" name="Google Shape;1813;p149"/>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4" name="Google Shape;1814;p149"/>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5" name="Google Shape;1815;p149"/>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6" name="Google Shape;1816;p149"/>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7" name="Google Shape;1817;p149"/>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818" name="Google Shape;1818;p149"/>
          <p:cNvGrpSpPr/>
          <p:nvPr/>
        </p:nvGrpSpPr>
        <p:grpSpPr>
          <a:xfrm>
            <a:off x="5061086" y="2630229"/>
            <a:ext cx="3523580" cy="289088"/>
            <a:chOff x="2780417" y="5932015"/>
            <a:chExt cx="4579052" cy="457200"/>
          </a:xfrm>
        </p:grpSpPr>
        <p:sp>
          <p:nvSpPr>
            <p:cNvPr id="1819" name="Google Shape;1819;p149"/>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20" name="Google Shape;1820;p149"/>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21" name="Google Shape;1821;p149"/>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2" name="Google Shape;1822;p149"/>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3" name="Google Shape;1823;p149"/>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4" name="Google Shape;1824;p149"/>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5" name="Google Shape;1825;p149"/>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26" name="Google Shape;1826;p149"/>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7" name="Google Shape;1827;p149"/>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8" name="Google Shape;1828;p149"/>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829" name="Google Shape;1829;p149"/>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830" name="Google Shape;1830;p149"/>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831" name="Google Shape;1831;p149"/>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832" name="Google Shape;1832;p149"/>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833" name="Google Shape;1833;p149"/>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3</a:t>
            </a:r>
            <a:endParaRPr sz="1800">
              <a:solidFill>
                <a:schemeClr val="dk1"/>
              </a:solidFill>
              <a:latin typeface="Verdana"/>
              <a:ea typeface="Verdana"/>
              <a:cs typeface="Verdana"/>
              <a:sym typeface="Verdana"/>
            </a:endParaRPr>
          </a:p>
        </p:txBody>
      </p:sp>
      <p:sp>
        <p:nvSpPr>
          <p:cNvPr id="1834" name="Google Shape;1834;p149"/>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5</a:t>
            </a:r>
            <a:endParaRPr sz="2500">
              <a:latin typeface="Verdana"/>
              <a:ea typeface="Verdana"/>
              <a:cs typeface="Verdana"/>
              <a:sym typeface="Verdana"/>
            </a:endParaRPr>
          </a:p>
        </p:txBody>
      </p:sp>
      <p:sp>
        <p:nvSpPr>
          <p:cNvPr id="1835" name="Google Shape;1835;p149"/>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836" name="Google Shape;1836;p149"/>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837" name="Google Shape;1837;p149"/>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838" name="Google Shape;1838;p149"/>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839" name="Google Shape;1839;p149"/>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
        <p:nvSpPr>
          <p:cNvPr id="1840" name="Google Shape;1840;p149"/>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150"/>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847" name="Google Shape;1847;p15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19</a:t>
            </a:fld>
            <a:endParaRPr/>
          </a:p>
        </p:txBody>
      </p:sp>
      <p:grpSp>
        <p:nvGrpSpPr>
          <p:cNvPr id="1848" name="Google Shape;1848;p150"/>
          <p:cNvGrpSpPr/>
          <p:nvPr/>
        </p:nvGrpSpPr>
        <p:grpSpPr>
          <a:xfrm>
            <a:off x="1764543" y="3782904"/>
            <a:ext cx="300518" cy="817563"/>
            <a:chOff x="4314" y="3281"/>
            <a:chExt cx="355" cy="966"/>
          </a:xfrm>
        </p:grpSpPr>
        <p:sp>
          <p:nvSpPr>
            <p:cNvPr id="1849" name="Google Shape;1849;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0" name="Google Shape;1850;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1" name="Google Shape;1851;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2" name="Google Shape;1852;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3" name="Google Shape;1853;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4" name="Google Shape;1854;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55" name="Google Shape;1855;p150"/>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856" name="Google Shape;1856;p150"/>
          <p:cNvGrpSpPr/>
          <p:nvPr/>
        </p:nvGrpSpPr>
        <p:grpSpPr>
          <a:xfrm>
            <a:off x="845950" y="4764799"/>
            <a:ext cx="1219111" cy="817563"/>
            <a:chOff x="762912" y="4644567"/>
            <a:chExt cx="1219111" cy="817563"/>
          </a:xfrm>
        </p:grpSpPr>
        <p:grpSp>
          <p:nvGrpSpPr>
            <p:cNvPr id="1857" name="Google Shape;1857;p150"/>
            <p:cNvGrpSpPr/>
            <p:nvPr/>
          </p:nvGrpSpPr>
          <p:grpSpPr>
            <a:xfrm>
              <a:off x="1681505" y="4644567"/>
              <a:ext cx="300518" cy="817563"/>
              <a:chOff x="4314" y="3281"/>
              <a:chExt cx="355" cy="966"/>
            </a:xfrm>
          </p:grpSpPr>
          <p:sp>
            <p:nvSpPr>
              <p:cNvPr id="1858" name="Google Shape;1858;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9" name="Google Shape;1859;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0" name="Google Shape;1860;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1" name="Google Shape;1861;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2" name="Google Shape;1862;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3" name="Google Shape;1863;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64" name="Google Shape;1864;p15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865" name="Google Shape;1865;p150"/>
          <p:cNvGrpSpPr/>
          <p:nvPr/>
        </p:nvGrpSpPr>
        <p:grpSpPr>
          <a:xfrm>
            <a:off x="728442" y="5774737"/>
            <a:ext cx="1336619" cy="817563"/>
            <a:chOff x="697966" y="5654505"/>
            <a:chExt cx="1336619" cy="817563"/>
          </a:xfrm>
        </p:grpSpPr>
        <p:grpSp>
          <p:nvGrpSpPr>
            <p:cNvPr id="1866" name="Google Shape;1866;p150"/>
            <p:cNvGrpSpPr/>
            <p:nvPr/>
          </p:nvGrpSpPr>
          <p:grpSpPr>
            <a:xfrm>
              <a:off x="1734067" y="5654505"/>
              <a:ext cx="300518" cy="817563"/>
              <a:chOff x="4314" y="3281"/>
              <a:chExt cx="355" cy="966"/>
            </a:xfrm>
          </p:grpSpPr>
          <p:sp>
            <p:nvSpPr>
              <p:cNvPr id="1867" name="Google Shape;1867;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8" name="Google Shape;1868;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9" name="Google Shape;1869;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0" name="Google Shape;1870;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1" name="Google Shape;1871;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2" name="Google Shape;1872;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73" name="Google Shape;1873;p150"/>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874" name="Google Shape;1874;p150"/>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40</a:t>
            </a:r>
            <a:endParaRPr/>
          </a:p>
        </p:txBody>
      </p:sp>
      <p:sp>
        <p:nvSpPr>
          <p:cNvPr id="1875" name="Google Shape;1875;p150"/>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876" name="Google Shape;1876;p150"/>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877" name="Google Shape;1877;p150"/>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33</a:t>
            </a:r>
            <a:endParaRPr sz="1800">
              <a:solidFill>
                <a:schemeClr val="dk1"/>
              </a:solidFill>
              <a:latin typeface="Verdana"/>
              <a:ea typeface="Verdana"/>
              <a:cs typeface="Verdana"/>
              <a:sym typeface="Verdana"/>
            </a:endParaRPr>
          </a:p>
        </p:txBody>
      </p:sp>
      <p:sp>
        <p:nvSpPr>
          <p:cNvPr id="1878" name="Google Shape;1878;p150"/>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879" name="Google Shape;1879;p150"/>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41</a:t>
            </a:r>
            <a:endParaRPr sz="1800">
              <a:solidFill>
                <a:schemeClr val="dk1"/>
              </a:solidFill>
              <a:latin typeface="Verdana"/>
              <a:ea typeface="Verdana"/>
              <a:cs typeface="Verdana"/>
              <a:sym typeface="Verdana"/>
            </a:endParaRPr>
          </a:p>
        </p:txBody>
      </p:sp>
      <p:sp>
        <p:nvSpPr>
          <p:cNvPr id="1880" name="Google Shape;1880;p150"/>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881" name="Google Shape;1881;p150"/>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882" name="Google Shape;1882;p150"/>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883" name="Google Shape;1883;p150"/>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884" name="Google Shape;1884;p150"/>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885" name="Google Shape;1885;p150"/>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886" name="Google Shape;1886;p150"/>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887" name="Google Shape;1887;p150"/>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888" name="Google Shape;1888;p150"/>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889" name="Google Shape;1889;p150"/>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890" name="Google Shape;1890;p150"/>
          <p:cNvGrpSpPr/>
          <p:nvPr/>
        </p:nvGrpSpPr>
        <p:grpSpPr>
          <a:xfrm>
            <a:off x="4572457" y="1195304"/>
            <a:ext cx="231235" cy="516941"/>
            <a:chOff x="4314" y="3281"/>
            <a:chExt cx="355" cy="966"/>
          </a:xfrm>
        </p:grpSpPr>
        <p:sp>
          <p:nvSpPr>
            <p:cNvPr id="1891" name="Google Shape;1891;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2" name="Google Shape;1892;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3" name="Google Shape;1893;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4" name="Google Shape;1894;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5" name="Google Shape;1895;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6" name="Google Shape;1896;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897" name="Google Shape;1897;p150"/>
          <p:cNvGrpSpPr/>
          <p:nvPr/>
        </p:nvGrpSpPr>
        <p:grpSpPr>
          <a:xfrm>
            <a:off x="3865673" y="1816176"/>
            <a:ext cx="938106" cy="516945"/>
            <a:chOff x="762912" y="4644567"/>
            <a:chExt cx="1219111" cy="817563"/>
          </a:xfrm>
        </p:grpSpPr>
        <p:grpSp>
          <p:nvGrpSpPr>
            <p:cNvPr id="1898" name="Google Shape;1898;p150"/>
            <p:cNvGrpSpPr/>
            <p:nvPr/>
          </p:nvGrpSpPr>
          <p:grpSpPr>
            <a:xfrm>
              <a:off x="1681505" y="4644567"/>
              <a:ext cx="300518" cy="817563"/>
              <a:chOff x="4314" y="3281"/>
              <a:chExt cx="355" cy="966"/>
            </a:xfrm>
          </p:grpSpPr>
          <p:sp>
            <p:nvSpPr>
              <p:cNvPr id="1899" name="Google Shape;1899;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0" name="Google Shape;1900;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1" name="Google Shape;1901;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2" name="Google Shape;1902;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3" name="Google Shape;1903;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4" name="Google Shape;1904;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905" name="Google Shape;1905;p15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906" name="Google Shape;1906;p150"/>
          <p:cNvGrpSpPr/>
          <p:nvPr/>
        </p:nvGrpSpPr>
        <p:grpSpPr>
          <a:xfrm>
            <a:off x="3775253" y="2454760"/>
            <a:ext cx="1028528" cy="516945"/>
            <a:chOff x="697966" y="5654505"/>
            <a:chExt cx="1336619" cy="817563"/>
          </a:xfrm>
        </p:grpSpPr>
        <p:grpSp>
          <p:nvGrpSpPr>
            <p:cNvPr id="1907" name="Google Shape;1907;p150"/>
            <p:cNvGrpSpPr/>
            <p:nvPr/>
          </p:nvGrpSpPr>
          <p:grpSpPr>
            <a:xfrm>
              <a:off x="1734067" y="5654505"/>
              <a:ext cx="300518" cy="817563"/>
              <a:chOff x="4314" y="3281"/>
              <a:chExt cx="355" cy="966"/>
            </a:xfrm>
          </p:grpSpPr>
          <p:sp>
            <p:nvSpPr>
              <p:cNvPr id="1908" name="Google Shape;1908;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9" name="Google Shape;1909;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0" name="Google Shape;1910;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1" name="Google Shape;1911;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2" name="Google Shape;1912;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3" name="Google Shape;1913;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914" name="Google Shape;1914;p150"/>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915" name="Google Shape;1915;p150"/>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6" name="Google Shape;1916;p150"/>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7" name="Google Shape;1917;p150"/>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8" name="Google Shape;1918;p150"/>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9" name="Google Shape;1919;p150"/>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20" name="Google Shape;1920;p150"/>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21" name="Google Shape;1921;p150"/>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22" name="Google Shape;1922;p150"/>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3" name="Google Shape;1923;p150"/>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24" name="Google Shape;1924;p150"/>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925" name="Google Shape;1925;p150"/>
          <p:cNvGrpSpPr/>
          <p:nvPr/>
        </p:nvGrpSpPr>
        <p:grpSpPr>
          <a:xfrm>
            <a:off x="5057009" y="1991646"/>
            <a:ext cx="3523581" cy="289088"/>
            <a:chOff x="2775118" y="4922077"/>
            <a:chExt cx="4579052" cy="457200"/>
          </a:xfrm>
        </p:grpSpPr>
        <p:sp>
          <p:nvSpPr>
            <p:cNvPr id="1926" name="Google Shape;1926;p150"/>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7" name="Google Shape;1927;p150"/>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8" name="Google Shape;1928;p150"/>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9" name="Google Shape;1929;p150"/>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0" name="Google Shape;1930;p150"/>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1" name="Google Shape;1931;p150"/>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2" name="Google Shape;1932;p150"/>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3" name="Google Shape;1933;p150"/>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4" name="Google Shape;1934;p150"/>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5" name="Google Shape;1935;p150"/>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936" name="Google Shape;1936;p150"/>
          <p:cNvGrpSpPr/>
          <p:nvPr/>
        </p:nvGrpSpPr>
        <p:grpSpPr>
          <a:xfrm>
            <a:off x="5061086" y="2630229"/>
            <a:ext cx="3523580" cy="289088"/>
            <a:chOff x="2780417" y="5932015"/>
            <a:chExt cx="4579052" cy="457200"/>
          </a:xfrm>
        </p:grpSpPr>
        <p:sp>
          <p:nvSpPr>
            <p:cNvPr id="1937" name="Google Shape;1937;p150"/>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8" name="Google Shape;1938;p150"/>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9" name="Google Shape;1939;p150"/>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0" name="Google Shape;1940;p150"/>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1" name="Google Shape;1941;p150"/>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2" name="Google Shape;1942;p150"/>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3" name="Google Shape;1943;p150"/>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44" name="Google Shape;1944;p150"/>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5" name="Google Shape;1945;p150"/>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6" name="Google Shape;1946;p150"/>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947" name="Google Shape;1947;p150"/>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948" name="Google Shape;1948;p150"/>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949" name="Google Shape;1949;p150"/>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1950" name="Google Shape;1950;p150"/>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951" name="Google Shape;1951;p150"/>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4</a:t>
            </a:r>
            <a:endParaRPr sz="1800">
              <a:solidFill>
                <a:schemeClr val="dk1"/>
              </a:solidFill>
              <a:latin typeface="Verdana"/>
              <a:ea typeface="Verdana"/>
              <a:cs typeface="Verdana"/>
              <a:sym typeface="Verdana"/>
            </a:endParaRPr>
          </a:p>
        </p:txBody>
      </p:sp>
      <p:sp>
        <p:nvSpPr>
          <p:cNvPr id="1952" name="Google Shape;1952;p150"/>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6</a:t>
            </a:r>
            <a:endParaRPr sz="2500">
              <a:latin typeface="Verdana"/>
              <a:ea typeface="Verdana"/>
              <a:cs typeface="Verdana"/>
              <a:sym typeface="Verdana"/>
            </a:endParaRPr>
          </a:p>
        </p:txBody>
      </p:sp>
      <p:sp>
        <p:nvSpPr>
          <p:cNvPr id="1953" name="Google Shape;1953;p150"/>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954" name="Google Shape;1954;p150"/>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955" name="Google Shape;1955;p150"/>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1956" name="Google Shape;1956;p150"/>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1957" name="Google Shape;1957;p150"/>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2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a:t>
            </a:fld>
            <a:endParaRPr/>
          </a:p>
        </p:txBody>
      </p:sp>
      <p:pic>
        <p:nvPicPr>
          <p:cNvPr id="904" name="Google Shape;904;p127"/>
          <p:cNvPicPr preferRelativeResize="0"/>
          <p:nvPr/>
        </p:nvPicPr>
        <p:blipFill>
          <a:blip r:embed="rId3">
            <a:alphaModFix/>
          </a:blip>
          <a:stretch>
            <a:fillRect/>
          </a:stretch>
        </p:blipFill>
        <p:spPr>
          <a:xfrm>
            <a:off x="1881200" y="0"/>
            <a:ext cx="5381625"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Google Shape;1971;p152"/>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3-state example</a:t>
            </a:r>
            <a:endParaRPr/>
          </a:p>
        </p:txBody>
      </p:sp>
      <p:sp>
        <p:nvSpPr>
          <p:cNvPr id="1972" name="Google Shape;1972;p152"/>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20</a:t>
            </a:fld>
            <a:endParaRPr/>
          </a:p>
        </p:txBody>
      </p:sp>
      <p:sp>
        <p:nvSpPr>
          <p:cNvPr id="1973" name="Google Shape;1973;p152"/>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Three-state model of disease: Healthy, Sick, Dead</a:t>
            </a:r>
            <a:endParaRPr/>
          </a:p>
          <a:p>
            <a:pPr marL="0" lvl="0" indent="0" algn="l" rtl="0">
              <a:lnSpc>
                <a:spcPct val="115000"/>
              </a:lnSpc>
              <a:spcBef>
                <a:spcPts val="12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Simulate a population of 10,000 individuals</a:t>
            </a:r>
            <a:endParaRPr/>
          </a:p>
          <a:p>
            <a:pPr marL="0" lvl="0" indent="0" algn="l" rtl="0">
              <a:lnSpc>
                <a:spcPct val="115000"/>
              </a:lnSpc>
              <a:spcBef>
                <a:spcPts val="12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Individual characteristics</a:t>
            </a:r>
            <a:endParaRPr sz="2000"/>
          </a:p>
          <a:p>
            <a:pPr marL="457200" lvl="0" indent="0" algn="l" rtl="0">
              <a:lnSpc>
                <a:spcPct val="115000"/>
              </a:lnSpc>
              <a:spcBef>
                <a:spcPts val="500"/>
              </a:spcBef>
              <a:spcAft>
                <a:spcPts val="0"/>
              </a:spcAft>
              <a:buClr>
                <a:schemeClr val="dk1"/>
              </a:buClr>
              <a:buSzPts val="1100"/>
              <a:buFont typeface="Arial"/>
              <a:buNone/>
            </a:pPr>
            <a:r>
              <a:rPr lang="nl-NL" sz="2000">
                <a:solidFill>
                  <a:srgbClr val="64B636"/>
                </a:solidFill>
                <a:latin typeface="Arial"/>
                <a:ea typeface="Arial"/>
                <a:cs typeface="Arial"/>
                <a:sym typeface="Arial"/>
              </a:rPr>
              <a:t>• </a:t>
            </a:r>
            <a:r>
              <a:rPr lang="nl-NL" sz="2000"/>
              <a:t>Sex – assume equal proportion of women and men</a:t>
            </a:r>
            <a:endParaRPr sz="2000"/>
          </a:p>
          <a:p>
            <a:pPr marL="0" lvl="0" indent="0" algn="l" rtl="0">
              <a:lnSpc>
                <a:spcPct val="115000"/>
              </a:lnSpc>
              <a:spcBef>
                <a:spcPts val="1200"/>
              </a:spcBef>
              <a:spcAft>
                <a:spcPts val="1200"/>
              </a:spcAft>
              <a:buClr>
                <a:schemeClr val="dk1"/>
              </a:buClr>
              <a:buSzPts val="1100"/>
              <a:buFont typeface="Arial"/>
              <a:buNone/>
            </a:pPr>
            <a:r>
              <a:rPr lang="nl-NL">
                <a:solidFill>
                  <a:schemeClr val="accent1"/>
                </a:solidFill>
                <a:latin typeface="Arial"/>
                <a:ea typeface="Arial"/>
                <a:cs typeface="Arial"/>
                <a:sym typeface="Arial"/>
              </a:rPr>
              <a:t>•</a:t>
            </a:r>
            <a:r>
              <a:rPr lang="nl-NL"/>
              <a:t>p_HD is sex-dependent</a:t>
            </a:r>
            <a:endParaRPr/>
          </a:p>
        </p:txBody>
      </p:sp>
      <p:graphicFrame>
        <p:nvGraphicFramePr>
          <p:cNvPr id="1974" name="Google Shape;1974;p152"/>
          <p:cNvGraphicFramePr/>
          <p:nvPr/>
        </p:nvGraphicFramePr>
        <p:xfrm>
          <a:off x="952500" y="4329150"/>
          <a:ext cx="3189400" cy="1097220"/>
        </p:xfrm>
        <a:graphic>
          <a:graphicData uri="http://schemas.openxmlformats.org/drawingml/2006/table">
            <a:tbl>
              <a:tblPr>
                <a:noFill/>
                <a:tableStyleId>{75C79AEC-BBAC-4ADD-9250-D9CC5561FD14}</a:tableStyleId>
              </a:tblPr>
              <a:tblGrid>
                <a:gridCol w="1736975">
                  <a:extLst>
                    <a:ext uri="{9D8B030D-6E8A-4147-A177-3AD203B41FA5}">
                      <a16:colId xmlns:a16="http://schemas.microsoft.com/office/drawing/2014/main" val="20000"/>
                    </a:ext>
                  </a:extLst>
                </a:gridCol>
                <a:gridCol w="14524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nl-NL" sz="2400"/>
                        <a:t>Female</a:t>
                      </a:r>
                      <a:endParaRPr sz="2400"/>
                    </a:p>
                  </a:txBody>
                  <a:tcPr marL="91425" marR="91425" marT="91425" marB="91425"/>
                </a:tc>
                <a:tc>
                  <a:txBody>
                    <a:bodyPr/>
                    <a:lstStyle/>
                    <a:p>
                      <a:pPr marL="0" lvl="0" indent="0" algn="l" rtl="0">
                        <a:spcBef>
                          <a:spcPts val="0"/>
                        </a:spcBef>
                        <a:spcAft>
                          <a:spcPts val="0"/>
                        </a:spcAft>
                        <a:buNone/>
                      </a:pPr>
                      <a:r>
                        <a:rPr lang="nl-NL" sz="2400"/>
                        <a:t>0.0382</a:t>
                      </a:r>
                      <a:endParaRPr sz="24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NL" sz="2400"/>
                        <a:t>Male</a:t>
                      </a:r>
                      <a:endParaRPr sz="2400"/>
                    </a:p>
                  </a:txBody>
                  <a:tcPr marL="91425" marR="91425" marT="91425" marB="91425"/>
                </a:tc>
                <a:tc>
                  <a:txBody>
                    <a:bodyPr/>
                    <a:lstStyle/>
                    <a:p>
                      <a:pPr marL="0" lvl="0" indent="0" algn="l" rtl="0">
                        <a:spcBef>
                          <a:spcPts val="0"/>
                        </a:spcBef>
                        <a:spcAft>
                          <a:spcPts val="0"/>
                        </a:spcAft>
                        <a:buNone/>
                      </a:pPr>
                      <a:r>
                        <a:rPr lang="nl-NL" sz="2400"/>
                        <a:t>0.0463</a:t>
                      </a:r>
                      <a:endParaRPr sz="24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sp>
        <p:nvSpPr>
          <p:cNvPr id="1980" name="Google Shape;1980;p15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5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21</a:t>
            </a:fld>
            <a:endParaRPr/>
          </a:p>
        </p:txBody>
      </p:sp>
      <p:pic>
        <p:nvPicPr>
          <p:cNvPr id="1982" name="Google Shape;1982;p153"/>
          <p:cNvPicPr preferRelativeResize="0"/>
          <p:nvPr/>
        </p:nvPicPr>
        <p:blipFill>
          <a:blip r:embed="rId3">
            <a:alphaModFix/>
          </a:blip>
          <a:stretch>
            <a:fillRect/>
          </a:stretch>
        </p:blipFill>
        <p:spPr>
          <a:xfrm>
            <a:off x="1114625" y="1509663"/>
            <a:ext cx="7200900" cy="507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156"/>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22</a:t>
            </a:fld>
            <a:endParaRPr/>
          </a:p>
        </p:txBody>
      </p:sp>
      <p:sp>
        <p:nvSpPr>
          <p:cNvPr id="2005" name="Google Shape;2005;p156"/>
          <p:cNvSpPr txBox="1">
            <a:spLocks noGrp="1"/>
          </p:cNvSpPr>
          <p:nvPr>
            <p:ph type="title"/>
          </p:nvPr>
        </p:nvSpPr>
        <p:spPr>
          <a:xfrm>
            <a:off x="4130039" y="1648900"/>
            <a:ext cx="4978385"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dirty="0" err="1"/>
              <a:t>Microsimulation</a:t>
            </a:r>
            <a:r>
              <a:rPr lang="nl-NL" dirty="0"/>
              <a:t> </a:t>
            </a:r>
            <a:r>
              <a:rPr lang="nl-NL" dirty="0" err="1"/>
              <a:t>implementation</a:t>
            </a:r>
            <a:r>
              <a:rPr lang="nl-NL" dirty="0"/>
              <a:t> in R </a:t>
            </a:r>
            <a:endParaRPr dirty="0"/>
          </a:p>
        </p:txBody>
      </p:sp>
      <p:sp>
        <p:nvSpPr>
          <p:cNvPr id="2006" name="Google Shape;2006;p156"/>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15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Functions </a:t>
            </a:r>
            <a:endParaRPr/>
          </a:p>
        </p:txBody>
      </p:sp>
      <p:sp>
        <p:nvSpPr>
          <p:cNvPr id="1989" name="Google Shape;1989;p15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23</a:t>
            </a:fld>
            <a:endParaRPr/>
          </a:p>
        </p:txBody>
      </p:sp>
      <p:pic>
        <p:nvPicPr>
          <p:cNvPr id="1990" name="Google Shape;1990;p154"/>
          <p:cNvPicPr preferRelativeResize="0"/>
          <p:nvPr/>
        </p:nvPicPr>
        <p:blipFill>
          <a:blip r:embed="rId3">
            <a:alphaModFix/>
          </a:blip>
          <a:stretch>
            <a:fillRect/>
          </a:stretch>
        </p:blipFill>
        <p:spPr>
          <a:xfrm>
            <a:off x="988875" y="1916275"/>
            <a:ext cx="4885449" cy="13103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155"/>
          <p:cNvSpPr txBox="1">
            <a:spLocks noGrp="1"/>
          </p:cNvSpPr>
          <p:nvPr>
            <p:ph type="title"/>
          </p:nvPr>
        </p:nvSpPr>
        <p:spPr>
          <a:xfrm>
            <a:off x="840432" y="1653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sz="4000"/>
              <a:t>Structure of our code </a:t>
            </a:r>
            <a:endParaRPr sz="4000"/>
          </a:p>
        </p:txBody>
      </p:sp>
      <p:sp>
        <p:nvSpPr>
          <p:cNvPr id="1997" name="Google Shape;1997;p15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24</a:t>
            </a:fld>
            <a:endParaRPr/>
          </a:p>
        </p:txBody>
      </p:sp>
      <p:pic>
        <p:nvPicPr>
          <p:cNvPr id="1998" name="Google Shape;1998;p155"/>
          <p:cNvPicPr preferRelativeResize="0"/>
          <p:nvPr/>
        </p:nvPicPr>
        <p:blipFill>
          <a:blip r:embed="rId3">
            <a:alphaModFix/>
          </a:blip>
          <a:stretch>
            <a:fillRect/>
          </a:stretch>
        </p:blipFill>
        <p:spPr>
          <a:xfrm>
            <a:off x="2786250" y="1057750"/>
            <a:ext cx="5482891" cy="5791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151"/>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25</a:t>
            </a:fld>
            <a:endParaRPr/>
          </a:p>
        </p:txBody>
      </p:sp>
      <p:sp>
        <p:nvSpPr>
          <p:cNvPr id="1964" name="Google Shape;1964;p151"/>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R session </a:t>
            </a:r>
            <a:endParaRPr/>
          </a:p>
        </p:txBody>
      </p:sp>
      <p:sp>
        <p:nvSpPr>
          <p:cNvPr id="1965" name="Google Shape;1965;p151"/>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157"/>
          <p:cNvSpPr txBox="1">
            <a:spLocks noGrp="1"/>
          </p:cNvSpPr>
          <p:nvPr>
            <p:ph type="body" idx="1"/>
          </p:nvPr>
        </p:nvSpPr>
        <p:spPr>
          <a:xfrm>
            <a:off x="840425" y="3018475"/>
            <a:ext cx="7620000" cy="3382200"/>
          </a:xfrm>
          <a:prstGeom prst="rect">
            <a:avLst/>
          </a:prstGeom>
        </p:spPr>
        <p:txBody>
          <a:bodyPr spcFirstLastPara="1" wrap="square" lIns="91425" tIns="91425" rIns="91425" bIns="91425" anchor="t" anchorCtr="0">
            <a:noAutofit/>
          </a:bodyPr>
          <a:lstStyle/>
          <a:p>
            <a:pPr marL="0" lvl="0" indent="0" algn="ctr" rtl="0">
              <a:spcBef>
                <a:spcPts val="440"/>
              </a:spcBef>
              <a:spcAft>
                <a:spcPts val="0"/>
              </a:spcAft>
              <a:buClr>
                <a:schemeClr val="dk1"/>
              </a:buClr>
              <a:buSzPts val="1100"/>
              <a:buFont typeface="Arial"/>
              <a:buNone/>
            </a:pPr>
            <a:r>
              <a:rPr lang="nl-NL" sz="3600"/>
              <a:t>Sick – Sicker model</a:t>
            </a:r>
            <a:endParaRPr sz="3600"/>
          </a:p>
          <a:p>
            <a:pPr marL="0" lvl="0" indent="0" algn="ctr" rtl="0">
              <a:spcBef>
                <a:spcPts val="440"/>
              </a:spcBef>
              <a:spcAft>
                <a:spcPts val="0"/>
              </a:spcAft>
              <a:buNone/>
            </a:pPr>
            <a:r>
              <a:rPr lang="nl-NL" sz="3600"/>
              <a:t>See exercise instructions</a:t>
            </a:r>
            <a:endParaRPr/>
          </a:p>
        </p:txBody>
      </p:sp>
      <p:sp>
        <p:nvSpPr>
          <p:cNvPr id="2013" name="Google Shape;2013;p15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159"/>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27</a:t>
            </a:fld>
            <a:endParaRPr/>
          </a:p>
        </p:txBody>
      </p:sp>
      <p:sp>
        <p:nvSpPr>
          <p:cNvPr id="2028" name="Google Shape;2028;p159"/>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State-residence </a:t>
            </a:r>
            <a:endParaRPr/>
          </a:p>
        </p:txBody>
      </p:sp>
      <p:sp>
        <p:nvSpPr>
          <p:cNvPr id="2029" name="Google Shape;2029;p159"/>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160"/>
          <p:cNvSpPr txBox="1">
            <a:spLocks noGrp="1"/>
          </p:cNvSpPr>
          <p:nvPr>
            <p:ph type="title"/>
          </p:nvPr>
        </p:nvSpPr>
        <p:spPr>
          <a:xfrm>
            <a:off x="971600"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State-residency</a:t>
            </a:r>
            <a:endParaRPr/>
          </a:p>
        </p:txBody>
      </p:sp>
      <p:sp>
        <p:nvSpPr>
          <p:cNvPr id="2036" name="Google Shape;2036;p160"/>
          <p:cNvSpPr txBox="1"/>
          <p:nvPr/>
        </p:nvSpPr>
        <p:spPr>
          <a:xfrm>
            <a:off x="971600" y="1403700"/>
            <a:ext cx="7620000" cy="1684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Verdana"/>
              <a:buChar char="●"/>
            </a:pPr>
            <a:r>
              <a:rPr lang="nl-NL" sz="2200">
                <a:latin typeface="Verdana"/>
                <a:ea typeface="Verdana"/>
                <a:cs typeface="Verdana"/>
                <a:sym typeface="Verdana"/>
              </a:rPr>
              <a:t>Probability might be dependent on how long someone is in a state</a:t>
            </a:r>
            <a:endParaRPr sz="2200">
              <a:latin typeface="Verdana"/>
              <a:ea typeface="Verdana"/>
              <a:cs typeface="Verdana"/>
              <a:sym typeface="Verdana"/>
            </a:endParaRPr>
          </a:p>
          <a:p>
            <a:pPr marL="914400" lvl="1" indent="-368300" algn="l" rtl="0">
              <a:spcBef>
                <a:spcPts val="0"/>
              </a:spcBef>
              <a:spcAft>
                <a:spcPts val="0"/>
              </a:spcAft>
              <a:buSzPts val="2200"/>
              <a:buFont typeface="Verdana"/>
              <a:buChar char="○"/>
            </a:pPr>
            <a:r>
              <a:rPr lang="nl-NL" sz="2200">
                <a:latin typeface="Verdana"/>
                <a:ea typeface="Verdana"/>
                <a:cs typeface="Verdana"/>
                <a:sym typeface="Verdana"/>
              </a:rPr>
              <a:t>The probability of recovery depends on the duration of being sick</a:t>
            </a:r>
            <a:endParaRPr sz="2200">
              <a:latin typeface="Verdana"/>
              <a:ea typeface="Verdana"/>
              <a:cs typeface="Verdana"/>
              <a:sym typeface="Verdana"/>
            </a:endParaRPr>
          </a:p>
          <a:p>
            <a:pPr marL="0" lvl="0" indent="0" algn="l" rtl="0">
              <a:spcBef>
                <a:spcPts val="0"/>
              </a:spcBef>
              <a:spcAft>
                <a:spcPts val="0"/>
              </a:spcAft>
              <a:buNone/>
            </a:pPr>
            <a:endParaRPr sz="2200">
              <a:latin typeface="Verdana"/>
              <a:ea typeface="Verdana"/>
              <a:cs typeface="Verdana"/>
              <a:sym typeface="Verdana"/>
            </a:endParaRPr>
          </a:p>
          <a:p>
            <a:pPr marL="457200" lvl="0" indent="0" algn="l" rtl="0">
              <a:spcBef>
                <a:spcPts val="0"/>
              </a:spcBef>
              <a:spcAft>
                <a:spcPts val="0"/>
              </a:spcAft>
              <a:buNone/>
            </a:pPr>
            <a:endParaRPr sz="2200">
              <a:latin typeface="Verdana"/>
              <a:ea typeface="Verdana"/>
              <a:cs typeface="Verdana"/>
              <a:sym typeface="Verdana"/>
            </a:endParaRPr>
          </a:p>
        </p:txBody>
      </p:sp>
      <p:sp>
        <p:nvSpPr>
          <p:cNvPr id="2037" name="Google Shape;2037;p16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28</a:t>
            </a:fld>
            <a:endParaRPr/>
          </a:p>
        </p:txBody>
      </p:sp>
      <p:grpSp>
        <p:nvGrpSpPr>
          <p:cNvPr id="2038" name="Google Shape;2038;p160"/>
          <p:cNvGrpSpPr/>
          <p:nvPr/>
        </p:nvGrpSpPr>
        <p:grpSpPr>
          <a:xfrm>
            <a:off x="3727418" y="3331554"/>
            <a:ext cx="300518" cy="817563"/>
            <a:chOff x="4314" y="3281"/>
            <a:chExt cx="355" cy="966"/>
          </a:xfrm>
        </p:grpSpPr>
        <p:sp>
          <p:nvSpPr>
            <p:cNvPr id="2039" name="Google Shape;2039;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0" name="Google Shape;2040;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1" name="Google Shape;2041;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2" name="Google Shape;2042;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3" name="Google Shape;2043;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4" name="Google Shape;2044;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45" name="Google Shape;2045;p160"/>
          <p:cNvSpPr txBox="1"/>
          <p:nvPr/>
        </p:nvSpPr>
        <p:spPr>
          <a:xfrm>
            <a:off x="2871224" y="3547100"/>
            <a:ext cx="708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046" name="Google Shape;2046;p160"/>
          <p:cNvGrpSpPr/>
          <p:nvPr/>
        </p:nvGrpSpPr>
        <p:grpSpPr>
          <a:xfrm>
            <a:off x="2808825" y="4313449"/>
            <a:ext cx="1219111" cy="817563"/>
            <a:chOff x="762912" y="4644567"/>
            <a:chExt cx="1219111" cy="817563"/>
          </a:xfrm>
        </p:grpSpPr>
        <p:grpSp>
          <p:nvGrpSpPr>
            <p:cNvPr id="2047" name="Google Shape;2047;p160"/>
            <p:cNvGrpSpPr/>
            <p:nvPr/>
          </p:nvGrpSpPr>
          <p:grpSpPr>
            <a:xfrm>
              <a:off x="1681505" y="4644567"/>
              <a:ext cx="300518" cy="817563"/>
              <a:chOff x="4314" y="3281"/>
              <a:chExt cx="355" cy="966"/>
            </a:xfrm>
          </p:grpSpPr>
          <p:sp>
            <p:nvSpPr>
              <p:cNvPr id="2048" name="Google Shape;2048;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9" name="Google Shape;2049;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0" name="Google Shape;2050;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1" name="Google Shape;2051;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2" name="Google Shape;2052;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3" name="Google Shape;2053;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54" name="Google Shape;2054;p16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055" name="Google Shape;2055;p160"/>
          <p:cNvGrpSpPr/>
          <p:nvPr/>
        </p:nvGrpSpPr>
        <p:grpSpPr>
          <a:xfrm>
            <a:off x="2736102" y="5323387"/>
            <a:ext cx="1291834" cy="817563"/>
            <a:chOff x="742751" y="5654505"/>
            <a:chExt cx="1291834" cy="817563"/>
          </a:xfrm>
        </p:grpSpPr>
        <p:grpSp>
          <p:nvGrpSpPr>
            <p:cNvPr id="2056" name="Google Shape;2056;p160"/>
            <p:cNvGrpSpPr/>
            <p:nvPr/>
          </p:nvGrpSpPr>
          <p:grpSpPr>
            <a:xfrm>
              <a:off x="1734067" y="5654505"/>
              <a:ext cx="300518" cy="817563"/>
              <a:chOff x="4314" y="3281"/>
              <a:chExt cx="355" cy="966"/>
            </a:xfrm>
          </p:grpSpPr>
          <p:sp>
            <p:nvSpPr>
              <p:cNvPr id="2057" name="Google Shape;2057;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8" name="Google Shape;2058;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9" name="Google Shape;2059;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0" name="Google Shape;2060;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1" name="Google Shape;2061;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2" name="Google Shape;2062;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63" name="Google Shape;2063;p160"/>
            <p:cNvSpPr txBox="1"/>
            <p:nvPr/>
          </p:nvSpPr>
          <p:spPr>
            <a:xfrm>
              <a:off x="742751" y="5841393"/>
              <a:ext cx="105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2064" name="Google Shape;2064;p160"/>
          <p:cNvSpPr/>
          <p:nvPr/>
        </p:nvSpPr>
        <p:spPr>
          <a:xfrm>
            <a:off x="4356993"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5" name="Google Shape;2065;p160"/>
          <p:cNvSpPr/>
          <p:nvPr/>
        </p:nvSpPr>
        <p:spPr>
          <a:xfrm>
            <a:off x="6664168"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6" name="Google Shape;2066;p160"/>
          <p:cNvSpPr/>
          <p:nvPr/>
        </p:nvSpPr>
        <p:spPr>
          <a:xfrm>
            <a:off x="7121368"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7" name="Google Shape;2067;p160"/>
          <p:cNvSpPr/>
          <p:nvPr/>
        </p:nvSpPr>
        <p:spPr>
          <a:xfrm>
            <a:off x="7592710"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8" name="Google Shape;2068;p160"/>
          <p:cNvSpPr/>
          <p:nvPr/>
        </p:nvSpPr>
        <p:spPr>
          <a:xfrm>
            <a:off x="57356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69" name="Google Shape;2069;p160"/>
          <p:cNvSpPr/>
          <p:nvPr/>
        </p:nvSpPr>
        <p:spPr>
          <a:xfrm>
            <a:off x="802873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0" name="Google Shape;2070;p160"/>
          <p:cNvSpPr/>
          <p:nvPr/>
        </p:nvSpPr>
        <p:spPr>
          <a:xfrm>
            <a:off x="847884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1" name="Google Shape;2071;p160"/>
          <p:cNvSpPr/>
          <p:nvPr/>
        </p:nvSpPr>
        <p:spPr>
          <a:xfrm>
            <a:off x="619993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2" name="Google Shape;2072;p160"/>
          <p:cNvSpPr/>
          <p:nvPr/>
        </p:nvSpPr>
        <p:spPr>
          <a:xfrm>
            <a:off x="48212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3" name="Google Shape;2073;p160"/>
          <p:cNvSpPr/>
          <p:nvPr/>
        </p:nvSpPr>
        <p:spPr>
          <a:xfrm>
            <a:off x="52784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4" name="Google Shape;2074;p160"/>
          <p:cNvSpPr/>
          <p:nvPr/>
        </p:nvSpPr>
        <p:spPr>
          <a:xfrm>
            <a:off x="43569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5" name="Google Shape;2075;p160"/>
          <p:cNvSpPr/>
          <p:nvPr/>
        </p:nvSpPr>
        <p:spPr>
          <a:xfrm>
            <a:off x="48141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6" name="Google Shape;2076;p160"/>
          <p:cNvSpPr/>
          <p:nvPr/>
        </p:nvSpPr>
        <p:spPr>
          <a:xfrm>
            <a:off x="52713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7" name="Google Shape;2077;p160"/>
          <p:cNvSpPr/>
          <p:nvPr/>
        </p:nvSpPr>
        <p:spPr>
          <a:xfrm>
            <a:off x="5742735" y="4590959"/>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8" name="Google Shape;2078;p160"/>
          <p:cNvSpPr/>
          <p:nvPr/>
        </p:nvSpPr>
        <p:spPr>
          <a:xfrm>
            <a:off x="75715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9" name="Google Shape;2079;p160"/>
          <p:cNvSpPr/>
          <p:nvPr/>
        </p:nvSpPr>
        <p:spPr>
          <a:xfrm>
            <a:off x="80287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0" name="Google Shape;2080;p160"/>
          <p:cNvSpPr/>
          <p:nvPr/>
        </p:nvSpPr>
        <p:spPr>
          <a:xfrm>
            <a:off x="847884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1" name="Google Shape;2081;p160"/>
          <p:cNvSpPr/>
          <p:nvPr/>
        </p:nvSpPr>
        <p:spPr>
          <a:xfrm>
            <a:off x="6199935" y="4590959"/>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2" name="Google Shape;2082;p160"/>
          <p:cNvSpPr/>
          <p:nvPr/>
        </p:nvSpPr>
        <p:spPr>
          <a:xfrm>
            <a:off x="66571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3" name="Google Shape;2083;p160"/>
          <p:cNvSpPr/>
          <p:nvPr/>
        </p:nvSpPr>
        <p:spPr>
          <a:xfrm>
            <a:off x="71143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4" name="Google Shape;2084;p160"/>
          <p:cNvSpPr/>
          <p:nvPr/>
        </p:nvSpPr>
        <p:spPr>
          <a:xfrm>
            <a:off x="4362292"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5" name="Google Shape;2085;p160"/>
          <p:cNvSpPr/>
          <p:nvPr/>
        </p:nvSpPr>
        <p:spPr>
          <a:xfrm>
            <a:off x="4819492"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6" name="Google Shape;2086;p160"/>
          <p:cNvSpPr/>
          <p:nvPr/>
        </p:nvSpPr>
        <p:spPr>
          <a:xfrm>
            <a:off x="5287843"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7" name="Google Shape;2087;p160"/>
          <p:cNvSpPr/>
          <p:nvPr/>
        </p:nvSpPr>
        <p:spPr>
          <a:xfrm>
            <a:off x="57480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8" name="Google Shape;2088;p160"/>
          <p:cNvSpPr/>
          <p:nvPr/>
        </p:nvSpPr>
        <p:spPr>
          <a:xfrm>
            <a:off x="75768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9" name="Google Shape;2089;p160"/>
          <p:cNvSpPr/>
          <p:nvPr/>
        </p:nvSpPr>
        <p:spPr>
          <a:xfrm>
            <a:off x="80340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0" name="Google Shape;2090;p160"/>
          <p:cNvSpPr/>
          <p:nvPr/>
        </p:nvSpPr>
        <p:spPr>
          <a:xfrm>
            <a:off x="8484144"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91" name="Google Shape;2091;p160"/>
          <p:cNvSpPr/>
          <p:nvPr/>
        </p:nvSpPr>
        <p:spPr>
          <a:xfrm>
            <a:off x="62052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2" name="Google Shape;2092;p160"/>
          <p:cNvSpPr/>
          <p:nvPr/>
        </p:nvSpPr>
        <p:spPr>
          <a:xfrm>
            <a:off x="66624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3" name="Google Shape;2093;p160"/>
          <p:cNvSpPr/>
          <p:nvPr/>
        </p:nvSpPr>
        <p:spPr>
          <a:xfrm>
            <a:off x="71196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4" name="Google Shape;2094;p160"/>
          <p:cNvSpPr txBox="1"/>
          <p:nvPr/>
        </p:nvSpPr>
        <p:spPr>
          <a:xfrm>
            <a:off x="4415514"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2095" name="Google Shape;2095;p160"/>
          <p:cNvSpPr txBox="1"/>
          <p:nvPr/>
        </p:nvSpPr>
        <p:spPr>
          <a:xfrm>
            <a:off x="4872714"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2096" name="Google Shape;2096;p160"/>
          <p:cNvSpPr txBox="1"/>
          <p:nvPr/>
        </p:nvSpPr>
        <p:spPr>
          <a:xfrm>
            <a:off x="533791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2097" name="Google Shape;2097;p160"/>
          <p:cNvSpPr txBox="1"/>
          <p:nvPr/>
        </p:nvSpPr>
        <p:spPr>
          <a:xfrm>
            <a:off x="579511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2098" name="Google Shape;2098;p160"/>
          <p:cNvSpPr txBox="1"/>
          <p:nvPr/>
        </p:nvSpPr>
        <p:spPr>
          <a:xfrm>
            <a:off x="625377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2099" name="Google Shape;2099;p160"/>
          <p:cNvSpPr txBox="1"/>
          <p:nvPr/>
        </p:nvSpPr>
        <p:spPr>
          <a:xfrm>
            <a:off x="671097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2100" name="Google Shape;2100;p160"/>
          <p:cNvSpPr txBox="1"/>
          <p:nvPr/>
        </p:nvSpPr>
        <p:spPr>
          <a:xfrm>
            <a:off x="716962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7</a:t>
            </a:r>
            <a:endParaRPr sz="1800" i="1" baseline="-25000">
              <a:solidFill>
                <a:schemeClr val="dk1"/>
              </a:solidFill>
              <a:latin typeface="Calibri"/>
              <a:ea typeface="Calibri"/>
              <a:cs typeface="Calibri"/>
              <a:sym typeface="Calibri"/>
            </a:endParaRPr>
          </a:p>
        </p:txBody>
      </p:sp>
      <p:sp>
        <p:nvSpPr>
          <p:cNvPr id="2101" name="Google Shape;2101;p160"/>
          <p:cNvSpPr txBox="1"/>
          <p:nvPr/>
        </p:nvSpPr>
        <p:spPr>
          <a:xfrm>
            <a:off x="762828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8</a:t>
            </a:r>
            <a:endParaRPr sz="1800" i="1" baseline="-25000">
              <a:solidFill>
                <a:schemeClr val="dk1"/>
              </a:solidFill>
              <a:latin typeface="Calibri"/>
              <a:ea typeface="Calibri"/>
              <a:cs typeface="Calibri"/>
              <a:sym typeface="Calibri"/>
            </a:endParaRPr>
          </a:p>
        </p:txBody>
      </p:sp>
      <p:sp>
        <p:nvSpPr>
          <p:cNvPr id="2102" name="Google Shape;2102;p160"/>
          <p:cNvSpPr txBox="1"/>
          <p:nvPr/>
        </p:nvSpPr>
        <p:spPr>
          <a:xfrm>
            <a:off x="808548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9</a:t>
            </a:r>
            <a:endParaRPr sz="1800" i="1" baseline="-25000">
              <a:solidFill>
                <a:schemeClr val="dk1"/>
              </a:solidFill>
              <a:latin typeface="Calibri"/>
              <a:ea typeface="Calibri"/>
              <a:cs typeface="Calibri"/>
              <a:sym typeface="Calibri"/>
            </a:endParaRPr>
          </a:p>
        </p:txBody>
      </p:sp>
      <p:sp>
        <p:nvSpPr>
          <p:cNvPr id="2103" name="Google Shape;2103;p160"/>
          <p:cNvSpPr txBox="1"/>
          <p:nvPr/>
        </p:nvSpPr>
        <p:spPr>
          <a:xfrm>
            <a:off x="8537366" y="3142367"/>
            <a:ext cx="41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10</a:t>
            </a:r>
            <a:endParaRPr sz="1800" i="1" baseline="-25000">
              <a:solidFill>
                <a:schemeClr val="dk1"/>
              </a:solidFill>
              <a:latin typeface="Calibri"/>
              <a:ea typeface="Calibri"/>
              <a:cs typeface="Calibri"/>
              <a:sym typeface="Calibri"/>
            </a:endParaRPr>
          </a:p>
        </p:txBody>
      </p:sp>
      <p:graphicFrame>
        <p:nvGraphicFramePr>
          <p:cNvPr id="2104" name="Google Shape;2104;p160"/>
          <p:cNvGraphicFramePr/>
          <p:nvPr/>
        </p:nvGraphicFramePr>
        <p:xfrm>
          <a:off x="727250" y="3396575"/>
          <a:ext cx="3000000" cy="3000000"/>
        </p:xfrm>
        <a:graphic>
          <a:graphicData uri="http://schemas.openxmlformats.org/drawingml/2006/table">
            <a:tbl>
              <a:tblPr>
                <a:noFill/>
                <a:tableStyleId>{75C79AEC-BBAC-4ADD-9250-D9CC5561FD14}</a:tableStyleId>
              </a:tblPr>
              <a:tblGrid>
                <a:gridCol w="1242500">
                  <a:extLst>
                    <a:ext uri="{9D8B030D-6E8A-4147-A177-3AD203B41FA5}">
                      <a16:colId xmlns:a16="http://schemas.microsoft.com/office/drawing/2014/main" val="20000"/>
                    </a:ext>
                  </a:extLst>
                </a:gridCol>
                <a:gridCol w="825275">
                  <a:extLst>
                    <a:ext uri="{9D8B030D-6E8A-4147-A177-3AD203B41FA5}">
                      <a16:colId xmlns:a16="http://schemas.microsoft.com/office/drawing/2014/main" val="20001"/>
                    </a:ext>
                  </a:extLst>
                </a:gridCol>
              </a:tblGrid>
              <a:tr h="1097575">
                <a:tc>
                  <a:txBody>
                    <a:bodyPr/>
                    <a:lstStyle/>
                    <a:p>
                      <a:pPr marL="0" lvl="0" indent="0" algn="ctr" rtl="0">
                        <a:spcBef>
                          <a:spcPts val="0"/>
                        </a:spcBef>
                        <a:spcAft>
                          <a:spcPts val="0"/>
                        </a:spcAft>
                        <a:buNone/>
                      </a:pPr>
                      <a:r>
                        <a:rPr lang="nl-NL" sz="1800"/>
                        <a:t>Duration of being sick (step)</a:t>
                      </a:r>
                      <a:endParaRPr sz="1800"/>
                    </a:p>
                  </a:txBody>
                  <a:tcPr marL="91425" marR="91425" marT="91425" marB="91425"/>
                </a:tc>
                <a:tc>
                  <a:txBody>
                    <a:bodyPr/>
                    <a:lstStyle/>
                    <a:p>
                      <a:pPr marL="0" lvl="0" indent="0" algn="ctr" rtl="0">
                        <a:spcBef>
                          <a:spcPts val="0"/>
                        </a:spcBef>
                        <a:spcAft>
                          <a:spcPts val="0"/>
                        </a:spcAft>
                        <a:buNone/>
                      </a:pPr>
                      <a:r>
                        <a:rPr lang="nl-NL" sz="1800"/>
                        <a:t>p_SH</a:t>
                      </a:r>
                      <a:endParaRPr sz="1800"/>
                    </a:p>
                  </a:txBody>
                  <a:tcPr marL="91425" marR="91425" marT="91425" marB="91425"/>
                </a:tc>
                <a:extLst>
                  <a:ext uri="{0D108BD9-81ED-4DB2-BD59-A6C34878D82A}">
                    <a16:rowId xmlns:a16="http://schemas.microsoft.com/office/drawing/2014/main" val="10000"/>
                  </a:ext>
                </a:extLst>
              </a:tr>
              <a:tr h="498125">
                <a:tc>
                  <a:txBody>
                    <a:bodyPr/>
                    <a:lstStyle/>
                    <a:p>
                      <a:pPr marL="0" lvl="0" indent="0" algn="ctr" rtl="0">
                        <a:spcBef>
                          <a:spcPts val="0"/>
                        </a:spcBef>
                        <a:spcAft>
                          <a:spcPts val="0"/>
                        </a:spcAft>
                        <a:buNone/>
                      </a:pPr>
                      <a:r>
                        <a:rPr lang="nl-NL" sz="1800"/>
                        <a:t>1</a:t>
                      </a:r>
                      <a:endParaRPr sz="1800"/>
                    </a:p>
                  </a:txBody>
                  <a:tcPr marL="91425" marR="91425" marT="91425" marB="91425"/>
                </a:tc>
                <a:tc>
                  <a:txBody>
                    <a:bodyPr/>
                    <a:lstStyle/>
                    <a:p>
                      <a:pPr marL="0" lvl="0" indent="0" algn="ctr" rtl="0">
                        <a:spcBef>
                          <a:spcPts val="0"/>
                        </a:spcBef>
                        <a:spcAft>
                          <a:spcPts val="0"/>
                        </a:spcAft>
                        <a:buNone/>
                      </a:pPr>
                      <a:r>
                        <a:rPr lang="nl-NL" sz="1800"/>
                        <a:t>0.9</a:t>
                      </a:r>
                      <a:endParaRPr sz="1800"/>
                    </a:p>
                  </a:txBody>
                  <a:tcPr marL="91425" marR="91425" marT="91425" marB="91425"/>
                </a:tc>
                <a:extLst>
                  <a:ext uri="{0D108BD9-81ED-4DB2-BD59-A6C34878D82A}">
                    <a16:rowId xmlns:a16="http://schemas.microsoft.com/office/drawing/2014/main" val="10001"/>
                  </a:ext>
                </a:extLst>
              </a:tr>
              <a:tr h="498125">
                <a:tc>
                  <a:txBody>
                    <a:bodyPr/>
                    <a:lstStyle/>
                    <a:p>
                      <a:pPr marL="0" lvl="0" indent="0" algn="ctr" rtl="0">
                        <a:spcBef>
                          <a:spcPts val="0"/>
                        </a:spcBef>
                        <a:spcAft>
                          <a:spcPts val="0"/>
                        </a:spcAft>
                        <a:buNone/>
                      </a:pPr>
                      <a:r>
                        <a:rPr lang="nl-NL" sz="1800"/>
                        <a:t>2</a:t>
                      </a:r>
                      <a:endParaRPr sz="1800"/>
                    </a:p>
                  </a:txBody>
                  <a:tcPr marL="91425" marR="91425" marT="91425" marB="91425"/>
                </a:tc>
                <a:tc>
                  <a:txBody>
                    <a:bodyPr/>
                    <a:lstStyle/>
                    <a:p>
                      <a:pPr marL="0" lvl="0" indent="0" algn="ctr" rtl="0">
                        <a:spcBef>
                          <a:spcPts val="0"/>
                        </a:spcBef>
                        <a:spcAft>
                          <a:spcPts val="0"/>
                        </a:spcAft>
                        <a:buNone/>
                      </a:pPr>
                      <a:r>
                        <a:rPr lang="nl-NL" sz="1800"/>
                        <a:t>0.5</a:t>
                      </a:r>
                      <a:endParaRPr sz="1800"/>
                    </a:p>
                  </a:txBody>
                  <a:tcPr marL="91425" marR="91425" marT="91425" marB="91425"/>
                </a:tc>
                <a:extLst>
                  <a:ext uri="{0D108BD9-81ED-4DB2-BD59-A6C34878D82A}">
                    <a16:rowId xmlns:a16="http://schemas.microsoft.com/office/drawing/2014/main" val="10002"/>
                  </a:ext>
                </a:extLst>
              </a:tr>
              <a:tr h="498125">
                <a:tc>
                  <a:txBody>
                    <a:bodyPr/>
                    <a:lstStyle/>
                    <a:p>
                      <a:pPr marL="0" lvl="0" indent="0" algn="ctr" rtl="0">
                        <a:spcBef>
                          <a:spcPts val="0"/>
                        </a:spcBef>
                        <a:spcAft>
                          <a:spcPts val="0"/>
                        </a:spcAft>
                        <a:buNone/>
                      </a:pPr>
                      <a:r>
                        <a:rPr lang="nl-NL" sz="1800"/>
                        <a:t>3+</a:t>
                      </a:r>
                      <a:endParaRPr sz="1800"/>
                    </a:p>
                  </a:txBody>
                  <a:tcPr marL="91425" marR="91425" marT="91425" marB="91425"/>
                </a:tc>
                <a:tc>
                  <a:txBody>
                    <a:bodyPr/>
                    <a:lstStyle/>
                    <a:p>
                      <a:pPr marL="0" lvl="0" indent="0" algn="ctr" rtl="0">
                        <a:spcBef>
                          <a:spcPts val="0"/>
                        </a:spcBef>
                        <a:spcAft>
                          <a:spcPts val="0"/>
                        </a:spcAft>
                        <a:buNone/>
                      </a:pPr>
                      <a:r>
                        <a:rPr lang="nl-NL" sz="1800"/>
                        <a:t>0.1</a:t>
                      </a:r>
                      <a:endParaRPr sz="18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161"/>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111" name="Google Shape;2111;p161"/>
          <p:cNvSpPr>
            <a:spLocks noGrp="1"/>
          </p:cNvSpPr>
          <p:nvPr>
            <p:ph type="sldNum" idx="12"/>
          </p:nvPr>
        </p:nvSpPr>
        <p:spPr>
          <a:xfrm>
            <a:off x="85803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29</a:t>
            </a:fld>
            <a:endParaRPr/>
          </a:p>
        </p:txBody>
      </p:sp>
      <p:grpSp>
        <p:nvGrpSpPr>
          <p:cNvPr id="2112" name="Google Shape;2112;p161"/>
          <p:cNvGrpSpPr/>
          <p:nvPr/>
        </p:nvGrpSpPr>
        <p:grpSpPr>
          <a:xfrm>
            <a:off x="1764543" y="3782904"/>
            <a:ext cx="300518" cy="817563"/>
            <a:chOff x="4314" y="3281"/>
            <a:chExt cx="355" cy="966"/>
          </a:xfrm>
        </p:grpSpPr>
        <p:sp>
          <p:nvSpPr>
            <p:cNvPr id="2113" name="Google Shape;2113;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4" name="Google Shape;2114;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5" name="Google Shape;2115;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6" name="Google Shape;2116;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7" name="Google Shape;2117;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8" name="Google Shape;2118;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19" name="Google Shape;2119;p161"/>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120" name="Google Shape;2120;p161"/>
          <p:cNvGrpSpPr/>
          <p:nvPr/>
        </p:nvGrpSpPr>
        <p:grpSpPr>
          <a:xfrm>
            <a:off x="845950" y="4764799"/>
            <a:ext cx="1219111" cy="817563"/>
            <a:chOff x="762912" y="4644567"/>
            <a:chExt cx="1219111" cy="817563"/>
          </a:xfrm>
        </p:grpSpPr>
        <p:grpSp>
          <p:nvGrpSpPr>
            <p:cNvPr id="2121" name="Google Shape;2121;p161"/>
            <p:cNvGrpSpPr/>
            <p:nvPr/>
          </p:nvGrpSpPr>
          <p:grpSpPr>
            <a:xfrm>
              <a:off x="1681505" y="4644567"/>
              <a:ext cx="300518" cy="817563"/>
              <a:chOff x="4314" y="3281"/>
              <a:chExt cx="355" cy="966"/>
            </a:xfrm>
          </p:grpSpPr>
          <p:sp>
            <p:nvSpPr>
              <p:cNvPr id="2122" name="Google Shape;2122;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3" name="Google Shape;2123;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4" name="Google Shape;2124;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5" name="Google Shape;2125;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6" name="Google Shape;2126;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7" name="Google Shape;2127;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28" name="Google Shape;2128;p16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129" name="Google Shape;2129;p161"/>
          <p:cNvGrpSpPr/>
          <p:nvPr/>
        </p:nvGrpSpPr>
        <p:grpSpPr>
          <a:xfrm>
            <a:off x="728442" y="5774737"/>
            <a:ext cx="1336619" cy="817563"/>
            <a:chOff x="697966" y="5654505"/>
            <a:chExt cx="1336619" cy="817563"/>
          </a:xfrm>
        </p:grpSpPr>
        <p:grpSp>
          <p:nvGrpSpPr>
            <p:cNvPr id="2130" name="Google Shape;2130;p161"/>
            <p:cNvGrpSpPr/>
            <p:nvPr/>
          </p:nvGrpSpPr>
          <p:grpSpPr>
            <a:xfrm>
              <a:off x="1734067" y="5654505"/>
              <a:ext cx="300518" cy="817563"/>
              <a:chOff x="4314" y="3281"/>
              <a:chExt cx="355" cy="966"/>
            </a:xfrm>
          </p:grpSpPr>
          <p:sp>
            <p:nvSpPr>
              <p:cNvPr id="2131" name="Google Shape;2131;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2" name="Google Shape;2132;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3" name="Google Shape;2133;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4" name="Google Shape;2134;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5" name="Google Shape;2135;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6" name="Google Shape;2136;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37" name="Google Shape;2137;p161"/>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138" name="Google Shape;2138;p161"/>
          <p:cNvGrpSpPr/>
          <p:nvPr/>
        </p:nvGrpSpPr>
        <p:grpSpPr>
          <a:xfrm>
            <a:off x="4572457" y="1195304"/>
            <a:ext cx="231235" cy="516941"/>
            <a:chOff x="4314" y="3281"/>
            <a:chExt cx="355" cy="966"/>
          </a:xfrm>
        </p:grpSpPr>
        <p:sp>
          <p:nvSpPr>
            <p:cNvPr id="2139" name="Google Shape;2139;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0" name="Google Shape;2140;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1" name="Google Shape;2141;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2" name="Google Shape;2142;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3" name="Google Shape;2143;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4" name="Google Shape;2144;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145" name="Google Shape;2145;p161"/>
          <p:cNvGrpSpPr/>
          <p:nvPr/>
        </p:nvGrpSpPr>
        <p:grpSpPr>
          <a:xfrm>
            <a:off x="3865673" y="1816176"/>
            <a:ext cx="938106" cy="516945"/>
            <a:chOff x="762912" y="4644567"/>
            <a:chExt cx="1219111" cy="817563"/>
          </a:xfrm>
        </p:grpSpPr>
        <p:grpSp>
          <p:nvGrpSpPr>
            <p:cNvPr id="2146" name="Google Shape;2146;p161"/>
            <p:cNvGrpSpPr/>
            <p:nvPr/>
          </p:nvGrpSpPr>
          <p:grpSpPr>
            <a:xfrm>
              <a:off x="1681505" y="4644567"/>
              <a:ext cx="300518" cy="817563"/>
              <a:chOff x="4314" y="3281"/>
              <a:chExt cx="355" cy="966"/>
            </a:xfrm>
          </p:grpSpPr>
          <p:sp>
            <p:nvSpPr>
              <p:cNvPr id="2147" name="Google Shape;2147;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8" name="Google Shape;2148;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9" name="Google Shape;2149;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0" name="Google Shape;2150;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1" name="Google Shape;2151;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2" name="Google Shape;2152;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153" name="Google Shape;2153;p16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154" name="Google Shape;2154;p161"/>
          <p:cNvGrpSpPr/>
          <p:nvPr/>
        </p:nvGrpSpPr>
        <p:grpSpPr>
          <a:xfrm>
            <a:off x="3775253" y="2454760"/>
            <a:ext cx="1028528" cy="516945"/>
            <a:chOff x="697966" y="5654505"/>
            <a:chExt cx="1336619" cy="817563"/>
          </a:xfrm>
        </p:grpSpPr>
        <p:grpSp>
          <p:nvGrpSpPr>
            <p:cNvPr id="2155" name="Google Shape;2155;p161"/>
            <p:cNvGrpSpPr/>
            <p:nvPr/>
          </p:nvGrpSpPr>
          <p:grpSpPr>
            <a:xfrm>
              <a:off x="1734067" y="5654505"/>
              <a:ext cx="300518" cy="817563"/>
              <a:chOff x="4314" y="3281"/>
              <a:chExt cx="355" cy="966"/>
            </a:xfrm>
          </p:grpSpPr>
          <p:sp>
            <p:nvSpPr>
              <p:cNvPr id="2156" name="Google Shape;2156;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7" name="Google Shape;2157;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8" name="Google Shape;2158;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9" name="Google Shape;2159;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60" name="Google Shape;2160;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61" name="Google Shape;2161;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162" name="Google Shape;2162;p161"/>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163" name="Google Shape;2163;p161"/>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4" name="Google Shape;2164;p161"/>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5" name="Google Shape;2165;p161"/>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6" name="Google Shape;2166;p161"/>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7" name="Google Shape;2167;p161"/>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8" name="Google Shape;2168;p161"/>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9" name="Google Shape;2169;p161"/>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0" name="Google Shape;2170;p161"/>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1" name="Google Shape;2171;p161"/>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2" name="Google Shape;2172;p161"/>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173" name="Google Shape;2173;p161"/>
          <p:cNvGrpSpPr/>
          <p:nvPr/>
        </p:nvGrpSpPr>
        <p:grpSpPr>
          <a:xfrm>
            <a:off x="5057009" y="1991646"/>
            <a:ext cx="3523581" cy="289088"/>
            <a:chOff x="2775118" y="4922077"/>
            <a:chExt cx="4579052" cy="457200"/>
          </a:xfrm>
        </p:grpSpPr>
        <p:sp>
          <p:nvSpPr>
            <p:cNvPr id="2174" name="Google Shape;2174;p161"/>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5" name="Google Shape;2175;p161"/>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6" name="Google Shape;2176;p161"/>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7" name="Google Shape;2177;p161"/>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78" name="Google Shape;2178;p161"/>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9" name="Google Shape;2179;p161"/>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0" name="Google Shape;2180;p161"/>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1" name="Google Shape;2181;p161"/>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2" name="Google Shape;2182;p161"/>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183" name="Google Shape;2183;p161"/>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184" name="Google Shape;2184;p161"/>
          <p:cNvGrpSpPr/>
          <p:nvPr/>
        </p:nvGrpSpPr>
        <p:grpSpPr>
          <a:xfrm>
            <a:off x="5061086" y="2630229"/>
            <a:ext cx="3523580" cy="289088"/>
            <a:chOff x="2780417" y="5932015"/>
            <a:chExt cx="4579052" cy="457200"/>
          </a:xfrm>
        </p:grpSpPr>
        <p:sp>
          <p:nvSpPr>
            <p:cNvPr id="2185" name="Google Shape;2185;p161"/>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6" name="Google Shape;2186;p161"/>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7" name="Google Shape;2187;p161"/>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8" name="Google Shape;2188;p161"/>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9" name="Google Shape;2189;p161"/>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0" name="Google Shape;2190;p161"/>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1" name="Google Shape;2191;p161"/>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92" name="Google Shape;2192;p161"/>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3" name="Google Shape;2193;p161"/>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4" name="Google Shape;2194;p161"/>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195" name="Google Shape;2195;p161"/>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196" name="Google Shape;2196;p161"/>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197" name="Google Shape;2197;p161"/>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198" name="Google Shape;2198;p161"/>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199" name="Google Shape;2199;p161"/>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2200" name="Google Shape;2200;p161"/>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1</a:t>
            </a:r>
            <a:endParaRPr sz="2500">
              <a:latin typeface="Verdana"/>
              <a:ea typeface="Verdana"/>
              <a:cs typeface="Verdana"/>
              <a:sym typeface="Verdana"/>
            </a:endParaRPr>
          </a:p>
        </p:txBody>
      </p:sp>
      <p:sp>
        <p:nvSpPr>
          <p:cNvPr id="2201" name="Google Shape;2201;p161"/>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202" name="Google Shape;2202;p161"/>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203" name="Google Shape;2203;p161"/>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204" name="Google Shape;2204;p161"/>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sp>
        <p:nvSpPr>
          <p:cNvPr id="2205" name="Google Shape;2205;p161"/>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33"/>
          <p:cNvSpPr txBox="1">
            <a:spLocks noGrp="1"/>
          </p:cNvSpPr>
          <p:nvPr>
            <p:ph type="title"/>
          </p:nvPr>
        </p:nvSpPr>
        <p:spPr>
          <a:xfrm>
            <a:off x="939882" y="2785813"/>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Introduction to discrete time microsimulation</a:t>
            </a:r>
            <a:endParaRPr/>
          </a:p>
        </p:txBody>
      </p:sp>
      <p:sp>
        <p:nvSpPr>
          <p:cNvPr id="955" name="Google Shape;955;p13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0"/>
        <p:cNvGrpSpPr/>
        <p:nvPr/>
      </p:nvGrpSpPr>
      <p:grpSpPr>
        <a:xfrm>
          <a:off x="0" y="0"/>
          <a:ext cx="0" cy="0"/>
          <a:chOff x="0" y="0"/>
          <a:chExt cx="0" cy="0"/>
        </a:xfrm>
      </p:grpSpPr>
      <p:sp>
        <p:nvSpPr>
          <p:cNvPr id="2211" name="Google Shape;2211;p162"/>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212" name="Google Shape;2212;p162"/>
          <p:cNvSpPr>
            <a:spLocks noGrp="1"/>
          </p:cNvSpPr>
          <p:nvPr>
            <p:ph type="sldNum" idx="12"/>
          </p:nvPr>
        </p:nvSpPr>
        <p:spPr>
          <a:xfrm>
            <a:off x="85803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30</a:t>
            </a:fld>
            <a:endParaRPr/>
          </a:p>
        </p:txBody>
      </p:sp>
      <p:grpSp>
        <p:nvGrpSpPr>
          <p:cNvPr id="2213" name="Google Shape;2213;p162"/>
          <p:cNvGrpSpPr/>
          <p:nvPr/>
        </p:nvGrpSpPr>
        <p:grpSpPr>
          <a:xfrm>
            <a:off x="1764543" y="3782904"/>
            <a:ext cx="300518" cy="817563"/>
            <a:chOff x="4314" y="3281"/>
            <a:chExt cx="355" cy="966"/>
          </a:xfrm>
        </p:grpSpPr>
        <p:sp>
          <p:nvSpPr>
            <p:cNvPr id="2214" name="Google Shape;2214;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5" name="Google Shape;2215;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6" name="Google Shape;2216;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7" name="Google Shape;2217;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8" name="Google Shape;2218;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9" name="Google Shape;2219;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20" name="Google Shape;2220;p162"/>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221" name="Google Shape;2221;p162"/>
          <p:cNvGrpSpPr/>
          <p:nvPr/>
        </p:nvGrpSpPr>
        <p:grpSpPr>
          <a:xfrm>
            <a:off x="845950" y="4764799"/>
            <a:ext cx="1219111" cy="817563"/>
            <a:chOff x="762912" y="4644567"/>
            <a:chExt cx="1219111" cy="817563"/>
          </a:xfrm>
        </p:grpSpPr>
        <p:grpSp>
          <p:nvGrpSpPr>
            <p:cNvPr id="2222" name="Google Shape;2222;p162"/>
            <p:cNvGrpSpPr/>
            <p:nvPr/>
          </p:nvGrpSpPr>
          <p:grpSpPr>
            <a:xfrm>
              <a:off x="1681505" y="4644567"/>
              <a:ext cx="300518" cy="817563"/>
              <a:chOff x="4314" y="3281"/>
              <a:chExt cx="355" cy="966"/>
            </a:xfrm>
          </p:grpSpPr>
          <p:sp>
            <p:nvSpPr>
              <p:cNvPr id="2223" name="Google Shape;2223;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4" name="Google Shape;2224;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5" name="Google Shape;2225;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6" name="Google Shape;2226;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7" name="Google Shape;2227;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8" name="Google Shape;2228;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29" name="Google Shape;2229;p16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230" name="Google Shape;2230;p162"/>
          <p:cNvGrpSpPr/>
          <p:nvPr/>
        </p:nvGrpSpPr>
        <p:grpSpPr>
          <a:xfrm>
            <a:off x="728442" y="5774737"/>
            <a:ext cx="1336619" cy="817563"/>
            <a:chOff x="697966" y="5654505"/>
            <a:chExt cx="1336619" cy="817563"/>
          </a:xfrm>
        </p:grpSpPr>
        <p:grpSp>
          <p:nvGrpSpPr>
            <p:cNvPr id="2231" name="Google Shape;2231;p162"/>
            <p:cNvGrpSpPr/>
            <p:nvPr/>
          </p:nvGrpSpPr>
          <p:grpSpPr>
            <a:xfrm>
              <a:off x="1734067" y="5654505"/>
              <a:ext cx="300518" cy="817563"/>
              <a:chOff x="4314" y="3281"/>
              <a:chExt cx="355" cy="966"/>
            </a:xfrm>
          </p:grpSpPr>
          <p:sp>
            <p:nvSpPr>
              <p:cNvPr id="2232" name="Google Shape;2232;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3" name="Google Shape;2233;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4" name="Google Shape;2234;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5" name="Google Shape;2235;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6" name="Google Shape;2236;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7" name="Google Shape;2237;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38" name="Google Shape;2238;p162"/>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239" name="Google Shape;2239;p162"/>
          <p:cNvGrpSpPr/>
          <p:nvPr/>
        </p:nvGrpSpPr>
        <p:grpSpPr>
          <a:xfrm>
            <a:off x="4572457" y="1195304"/>
            <a:ext cx="231235" cy="516941"/>
            <a:chOff x="4314" y="3281"/>
            <a:chExt cx="355" cy="966"/>
          </a:xfrm>
        </p:grpSpPr>
        <p:sp>
          <p:nvSpPr>
            <p:cNvPr id="2240" name="Google Shape;2240;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1" name="Google Shape;2241;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2" name="Google Shape;2242;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3" name="Google Shape;2243;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4" name="Google Shape;2244;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5" name="Google Shape;2245;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246" name="Google Shape;2246;p162"/>
          <p:cNvGrpSpPr/>
          <p:nvPr/>
        </p:nvGrpSpPr>
        <p:grpSpPr>
          <a:xfrm>
            <a:off x="3865673" y="1816176"/>
            <a:ext cx="938106" cy="516945"/>
            <a:chOff x="762912" y="4644567"/>
            <a:chExt cx="1219111" cy="817563"/>
          </a:xfrm>
        </p:grpSpPr>
        <p:grpSp>
          <p:nvGrpSpPr>
            <p:cNvPr id="2247" name="Google Shape;2247;p162"/>
            <p:cNvGrpSpPr/>
            <p:nvPr/>
          </p:nvGrpSpPr>
          <p:grpSpPr>
            <a:xfrm>
              <a:off x="1681505" y="4644567"/>
              <a:ext cx="300518" cy="817563"/>
              <a:chOff x="4314" y="3281"/>
              <a:chExt cx="355" cy="966"/>
            </a:xfrm>
          </p:grpSpPr>
          <p:sp>
            <p:nvSpPr>
              <p:cNvPr id="2248" name="Google Shape;2248;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9" name="Google Shape;2249;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0" name="Google Shape;2250;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1" name="Google Shape;2251;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2" name="Google Shape;2252;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3" name="Google Shape;2253;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254" name="Google Shape;2254;p16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255" name="Google Shape;2255;p162"/>
          <p:cNvGrpSpPr/>
          <p:nvPr/>
        </p:nvGrpSpPr>
        <p:grpSpPr>
          <a:xfrm>
            <a:off x="3775253" y="2454760"/>
            <a:ext cx="1028528" cy="516945"/>
            <a:chOff x="697966" y="5654505"/>
            <a:chExt cx="1336619" cy="817563"/>
          </a:xfrm>
        </p:grpSpPr>
        <p:grpSp>
          <p:nvGrpSpPr>
            <p:cNvPr id="2256" name="Google Shape;2256;p162"/>
            <p:cNvGrpSpPr/>
            <p:nvPr/>
          </p:nvGrpSpPr>
          <p:grpSpPr>
            <a:xfrm>
              <a:off x="1734067" y="5654505"/>
              <a:ext cx="300518" cy="817563"/>
              <a:chOff x="4314" y="3281"/>
              <a:chExt cx="355" cy="966"/>
            </a:xfrm>
          </p:grpSpPr>
          <p:sp>
            <p:nvSpPr>
              <p:cNvPr id="2257" name="Google Shape;2257;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8" name="Google Shape;2258;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9" name="Google Shape;2259;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0" name="Google Shape;2260;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1" name="Google Shape;2261;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2" name="Google Shape;2262;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263" name="Google Shape;2263;p162"/>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264" name="Google Shape;2264;p162"/>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65" name="Google Shape;2265;p162"/>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6" name="Google Shape;2266;p162"/>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7" name="Google Shape;2267;p162"/>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8" name="Google Shape;2268;p162"/>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69" name="Google Shape;2269;p162"/>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0" name="Google Shape;2270;p162"/>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1" name="Google Shape;2271;p162"/>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2" name="Google Shape;2272;p162"/>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3" name="Google Shape;2273;p162"/>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274" name="Google Shape;2274;p162"/>
          <p:cNvGrpSpPr/>
          <p:nvPr/>
        </p:nvGrpSpPr>
        <p:grpSpPr>
          <a:xfrm>
            <a:off x="5057009" y="1991646"/>
            <a:ext cx="3523581" cy="289088"/>
            <a:chOff x="2775118" y="4922077"/>
            <a:chExt cx="4579052" cy="457200"/>
          </a:xfrm>
        </p:grpSpPr>
        <p:sp>
          <p:nvSpPr>
            <p:cNvPr id="2275" name="Google Shape;2275;p162"/>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6" name="Google Shape;2276;p162"/>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7" name="Google Shape;2277;p162"/>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8" name="Google Shape;2278;p162"/>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79" name="Google Shape;2279;p162"/>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0" name="Google Shape;2280;p162"/>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1" name="Google Shape;2281;p162"/>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2" name="Google Shape;2282;p162"/>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83" name="Google Shape;2283;p162"/>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284" name="Google Shape;2284;p162"/>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285" name="Google Shape;2285;p162"/>
          <p:cNvGrpSpPr/>
          <p:nvPr/>
        </p:nvGrpSpPr>
        <p:grpSpPr>
          <a:xfrm>
            <a:off x="5061086" y="2630229"/>
            <a:ext cx="3523580" cy="289088"/>
            <a:chOff x="2780417" y="5932015"/>
            <a:chExt cx="4579052" cy="457200"/>
          </a:xfrm>
        </p:grpSpPr>
        <p:sp>
          <p:nvSpPr>
            <p:cNvPr id="2286" name="Google Shape;2286;p162"/>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7" name="Google Shape;2287;p162"/>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8" name="Google Shape;2288;p162"/>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89" name="Google Shape;2289;p162"/>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0" name="Google Shape;2290;p162"/>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1" name="Google Shape;2291;p162"/>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2" name="Google Shape;2292;p162"/>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93" name="Google Shape;2293;p162"/>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4" name="Google Shape;2294;p162"/>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5" name="Google Shape;2295;p162"/>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296" name="Google Shape;2296;p162"/>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297" name="Google Shape;2297;p162"/>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298" name="Google Shape;2298;p162"/>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299" name="Google Shape;2299;p162"/>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300" name="Google Shape;2300;p162"/>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2301" name="Google Shape;2301;p162"/>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2</a:t>
            </a:r>
            <a:endParaRPr sz="2500">
              <a:latin typeface="Verdana"/>
              <a:ea typeface="Verdana"/>
              <a:cs typeface="Verdana"/>
              <a:sym typeface="Verdana"/>
            </a:endParaRPr>
          </a:p>
        </p:txBody>
      </p:sp>
      <p:sp>
        <p:nvSpPr>
          <p:cNvPr id="2302" name="Google Shape;2302;p162"/>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303" name="Google Shape;2303;p162"/>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0.9</a:t>
            </a:r>
            <a:endParaRPr/>
          </a:p>
        </p:txBody>
      </p:sp>
      <p:sp>
        <p:nvSpPr>
          <p:cNvPr id="2304" name="Google Shape;2304;p162"/>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305" name="Google Shape;2305;p162"/>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sp>
        <p:nvSpPr>
          <p:cNvPr id="2306" name="Google Shape;2306;p162"/>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163"/>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313" name="Google Shape;2313;p163"/>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31</a:t>
            </a:fld>
            <a:endParaRPr/>
          </a:p>
        </p:txBody>
      </p:sp>
      <p:grpSp>
        <p:nvGrpSpPr>
          <p:cNvPr id="2314" name="Google Shape;2314;p163"/>
          <p:cNvGrpSpPr/>
          <p:nvPr/>
        </p:nvGrpSpPr>
        <p:grpSpPr>
          <a:xfrm>
            <a:off x="1764543" y="3782904"/>
            <a:ext cx="300518" cy="817563"/>
            <a:chOff x="4314" y="3281"/>
            <a:chExt cx="355" cy="966"/>
          </a:xfrm>
        </p:grpSpPr>
        <p:sp>
          <p:nvSpPr>
            <p:cNvPr id="2315" name="Google Shape;2315;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6" name="Google Shape;2316;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7" name="Google Shape;2317;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8" name="Google Shape;2318;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9" name="Google Shape;2319;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0" name="Google Shape;2320;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21" name="Google Shape;2321;p163"/>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322" name="Google Shape;2322;p163"/>
          <p:cNvGrpSpPr/>
          <p:nvPr/>
        </p:nvGrpSpPr>
        <p:grpSpPr>
          <a:xfrm>
            <a:off x="845950" y="4764799"/>
            <a:ext cx="1219111" cy="817563"/>
            <a:chOff x="762912" y="4644567"/>
            <a:chExt cx="1219111" cy="817563"/>
          </a:xfrm>
        </p:grpSpPr>
        <p:grpSp>
          <p:nvGrpSpPr>
            <p:cNvPr id="2323" name="Google Shape;2323;p163"/>
            <p:cNvGrpSpPr/>
            <p:nvPr/>
          </p:nvGrpSpPr>
          <p:grpSpPr>
            <a:xfrm>
              <a:off x="1681505" y="4644567"/>
              <a:ext cx="300518" cy="817563"/>
              <a:chOff x="4314" y="3281"/>
              <a:chExt cx="355" cy="966"/>
            </a:xfrm>
          </p:grpSpPr>
          <p:sp>
            <p:nvSpPr>
              <p:cNvPr id="2324" name="Google Shape;2324;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5" name="Google Shape;2325;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6" name="Google Shape;2326;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7" name="Google Shape;2327;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8" name="Google Shape;2328;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9" name="Google Shape;2329;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30" name="Google Shape;2330;p16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331" name="Google Shape;2331;p163"/>
          <p:cNvGrpSpPr/>
          <p:nvPr/>
        </p:nvGrpSpPr>
        <p:grpSpPr>
          <a:xfrm>
            <a:off x="728442" y="5774737"/>
            <a:ext cx="1336619" cy="817563"/>
            <a:chOff x="697966" y="5654505"/>
            <a:chExt cx="1336619" cy="817563"/>
          </a:xfrm>
        </p:grpSpPr>
        <p:grpSp>
          <p:nvGrpSpPr>
            <p:cNvPr id="2332" name="Google Shape;2332;p163"/>
            <p:cNvGrpSpPr/>
            <p:nvPr/>
          </p:nvGrpSpPr>
          <p:grpSpPr>
            <a:xfrm>
              <a:off x="1734067" y="5654505"/>
              <a:ext cx="300518" cy="817563"/>
              <a:chOff x="4314" y="3281"/>
              <a:chExt cx="355" cy="966"/>
            </a:xfrm>
          </p:grpSpPr>
          <p:sp>
            <p:nvSpPr>
              <p:cNvPr id="2333" name="Google Shape;2333;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4" name="Google Shape;2334;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5" name="Google Shape;2335;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6" name="Google Shape;2336;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7" name="Google Shape;2337;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8" name="Google Shape;2338;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39" name="Google Shape;2339;p16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340" name="Google Shape;2340;p163"/>
          <p:cNvGrpSpPr/>
          <p:nvPr/>
        </p:nvGrpSpPr>
        <p:grpSpPr>
          <a:xfrm>
            <a:off x="4572457" y="1195304"/>
            <a:ext cx="231235" cy="516941"/>
            <a:chOff x="4314" y="3281"/>
            <a:chExt cx="355" cy="966"/>
          </a:xfrm>
        </p:grpSpPr>
        <p:sp>
          <p:nvSpPr>
            <p:cNvPr id="2341" name="Google Shape;2341;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2" name="Google Shape;2342;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3" name="Google Shape;2343;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4" name="Google Shape;2344;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5" name="Google Shape;2345;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6" name="Google Shape;2346;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347" name="Google Shape;2347;p163"/>
          <p:cNvGrpSpPr/>
          <p:nvPr/>
        </p:nvGrpSpPr>
        <p:grpSpPr>
          <a:xfrm>
            <a:off x="3865673" y="1816176"/>
            <a:ext cx="938106" cy="516945"/>
            <a:chOff x="762912" y="4644567"/>
            <a:chExt cx="1219111" cy="817563"/>
          </a:xfrm>
        </p:grpSpPr>
        <p:grpSp>
          <p:nvGrpSpPr>
            <p:cNvPr id="2348" name="Google Shape;2348;p163"/>
            <p:cNvGrpSpPr/>
            <p:nvPr/>
          </p:nvGrpSpPr>
          <p:grpSpPr>
            <a:xfrm>
              <a:off x="1681505" y="4644567"/>
              <a:ext cx="300518" cy="817563"/>
              <a:chOff x="4314" y="3281"/>
              <a:chExt cx="355" cy="966"/>
            </a:xfrm>
          </p:grpSpPr>
          <p:sp>
            <p:nvSpPr>
              <p:cNvPr id="2349" name="Google Shape;2349;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0" name="Google Shape;2350;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1" name="Google Shape;2351;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2" name="Google Shape;2352;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3" name="Google Shape;2353;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4" name="Google Shape;2354;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355" name="Google Shape;2355;p16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356" name="Google Shape;2356;p163"/>
          <p:cNvGrpSpPr/>
          <p:nvPr/>
        </p:nvGrpSpPr>
        <p:grpSpPr>
          <a:xfrm>
            <a:off x="3775253" y="2454760"/>
            <a:ext cx="1028528" cy="516945"/>
            <a:chOff x="697966" y="5654505"/>
            <a:chExt cx="1336619" cy="817563"/>
          </a:xfrm>
        </p:grpSpPr>
        <p:grpSp>
          <p:nvGrpSpPr>
            <p:cNvPr id="2357" name="Google Shape;2357;p163"/>
            <p:cNvGrpSpPr/>
            <p:nvPr/>
          </p:nvGrpSpPr>
          <p:grpSpPr>
            <a:xfrm>
              <a:off x="1734067" y="5654505"/>
              <a:ext cx="300518" cy="817563"/>
              <a:chOff x="4314" y="3281"/>
              <a:chExt cx="355" cy="966"/>
            </a:xfrm>
          </p:grpSpPr>
          <p:sp>
            <p:nvSpPr>
              <p:cNvPr id="2358" name="Google Shape;2358;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9" name="Google Shape;2359;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0" name="Google Shape;2360;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1" name="Google Shape;2361;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2" name="Google Shape;2362;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3" name="Google Shape;2363;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364" name="Google Shape;2364;p16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365" name="Google Shape;2365;p163"/>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66" name="Google Shape;2366;p163"/>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7" name="Google Shape;2367;p163"/>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8" name="Google Shape;2368;p163"/>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9" name="Google Shape;2369;p163"/>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0" name="Google Shape;2370;p163"/>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1" name="Google Shape;2371;p163"/>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2" name="Google Shape;2372;p163"/>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3" name="Google Shape;2373;p163"/>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4" name="Google Shape;2374;p163"/>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375" name="Google Shape;2375;p163"/>
          <p:cNvGrpSpPr/>
          <p:nvPr/>
        </p:nvGrpSpPr>
        <p:grpSpPr>
          <a:xfrm>
            <a:off x="5057009" y="1991646"/>
            <a:ext cx="3523581" cy="289088"/>
            <a:chOff x="2775118" y="4922077"/>
            <a:chExt cx="4579052" cy="457200"/>
          </a:xfrm>
        </p:grpSpPr>
        <p:sp>
          <p:nvSpPr>
            <p:cNvPr id="2376" name="Google Shape;2376;p163"/>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7" name="Google Shape;2377;p163"/>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8" name="Google Shape;2378;p163"/>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9" name="Google Shape;2379;p163"/>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80" name="Google Shape;2380;p163"/>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1" name="Google Shape;2381;p163"/>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2" name="Google Shape;2382;p163"/>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3" name="Google Shape;2383;p163"/>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84" name="Google Shape;2384;p163"/>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385" name="Google Shape;2385;p163"/>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386" name="Google Shape;2386;p163"/>
          <p:cNvGrpSpPr/>
          <p:nvPr/>
        </p:nvGrpSpPr>
        <p:grpSpPr>
          <a:xfrm>
            <a:off x="5061086" y="2630229"/>
            <a:ext cx="3523580" cy="289088"/>
            <a:chOff x="2780417" y="5932015"/>
            <a:chExt cx="4579052" cy="457200"/>
          </a:xfrm>
        </p:grpSpPr>
        <p:sp>
          <p:nvSpPr>
            <p:cNvPr id="2387" name="Google Shape;2387;p163"/>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8" name="Google Shape;2388;p163"/>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9" name="Google Shape;2389;p163"/>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0" name="Google Shape;2390;p163"/>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1" name="Google Shape;2391;p163"/>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2" name="Google Shape;2392;p163"/>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3" name="Google Shape;2393;p163"/>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94" name="Google Shape;2394;p163"/>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5" name="Google Shape;2395;p163"/>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6" name="Google Shape;2396;p163"/>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397" name="Google Shape;2397;p163"/>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398" name="Google Shape;2398;p163"/>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399" name="Google Shape;2399;p163"/>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2</a:t>
            </a:r>
            <a:endParaRPr/>
          </a:p>
        </p:txBody>
      </p:sp>
      <p:sp>
        <p:nvSpPr>
          <p:cNvPr id="2400" name="Google Shape;2400;p163"/>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401" name="Google Shape;2401;p163"/>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2402" name="Google Shape;2402;p163"/>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3</a:t>
            </a:r>
            <a:endParaRPr sz="2500">
              <a:latin typeface="Verdana"/>
              <a:ea typeface="Verdana"/>
              <a:cs typeface="Verdana"/>
              <a:sym typeface="Verdana"/>
            </a:endParaRPr>
          </a:p>
        </p:txBody>
      </p:sp>
      <p:sp>
        <p:nvSpPr>
          <p:cNvPr id="2403" name="Google Shape;2403;p163"/>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404" name="Google Shape;2404;p163"/>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0.5</a:t>
            </a:r>
            <a:endParaRPr/>
          </a:p>
        </p:txBody>
      </p:sp>
      <p:sp>
        <p:nvSpPr>
          <p:cNvPr id="2405" name="Google Shape;2405;p163"/>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406" name="Google Shape;2406;p163"/>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0.9</a:t>
            </a:r>
            <a:endParaRPr sz="1800">
              <a:solidFill>
                <a:schemeClr val="dk1"/>
              </a:solidFill>
              <a:latin typeface="Verdana"/>
              <a:ea typeface="Verdana"/>
              <a:cs typeface="Verdana"/>
              <a:sym typeface="Verdana"/>
            </a:endParaRPr>
          </a:p>
        </p:txBody>
      </p:sp>
      <p:sp>
        <p:nvSpPr>
          <p:cNvPr id="2407" name="Google Shape;2407;p163"/>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164"/>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414" name="Google Shape;2414;p164"/>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32</a:t>
            </a:fld>
            <a:endParaRPr/>
          </a:p>
        </p:txBody>
      </p:sp>
      <p:grpSp>
        <p:nvGrpSpPr>
          <p:cNvPr id="2415" name="Google Shape;2415;p164"/>
          <p:cNvGrpSpPr/>
          <p:nvPr/>
        </p:nvGrpSpPr>
        <p:grpSpPr>
          <a:xfrm>
            <a:off x="1764543" y="3782904"/>
            <a:ext cx="300518" cy="817563"/>
            <a:chOff x="4314" y="3281"/>
            <a:chExt cx="355" cy="966"/>
          </a:xfrm>
        </p:grpSpPr>
        <p:sp>
          <p:nvSpPr>
            <p:cNvPr id="2416" name="Google Shape;2416;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7" name="Google Shape;2417;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8" name="Google Shape;2418;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9" name="Google Shape;2419;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0" name="Google Shape;2420;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1" name="Google Shape;2421;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22" name="Google Shape;2422;p164"/>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423" name="Google Shape;2423;p164"/>
          <p:cNvGrpSpPr/>
          <p:nvPr/>
        </p:nvGrpSpPr>
        <p:grpSpPr>
          <a:xfrm>
            <a:off x="845950" y="4764799"/>
            <a:ext cx="1219111" cy="817563"/>
            <a:chOff x="762912" y="4644567"/>
            <a:chExt cx="1219111" cy="817563"/>
          </a:xfrm>
        </p:grpSpPr>
        <p:grpSp>
          <p:nvGrpSpPr>
            <p:cNvPr id="2424" name="Google Shape;2424;p164"/>
            <p:cNvGrpSpPr/>
            <p:nvPr/>
          </p:nvGrpSpPr>
          <p:grpSpPr>
            <a:xfrm>
              <a:off x="1681505" y="4644567"/>
              <a:ext cx="300518" cy="817563"/>
              <a:chOff x="4314" y="3281"/>
              <a:chExt cx="355" cy="966"/>
            </a:xfrm>
          </p:grpSpPr>
          <p:sp>
            <p:nvSpPr>
              <p:cNvPr id="2425" name="Google Shape;2425;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6" name="Google Shape;2426;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7" name="Google Shape;2427;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8" name="Google Shape;2428;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9" name="Google Shape;2429;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0" name="Google Shape;2430;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31" name="Google Shape;2431;p16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432" name="Google Shape;2432;p164"/>
          <p:cNvGrpSpPr/>
          <p:nvPr/>
        </p:nvGrpSpPr>
        <p:grpSpPr>
          <a:xfrm>
            <a:off x="728442" y="5774737"/>
            <a:ext cx="1336619" cy="817563"/>
            <a:chOff x="697966" y="5654505"/>
            <a:chExt cx="1336619" cy="817563"/>
          </a:xfrm>
        </p:grpSpPr>
        <p:grpSp>
          <p:nvGrpSpPr>
            <p:cNvPr id="2433" name="Google Shape;2433;p164"/>
            <p:cNvGrpSpPr/>
            <p:nvPr/>
          </p:nvGrpSpPr>
          <p:grpSpPr>
            <a:xfrm>
              <a:off x="1734067" y="5654505"/>
              <a:ext cx="300518" cy="817563"/>
              <a:chOff x="4314" y="3281"/>
              <a:chExt cx="355" cy="966"/>
            </a:xfrm>
          </p:grpSpPr>
          <p:sp>
            <p:nvSpPr>
              <p:cNvPr id="2434" name="Google Shape;2434;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5" name="Google Shape;2435;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6" name="Google Shape;2436;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7" name="Google Shape;2437;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8" name="Google Shape;2438;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9" name="Google Shape;2439;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40" name="Google Shape;2440;p16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441" name="Google Shape;2441;p164"/>
          <p:cNvGrpSpPr/>
          <p:nvPr/>
        </p:nvGrpSpPr>
        <p:grpSpPr>
          <a:xfrm>
            <a:off x="4572457" y="1195304"/>
            <a:ext cx="231235" cy="516941"/>
            <a:chOff x="4314" y="3281"/>
            <a:chExt cx="355" cy="966"/>
          </a:xfrm>
        </p:grpSpPr>
        <p:sp>
          <p:nvSpPr>
            <p:cNvPr id="2442" name="Google Shape;2442;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3" name="Google Shape;2443;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4" name="Google Shape;2444;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5" name="Google Shape;2445;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6" name="Google Shape;2446;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7" name="Google Shape;2447;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448" name="Google Shape;2448;p164"/>
          <p:cNvGrpSpPr/>
          <p:nvPr/>
        </p:nvGrpSpPr>
        <p:grpSpPr>
          <a:xfrm>
            <a:off x="3865673" y="1816176"/>
            <a:ext cx="938106" cy="516945"/>
            <a:chOff x="762912" y="4644567"/>
            <a:chExt cx="1219111" cy="817563"/>
          </a:xfrm>
        </p:grpSpPr>
        <p:grpSp>
          <p:nvGrpSpPr>
            <p:cNvPr id="2449" name="Google Shape;2449;p164"/>
            <p:cNvGrpSpPr/>
            <p:nvPr/>
          </p:nvGrpSpPr>
          <p:grpSpPr>
            <a:xfrm>
              <a:off x="1681505" y="4644567"/>
              <a:ext cx="300518" cy="817563"/>
              <a:chOff x="4314" y="3281"/>
              <a:chExt cx="355" cy="966"/>
            </a:xfrm>
          </p:grpSpPr>
          <p:sp>
            <p:nvSpPr>
              <p:cNvPr id="2450" name="Google Shape;2450;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1" name="Google Shape;2451;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2" name="Google Shape;2452;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3" name="Google Shape;2453;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4" name="Google Shape;2454;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5" name="Google Shape;2455;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456" name="Google Shape;2456;p16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457" name="Google Shape;2457;p164"/>
          <p:cNvGrpSpPr/>
          <p:nvPr/>
        </p:nvGrpSpPr>
        <p:grpSpPr>
          <a:xfrm>
            <a:off x="3775253" y="2454760"/>
            <a:ext cx="1028528" cy="516945"/>
            <a:chOff x="697966" y="5654505"/>
            <a:chExt cx="1336619" cy="817563"/>
          </a:xfrm>
        </p:grpSpPr>
        <p:grpSp>
          <p:nvGrpSpPr>
            <p:cNvPr id="2458" name="Google Shape;2458;p164"/>
            <p:cNvGrpSpPr/>
            <p:nvPr/>
          </p:nvGrpSpPr>
          <p:grpSpPr>
            <a:xfrm>
              <a:off x="1734067" y="5654505"/>
              <a:ext cx="300518" cy="817563"/>
              <a:chOff x="4314" y="3281"/>
              <a:chExt cx="355" cy="966"/>
            </a:xfrm>
          </p:grpSpPr>
          <p:sp>
            <p:nvSpPr>
              <p:cNvPr id="2459" name="Google Shape;2459;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0" name="Google Shape;2460;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1" name="Google Shape;2461;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2" name="Google Shape;2462;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3" name="Google Shape;2463;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4" name="Google Shape;2464;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465" name="Google Shape;2465;p16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466" name="Google Shape;2466;p164"/>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67" name="Google Shape;2467;p164"/>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8" name="Google Shape;2468;p164"/>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9" name="Google Shape;2469;p164"/>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70" name="Google Shape;2470;p164"/>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1" name="Google Shape;2471;p164"/>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2" name="Google Shape;2472;p164"/>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3" name="Google Shape;2473;p164"/>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4" name="Google Shape;2474;p164"/>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5" name="Google Shape;2475;p164"/>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476" name="Google Shape;2476;p164"/>
          <p:cNvGrpSpPr/>
          <p:nvPr/>
        </p:nvGrpSpPr>
        <p:grpSpPr>
          <a:xfrm>
            <a:off x="5057009" y="1991646"/>
            <a:ext cx="3523581" cy="289088"/>
            <a:chOff x="2775118" y="4922077"/>
            <a:chExt cx="4579052" cy="457200"/>
          </a:xfrm>
        </p:grpSpPr>
        <p:sp>
          <p:nvSpPr>
            <p:cNvPr id="2477" name="Google Shape;2477;p164"/>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8" name="Google Shape;2478;p164"/>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9" name="Google Shape;2479;p164"/>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0" name="Google Shape;2480;p164"/>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81" name="Google Shape;2481;p164"/>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2" name="Google Shape;2482;p164"/>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3" name="Google Shape;2483;p164"/>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4" name="Google Shape;2484;p164"/>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85" name="Google Shape;2485;p164"/>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486" name="Google Shape;2486;p164"/>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487" name="Google Shape;2487;p164"/>
          <p:cNvGrpSpPr/>
          <p:nvPr/>
        </p:nvGrpSpPr>
        <p:grpSpPr>
          <a:xfrm>
            <a:off x="5061086" y="2630229"/>
            <a:ext cx="3523580" cy="289088"/>
            <a:chOff x="2780417" y="5932015"/>
            <a:chExt cx="4579052" cy="457200"/>
          </a:xfrm>
        </p:grpSpPr>
        <p:sp>
          <p:nvSpPr>
            <p:cNvPr id="2488" name="Google Shape;2488;p164"/>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9" name="Google Shape;2489;p164"/>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90" name="Google Shape;2490;p164"/>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1" name="Google Shape;2491;p164"/>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2" name="Google Shape;2492;p164"/>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3" name="Google Shape;2493;p164"/>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4" name="Google Shape;2494;p164"/>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95" name="Google Shape;2495;p164"/>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6" name="Google Shape;2496;p164"/>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7" name="Google Shape;2497;p164"/>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498" name="Google Shape;2498;p164"/>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499" name="Google Shape;2499;p164"/>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500" name="Google Shape;2500;p164"/>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a:t>
            </a:r>
            <a:endParaRPr/>
          </a:p>
        </p:txBody>
      </p:sp>
      <p:sp>
        <p:nvSpPr>
          <p:cNvPr id="2501" name="Google Shape;2501;p164"/>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502" name="Google Shape;2502;p164"/>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2</a:t>
            </a:r>
            <a:endParaRPr sz="1800">
              <a:solidFill>
                <a:schemeClr val="dk1"/>
              </a:solidFill>
              <a:latin typeface="Verdana"/>
              <a:ea typeface="Verdana"/>
              <a:cs typeface="Verdana"/>
              <a:sym typeface="Verdana"/>
            </a:endParaRPr>
          </a:p>
        </p:txBody>
      </p:sp>
      <p:sp>
        <p:nvSpPr>
          <p:cNvPr id="2503" name="Google Shape;2503;p164"/>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4</a:t>
            </a:r>
            <a:endParaRPr sz="2500">
              <a:latin typeface="Verdana"/>
              <a:ea typeface="Verdana"/>
              <a:cs typeface="Verdana"/>
              <a:sym typeface="Verdana"/>
            </a:endParaRPr>
          </a:p>
        </p:txBody>
      </p:sp>
      <p:sp>
        <p:nvSpPr>
          <p:cNvPr id="2504" name="Google Shape;2504;p164"/>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505" name="Google Shape;2505;p164"/>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0.1</a:t>
            </a:r>
            <a:endParaRPr/>
          </a:p>
        </p:txBody>
      </p:sp>
      <p:sp>
        <p:nvSpPr>
          <p:cNvPr id="2506" name="Google Shape;2506;p164"/>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0.9</a:t>
            </a:r>
            <a:endParaRPr/>
          </a:p>
        </p:txBody>
      </p:sp>
      <p:sp>
        <p:nvSpPr>
          <p:cNvPr id="2507" name="Google Shape;2507;p164"/>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0.5</a:t>
            </a:r>
            <a:endParaRPr sz="1800">
              <a:solidFill>
                <a:schemeClr val="dk1"/>
              </a:solidFill>
              <a:latin typeface="Verdana"/>
              <a:ea typeface="Verdana"/>
              <a:cs typeface="Verdana"/>
              <a:sym typeface="Verdana"/>
            </a:endParaRPr>
          </a:p>
        </p:txBody>
      </p:sp>
      <p:sp>
        <p:nvSpPr>
          <p:cNvPr id="2508" name="Google Shape;2508;p164"/>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165"/>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515" name="Google Shape;2515;p165"/>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33</a:t>
            </a:fld>
            <a:endParaRPr/>
          </a:p>
        </p:txBody>
      </p:sp>
      <p:grpSp>
        <p:nvGrpSpPr>
          <p:cNvPr id="2516" name="Google Shape;2516;p165"/>
          <p:cNvGrpSpPr/>
          <p:nvPr/>
        </p:nvGrpSpPr>
        <p:grpSpPr>
          <a:xfrm>
            <a:off x="1764543" y="3782904"/>
            <a:ext cx="300518" cy="817563"/>
            <a:chOff x="4314" y="3281"/>
            <a:chExt cx="355" cy="966"/>
          </a:xfrm>
        </p:grpSpPr>
        <p:sp>
          <p:nvSpPr>
            <p:cNvPr id="2517" name="Google Shape;2517;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18" name="Google Shape;2518;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19" name="Google Shape;2519;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0" name="Google Shape;2520;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1" name="Google Shape;2521;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2" name="Google Shape;2522;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23" name="Google Shape;2523;p165"/>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524" name="Google Shape;2524;p165"/>
          <p:cNvGrpSpPr/>
          <p:nvPr/>
        </p:nvGrpSpPr>
        <p:grpSpPr>
          <a:xfrm>
            <a:off x="845950" y="4764799"/>
            <a:ext cx="1219111" cy="817563"/>
            <a:chOff x="762912" y="4644567"/>
            <a:chExt cx="1219111" cy="817563"/>
          </a:xfrm>
        </p:grpSpPr>
        <p:grpSp>
          <p:nvGrpSpPr>
            <p:cNvPr id="2525" name="Google Shape;2525;p165"/>
            <p:cNvGrpSpPr/>
            <p:nvPr/>
          </p:nvGrpSpPr>
          <p:grpSpPr>
            <a:xfrm>
              <a:off x="1681505" y="4644567"/>
              <a:ext cx="300518" cy="817563"/>
              <a:chOff x="4314" y="3281"/>
              <a:chExt cx="355" cy="966"/>
            </a:xfrm>
          </p:grpSpPr>
          <p:sp>
            <p:nvSpPr>
              <p:cNvPr id="2526" name="Google Shape;2526;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7" name="Google Shape;2527;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8" name="Google Shape;2528;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9" name="Google Shape;2529;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0" name="Google Shape;2530;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1" name="Google Shape;2531;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32" name="Google Shape;2532;p16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533" name="Google Shape;2533;p165"/>
          <p:cNvGrpSpPr/>
          <p:nvPr/>
        </p:nvGrpSpPr>
        <p:grpSpPr>
          <a:xfrm>
            <a:off x="728442" y="5774737"/>
            <a:ext cx="1336619" cy="817563"/>
            <a:chOff x="697966" y="5654505"/>
            <a:chExt cx="1336619" cy="817563"/>
          </a:xfrm>
        </p:grpSpPr>
        <p:grpSp>
          <p:nvGrpSpPr>
            <p:cNvPr id="2534" name="Google Shape;2534;p165"/>
            <p:cNvGrpSpPr/>
            <p:nvPr/>
          </p:nvGrpSpPr>
          <p:grpSpPr>
            <a:xfrm>
              <a:off x="1734067" y="5654505"/>
              <a:ext cx="300518" cy="817563"/>
              <a:chOff x="4314" y="3281"/>
              <a:chExt cx="355" cy="966"/>
            </a:xfrm>
          </p:grpSpPr>
          <p:sp>
            <p:nvSpPr>
              <p:cNvPr id="2535" name="Google Shape;2535;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6" name="Google Shape;2536;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7" name="Google Shape;2537;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8" name="Google Shape;2538;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9" name="Google Shape;2539;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40" name="Google Shape;2540;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41" name="Google Shape;2541;p16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542" name="Google Shape;2542;p165"/>
          <p:cNvGrpSpPr/>
          <p:nvPr/>
        </p:nvGrpSpPr>
        <p:grpSpPr>
          <a:xfrm>
            <a:off x="4572457" y="1195304"/>
            <a:ext cx="231235" cy="516941"/>
            <a:chOff x="4314" y="3281"/>
            <a:chExt cx="355" cy="966"/>
          </a:xfrm>
        </p:grpSpPr>
        <p:sp>
          <p:nvSpPr>
            <p:cNvPr id="2543" name="Google Shape;2543;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4" name="Google Shape;2544;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5" name="Google Shape;2545;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6" name="Google Shape;2546;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7" name="Google Shape;2547;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8" name="Google Shape;2548;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549" name="Google Shape;2549;p165"/>
          <p:cNvGrpSpPr/>
          <p:nvPr/>
        </p:nvGrpSpPr>
        <p:grpSpPr>
          <a:xfrm>
            <a:off x="3865673" y="1816176"/>
            <a:ext cx="938106" cy="516945"/>
            <a:chOff x="762912" y="4644567"/>
            <a:chExt cx="1219111" cy="817563"/>
          </a:xfrm>
        </p:grpSpPr>
        <p:grpSp>
          <p:nvGrpSpPr>
            <p:cNvPr id="2550" name="Google Shape;2550;p165"/>
            <p:cNvGrpSpPr/>
            <p:nvPr/>
          </p:nvGrpSpPr>
          <p:grpSpPr>
            <a:xfrm>
              <a:off x="1681505" y="4644567"/>
              <a:ext cx="300518" cy="817563"/>
              <a:chOff x="4314" y="3281"/>
              <a:chExt cx="355" cy="966"/>
            </a:xfrm>
          </p:grpSpPr>
          <p:sp>
            <p:nvSpPr>
              <p:cNvPr id="2551" name="Google Shape;2551;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2" name="Google Shape;2552;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3" name="Google Shape;2553;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4" name="Google Shape;2554;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5" name="Google Shape;2555;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6" name="Google Shape;2556;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557" name="Google Shape;2557;p16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558" name="Google Shape;2558;p165"/>
          <p:cNvGrpSpPr/>
          <p:nvPr/>
        </p:nvGrpSpPr>
        <p:grpSpPr>
          <a:xfrm>
            <a:off x="3775253" y="2454760"/>
            <a:ext cx="1028528" cy="516945"/>
            <a:chOff x="697966" y="5654505"/>
            <a:chExt cx="1336619" cy="817563"/>
          </a:xfrm>
        </p:grpSpPr>
        <p:grpSp>
          <p:nvGrpSpPr>
            <p:cNvPr id="2559" name="Google Shape;2559;p165"/>
            <p:cNvGrpSpPr/>
            <p:nvPr/>
          </p:nvGrpSpPr>
          <p:grpSpPr>
            <a:xfrm>
              <a:off x="1734067" y="5654505"/>
              <a:ext cx="300518" cy="817563"/>
              <a:chOff x="4314" y="3281"/>
              <a:chExt cx="355" cy="966"/>
            </a:xfrm>
          </p:grpSpPr>
          <p:sp>
            <p:nvSpPr>
              <p:cNvPr id="2560" name="Google Shape;2560;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1" name="Google Shape;2561;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2" name="Google Shape;2562;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3" name="Google Shape;2563;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4" name="Google Shape;2564;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5" name="Google Shape;2565;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566" name="Google Shape;2566;p16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567" name="Google Shape;2567;p165"/>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68" name="Google Shape;2568;p165"/>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69" name="Google Shape;2569;p165"/>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70" name="Google Shape;2570;p165"/>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71" name="Google Shape;2571;p165"/>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2" name="Google Shape;2572;p165"/>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3" name="Google Shape;2573;p165"/>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4" name="Google Shape;2574;p165"/>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5" name="Google Shape;2575;p165"/>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6" name="Google Shape;2576;p165"/>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577" name="Google Shape;2577;p165"/>
          <p:cNvGrpSpPr/>
          <p:nvPr/>
        </p:nvGrpSpPr>
        <p:grpSpPr>
          <a:xfrm>
            <a:off x="5057009" y="1991646"/>
            <a:ext cx="3523581" cy="289088"/>
            <a:chOff x="2775118" y="4922077"/>
            <a:chExt cx="4579052" cy="457200"/>
          </a:xfrm>
        </p:grpSpPr>
        <p:sp>
          <p:nvSpPr>
            <p:cNvPr id="2578" name="Google Shape;2578;p165"/>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9" name="Google Shape;2579;p165"/>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0" name="Google Shape;2580;p165"/>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1" name="Google Shape;2581;p165"/>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82" name="Google Shape;2582;p165"/>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3" name="Google Shape;2583;p165"/>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4" name="Google Shape;2584;p165"/>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5" name="Google Shape;2585;p165"/>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86" name="Google Shape;2586;p165"/>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587" name="Google Shape;2587;p165"/>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588" name="Google Shape;2588;p165"/>
          <p:cNvGrpSpPr/>
          <p:nvPr/>
        </p:nvGrpSpPr>
        <p:grpSpPr>
          <a:xfrm>
            <a:off x="5061086" y="2630229"/>
            <a:ext cx="3523580" cy="289088"/>
            <a:chOff x="2780417" y="5932015"/>
            <a:chExt cx="4579052" cy="457200"/>
          </a:xfrm>
        </p:grpSpPr>
        <p:sp>
          <p:nvSpPr>
            <p:cNvPr id="2589" name="Google Shape;2589;p165"/>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0" name="Google Shape;2590;p165"/>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1" name="Google Shape;2591;p165"/>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2" name="Google Shape;2592;p165"/>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3" name="Google Shape;2593;p165"/>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4" name="Google Shape;2594;p165"/>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5" name="Google Shape;2595;p165"/>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6" name="Google Shape;2596;p165"/>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7" name="Google Shape;2597;p165"/>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8" name="Google Shape;2598;p165"/>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599" name="Google Shape;2599;p165"/>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600" name="Google Shape;2600;p165"/>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601" name="Google Shape;2601;p165"/>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602" name="Google Shape;2602;p165"/>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a:t>
            </a:r>
            <a:endParaRPr/>
          </a:p>
        </p:txBody>
      </p:sp>
      <p:sp>
        <p:nvSpPr>
          <p:cNvPr id="2603" name="Google Shape;2603;p165"/>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3</a:t>
            </a:r>
            <a:endParaRPr sz="1800">
              <a:solidFill>
                <a:schemeClr val="dk1"/>
              </a:solidFill>
              <a:latin typeface="Verdana"/>
              <a:ea typeface="Verdana"/>
              <a:cs typeface="Verdana"/>
              <a:sym typeface="Verdana"/>
            </a:endParaRPr>
          </a:p>
        </p:txBody>
      </p:sp>
      <p:sp>
        <p:nvSpPr>
          <p:cNvPr id="2604" name="Google Shape;2604;p165"/>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5</a:t>
            </a:r>
            <a:endParaRPr sz="2500">
              <a:latin typeface="Verdana"/>
              <a:ea typeface="Verdana"/>
              <a:cs typeface="Verdana"/>
              <a:sym typeface="Verdana"/>
            </a:endParaRPr>
          </a:p>
        </p:txBody>
      </p:sp>
      <p:sp>
        <p:nvSpPr>
          <p:cNvPr id="2605" name="Google Shape;2605;p165"/>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606" name="Google Shape;2606;p165"/>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607" name="Google Shape;2607;p165"/>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0.5</a:t>
            </a:r>
            <a:endParaRPr/>
          </a:p>
        </p:txBody>
      </p:sp>
      <p:sp>
        <p:nvSpPr>
          <p:cNvPr id="2608" name="Google Shape;2608;p165"/>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0.1</a:t>
            </a:r>
            <a:endParaRPr sz="1800">
              <a:solidFill>
                <a:schemeClr val="dk1"/>
              </a:solidFill>
              <a:latin typeface="Verdana"/>
              <a:ea typeface="Verdana"/>
              <a:cs typeface="Verdana"/>
              <a:sym typeface="Verdana"/>
            </a:endParaRPr>
          </a:p>
        </p:txBody>
      </p:sp>
      <p:sp>
        <p:nvSpPr>
          <p:cNvPr id="2609" name="Google Shape;2609;p165"/>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35"/>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What is microsimulation?</a:t>
            </a:r>
            <a:endParaRPr/>
          </a:p>
        </p:txBody>
      </p:sp>
      <p:sp>
        <p:nvSpPr>
          <p:cNvPr id="968" name="Google Shape;968;p135"/>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Micro = individual-level model</a:t>
            </a:r>
            <a:endParaRPr/>
          </a:p>
          <a:p>
            <a:pPr marL="342900" lvl="0" indent="-228600" algn="l" rtl="0">
              <a:spcBef>
                <a:spcPts val="1640"/>
              </a:spcBef>
              <a:spcAft>
                <a:spcPts val="0"/>
              </a:spcAft>
              <a:buSzPts val="2200"/>
              <a:buChar char="•"/>
            </a:pPr>
            <a:r>
              <a:rPr lang="nl-NL"/>
              <a:t>Simulation = stochastic implementation of a dynamic process</a:t>
            </a:r>
            <a:endParaRPr/>
          </a:p>
          <a:p>
            <a:pPr marL="640080" lvl="1" indent="-228600" algn="l" rtl="0">
              <a:spcBef>
                <a:spcPts val="1600"/>
              </a:spcBef>
              <a:spcAft>
                <a:spcPts val="0"/>
              </a:spcAft>
              <a:buSzPts val="2000"/>
              <a:buChar char="•"/>
            </a:pPr>
            <a:r>
              <a:rPr lang="nl-NL"/>
              <a:t>Reflects events experienced by an individual</a:t>
            </a:r>
            <a:endParaRPr/>
          </a:p>
          <a:p>
            <a:pPr marL="342900" lvl="0" indent="-88900" algn="l" rtl="0">
              <a:spcBef>
                <a:spcPts val="1640"/>
              </a:spcBef>
              <a:spcAft>
                <a:spcPts val="0"/>
              </a:spcAft>
              <a:buSzPts val="2200"/>
              <a:buNone/>
            </a:pPr>
            <a:endParaRPr/>
          </a:p>
        </p:txBody>
      </p:sp>
      <p:sp>
        <p:nvSpPr>
          <p:cNvPr id="969" name="Google Shape;969;p13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136"/>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 state-transition model</a:t>
            </a:r>
            <a:endParaRPr/>
          </a:p>
        </p:txBody>
      </p:sp>
      <p:sp>
        <p:nvSpPr>
          <p:cNvPr id="975" name="Google Shape;975;p136"/>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Sometimes called “Markov Monte Carlo” or “First-Order Monte Carlo” or “Individual state transition model”</a:t>
            </a:r>
            <a:endParaRPr/>
          </a:p>
          <a:p>
            <a:pPr marL="342900" lvl="0" indent="-228600" algn="l" rtl="0">
              <a:spcBef>
                <a:spcPts val="1640"/>
              </a:spcBef>
              <a:spcAft>
                <a:spcPts val="0"/>
              </a:spcAft>
              <a:buSzPts val="2200"/>
              <a:buChar char="•"/>
            </a:pPr>
            <a:r>
              <a:rPr lang="nl-NL"/>
              <a:t>Simulates </a:t>
            </a:r>
            <a:r>
              <a:rPr lang="nl-NL" i="1"/>
              <a:t>individual</a:t>
            </a:r>
            <a:r>
              <a:rPr lang="nl-NL"/>
              <a:t> disease progression through a state-transition model</a:t>
            </a:r>
            <a:endParaRPr/>
          </a:p>
          <a:p>
            <a:pPr marL="640080" lvl="1" indent="-228600" algn="l" rtl="0">
              <a:spcBef>
                <a:spcPts val="400"/>
              </a:spcBef>
              <a:spcAft>
                <a:spcPts val="0"/>
              </a:spcAft>
              <a:buSzPts val="2000"/>
              <a:buChar char="•"/>
            </a:pPr>
            <a:r>
              <a:rPr lang="nl-NL"/>
              <a:t>Track individual’s health state over time (can only be in one state at any given time)</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
        <p:nvSpPr>
          <p:cNvPr id="976" name="Google Shape;976;p13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5</a:t>
            </a:fld>
            <a:endParaRPr/>
          </a:p>
        </p:txBody>
      </p:sp>
      <p:sp>
        <p:nvSpPr>
          <p:cNvPr id="977" name="Google Shape;977;p136"/>
          <p:cNvSpPr/>
          <p:nvPr/>
        </p:nvSpPr>
        <p:spPr>
          <a:xfrm>
            <a:off x="2264780" y="4674910"/>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a:p>
        </p:txBody>
      </p:sp>
      <p:sp>
        <p:nvSpPr>
          <p:cNvPr id="978" name="Google Shape;978;p136"/>
          <p:cNvSpPr/>
          <p:nvPr/>
        </p:nvSpPr>
        <p:spPr>
          <a:xfrm>
            <a:off x="4042780" y="4674910"/>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a:p>
        </p:txBody>
      </p:sp>
      <p:sp>
        <p:nvSpPr>
          <p:cNvPr id="979" name="Google Shape;979;p136"/>
          <p:cNvSpPr/>
          <p:nvPr/>
        </p:nvSpPr>
        <p:spPr>
          <a:xfrm>
            <a:off x="5945470" y="4670292"/>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Dead</a:t>
            </a:r>
            <a:endParaRPr/>
          </a:p>
        </p:txBody>
      </p:sp>
      <p:cxnSp>
        <p:nvCxnSpPr>
          <p:cNvPr id="980" name="Google Shape;980;p136"/>
          <p:cNvCxnSpPr>
            <a:stCxn id="977" idx="0"/>
            <a:endCxn id="978" idx="0"/>
          </p:cNvCxnSpPr>
          <p:nvPr/>
        </p:nvCxnSpPr>
        <p:spPr>
          <a:xfrm rot="-5400000" flipH="1">
            <a:off x="3753830" y="3786160"/>
            <a:ext cx="600" cy="1778100"/>
          </a:xfrm>
          <a:prstGeom prst="curvedConnector3">
            <a:avLst>
              <a:gd name="adj1" fmla="val -52435675"/>
            </a:avLst>
          </a:prstGeom>
          <a:noFill/>
          <a:ln w="25400" cap="flat" cmpd="sng">
            <a:solidFill>
              <a:srgbClr val="3F3F3F"/>
            </a:solidFill>
            <a:prstDash val="solid"/>
            <a:round/>
            <a:headEnd type="none" w="sm" len="sm"/>
            <a:tailEnd type="triangle" w="lg" len="lg"/>
          </a:ln>
        </p:spPr>
      </p:cxnSp>
      <p:cxnSp>
        <p:nvCxnSpPr>
          <p:cNvPr id="981" name="Google Shape;981;p136"/>
          <p:cNvCxnSpPr>
            <a:stCxn id="978" idx="0"/>
            <a:endCxn id="979" idx="0"/>
          </p:cNvCxnSpPr>
          <p:nvPr/>
        </p:nvCxnSpPr>
        <p:spPr>
          <a:xfrm rot="-5400000">
            <a:off x="5592130" y="3721360"/>
            <a:ext cx="4500" cy="1902600"/>
          </a:xfrm>
          <a:prstGeom prst="curvedConnector3">
            <a:avLst>
              <a:gd name="adj1" fmla="val 8056155"/>
            </a:avLst>
          </a:prstGeom>
          <a:noFill/>
          <a:ln w="25400" cap="flat" cmpd="sng">
            <a:solidFill>
              <a:srgbClr val="3F3F3F"/>
            </a:solidFill>
            <a:prstDash val="solid"/>
            <a:round/>
            <a:headEnd type="none" w="sm" len="sm"/>
            <a:tailEnd type="triangle" w="lg" len="lg"/>
          </a:ln>
        </p:spPr>
      </p:cxnSp>
      <p:cxnSp>
        <p:nvCxnSpPr>
          <p:cNvPr id="982" name="Google Shape;982;p136"/>
          <p:cNvCxnSpPr>
            <a:stCxn id="977" idx="4"/>
            <a:endCxn id="979" idx="4"/>
          </p:cNvCxnSpPr>
          <p:nvPr/>
        </p:nvCxnSpPr>
        <p:spPr>
          <a:xfrm rot="-5400000">
            <a:off x="4703180" y="3672910"/>
            <a:ext cx="4500" cy="3680700"/>
          </a:xfrm>
          <a:prstGeom prst="curvedConnector3">
            <a:avLst>
              <a:gd name="adj1" fmla="val -7543023"/>
            </a:avLst>
          </a:prstGeom>
          <a:noFill/>
          <a:ln w="25400" cap="flat" cmpd="sng">
            <a:solidFill>
              <a:srgbClr val="3F3F3F"/>
            </a:solidFill>
            <a:prstDash val="solid"/>
            <a:round/>
            <a:headEnd type="none" w="sm" len="sm"/>
            <a:tailEnd type="triangle" w="lg" len="lg"/>
          </a:ln>
        </p:spPr>
      </p:cxnSp>
      <p:cxnSp>
        <p:nvCxnSpPr>
          <p:cNvPr id="983" name="Google Shape;983;p136"/>
          <p:cNvCxnSpPr>
            <a:stCxn id="977" idx="2"/>
            <a:endCxn id="977" idx="1"/>
          </p:cNvCxnSpPr>
          <p:nvPr/>
        </p:nvCxnSpPr>
        <p:spPr>
          <a:xfrm rot="10800000" flipH="1">
            <a:off x="2264780" y="4797910"/>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cxnSp>
        <p:nvCxnSpPr>
          <p:cNvPr id="984" name="Google Shape;984;p136"/>
          <p:cNvCxnSpPr>
            <a:stCxn id="978" idx="2"/>
            <a:endCxn id="978" idx="1"/>
          </p:cNvCxnSpPr>
          <p:nvPr/>
        </p:nvCxnSpPr>
        <p:spPr>
          <a:xfrm rot="10800000" flipH="1">
            <a:off x="4042780" y="4797910"/>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cxnSp>
        <p:nvCxnSpPr>
          <p:cNvPr id="985" name="Google Shape;985;p136"/>
          <p:cNvCxnSpPr>
            <a:stCxn id="979" idx="2"/>
            <a:endCxn id="979" idx="1"/>
          </p:cNvCxnSpPr>
          <p:nvPr/>
        </p:nvCxnSpPr>
        <p:spPr>
          <a:xfrm rot="10800000" flipH="1">
            <a:off x="5945470" y="4793292"/>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sp>
        <p:nvSpPr>
          <p:cNvPr id="986" name="Google Shape;986;p136"/>
          <p:cNvSpPr txBox="1"/>
          <p:nvPr/>
        </p:nvSpPr>
        <p:spPr>
          <a:xfrm>
            <a:off x="1462645" y="45995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a:p>
        </p:txBody>
      </p:sp>
      <p:sp>
        <p:nvSpPr>
          <p:cNvPr id="987" name="Google Shape;987;p136"/>
          <p:cNvSpPr txBox="1"/>
          <p:nvPr/>
        </p:nvSpPr>
        <p:spPr>
          <a:xfrm>
            <a:off x="2946691" y="404013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a:p>
        </p:txBody>
      </p:sp>
      <p:sp>
        <p:nvSpPr>
          <p:cNvPr id="988" name="Google Shape;988;p136"/>
          <p:cNvSpPr txBox="1"/>
          <p:nvPr/>
        </p:nvSpPr>
        <p:spPr>
          <a:xfrm>
            <a:off x="4310685" y="548906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a:p>
        </p:txBody>
      </p:sp>
      <p:sp>
        <p:nvSpPr>
          <p:cNvPr id="989" name="Google Shape;989;p136"/>
          <p:cNvSpPr txBox="1"/>
          <p:nvPr/>
        </p:nvSpPr>
        <p:spPr>
          <a:xfrm>
            <a:off x="4705489" y="403531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a:p>
        </p:txBody>
      </p:sp>
      <p:sp>
        <p:nvSpPr>
          <p:cNvPr id="990" name="Google Shape;990;p136"/>
          <p:cNvSpPr txBox="1"/>
          <p:nvPr/>
        </p:nvSpPr>
        <p:spPr>
          <a:xfrm>
            <a:off x="3277958" y="4540752"/>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a:p>
        </p:txBody>
      </p:sp>
      <p:sp>
        <p:nvSpPr>
          <p:cNvPr id="991" name="Google Shape;991;p136"/>
          <p:cNvSpPr txBox="1"/>
          <p:nvPr/>
        </p:nvSpPr>
        <p:spPr>
          <a:xfrm>
            <a:off x="5258602" y="454075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a:p>
        </p:txBody>
      </p:sp>
      <p:grpSp>
        <p:nvGrpSpPr>
          <p:cNvPr id="992" name="Google Shape;992;p136"/>
          <p:cNvGrpSpPr/>
          <p:nvPr/>
        </p:nvGrpSpPr>
        <p:grpSpPr>
          <a:xfrm>
            <a:off x="2991609" y="4668560"/>
            <a:ext cx="300518" cy="817563"/>
            <a:chOff x="4314" y="3281"/>
            <a:chExt cx="355" cy="966"/>
          </a:xfrm>
        </p:grpSpPr>
        <p:sp>
          <p:nvSpPr>
            <p:cNvPr id="993" name="Google Shape;993;p13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4" name="Google Shape;994;p13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5" name="Google Shape;995;p13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6" name="Google Shape;996;p13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7" name="Google Shape;997;p13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8" name="Google Shape;998;p13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999" name="Google Shape;999;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0:</a:t>
            </a:r>
            <a:endParaRPr sz="2600" i="1">
              <a:solidFill>
                <a:schemeClr val="dk1"/>
              </a:solidFill>
              <a:latin typeface="Calibri"/>
              <a:ea typeface="Calibri"/>
              <a:cs typeface="Calibri"/>
              <a:sym typeface="Calibri"/>
            </a:endParaRPr>
          </a:p>
        </p:txBody>
      </p:sp>
      <p:sp>
        <p:nvSpPr>
          <p:cNvPr id="1000" name="Google Shape;1000;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1:</a:t>
            </a:r>
            <a:endParaRPr sz="2600" i="1">
              <a:solidFill>
                <a:schemeClr val="dk1"/>
              </a:solidFill>
              <a:latin typeface="Calibri"/>
              <a:ea typeface="Calibri"/>
              <a:cs typeface="Calibri"/>
              <a:sym typeface="Calibri"/>
            </a:endParaRPr>
          </a:p>
        </p:txBody>
      </p:sp>
      <p:sp>
        <p:nvSpPr>
          <p:cNvPr id="1001" name="Google Shape;1001;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2:</a:t>
            </a:r>
            <a:endParaRPr sz="2600" i="1">
              <a:solidFill>
                <a:schemeClr val="dk1"/>
              </a:solidFill>
              <a:latin typeface="Calibri"/>
              <a:ea typeface="Calibri"/>
              <a:cs typeface="Calibri"/>
              <a:sym typeface="Calibri"/>
            </a:endParaRPr>
          </a:p>
        </p:txBody>
      </p:sp>
      <p:sp>
        <p:nvSpPr>
          <p:cNvPr id="1002" name="Google Shape;1002;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3:</a:t>
            </a:r>
            <a:endParaRPr sz="2600" i="1">
              <a:solidFill>
                <a:schemeClr val="dk1"/>
              </a:solidFill>
              <a:latin typeface="Calibri"/>
              <a:ea typeface="Calibri"/>
              <a:cs typeface="Calibri"/>
              <a:sym typeface="Calibri"/>
            </a:endParaRPr>
          </a:p>
        </p:txBody>
      </p:sp>
      <p:sp>
        <p:nvSpPr>
          <p:cNvPr id="1003" name="Google Shape;1003;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4:</a:t>
            </a:r>
            <a:endParaRPr sz="2600" i="1">
              <a:solidFill>
                <a:schemeClr val="dk1"/>
              </a:solidFill>
              <a:latin typeface="Calibri"/>
              <a:ea typeface="Calibri"/>
              <a:cs typeface="Calibri"/>
              <a:sym typeface="Calibri"/>
            </a:endParaRPr>
          </a:p>
        </p:txBody>
      </p:sp>
      <p:sp>
        <p:nvSpPr>
          <p:cNvPr id="1004" name="Google Shape;1004;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5:</a:t>
            </a:r>
            <a:endParaRPr sz="2600" i="1">
              <a:solidFill>
                <a:schemeClr val="dk1"/>
              </a:solidFill>
              <a:latin typeface="Calibri"/>
              <a:ea typeface="Calibri"/>
              <a:cs typeface="Calibri"/>
              <a:sym typeface="Calibri"/>
            </a:endParaRPr>
          </a:p>
        </p:txBody>
      </p:sp>
      <p:grpSp>
        <p:nvGrpSpPr>
          <p:cNvPr id="1005" name="Google Shape;1005;p136"/>
          <p:cNvGrpSpPr/>
          <p:nvPr/>
        </p:nvGrpSpPr>
        <p:grpSpPr>
          <a:xfrm>
            <a:off x="4822993" y="4664932"/>
            <a:ext cx="300518" cy="817563"/>
            <a:chOff x="4314" y="3281"/>
            <a:chExt cx="355" cy="966"/>
          </a:xfrm>
        </p:grpSpPr>
        <p:sp>
          <p:nvSpPr>
            <p:cNvPr id="1006" name="Google Shape;1006;p13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7" name="Google Shape;1007;p13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8" name="Google Shape;1008;p13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9" name="Google Shape;1009;p13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0" name="Google Shape;1010;p13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1" name="Google Shape;1011;p13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1012" name="Google Shape;1012;p136" descr="C:\Users\eenns\AppData\Local\Microsoft\Windows\Temporary Internet Files\Content.IE5\5TELS3RD\MC900078739[2].wmf"/>
          <p:cNvPicPr preferRelativeResize="0"/>
          <p:nvPr/>
        </p:nvPicPr>
        <p:blipFill rotWithShape="1">
          <a:blip r:embed="rId3">
            <a:alphaModFix/>
          </a:blip>
          <a:srcRect/>
          <a:stretch/>
        </p:blipFill>
        <p:spPr>
          <a:xfrm>
            <a:off x="6821721" y="4784220"/>
            <a:ext cx="335339" cy="7016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0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0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1"/>
                                          </p:stCondLst>
                                        </p:cTn>
                                        <p:tgtEl>
                                          <p:spTgt spid="99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0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1"/>
                                          </p:stCondLst>
                                        </p:cTn>
                                        <p:tgtEl>
                                          <p:spTgt spid="1005"/>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37"/>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General Microsimulation</a:t>
            </a:r>
            <a:endParaRPr/>
          </a:p>
        </p:txBody>
      </p:sp>
      <p:sp>
        <p:nvSpPr>
          <p:cNvPr id="1018" name="Google Shape;1018;p137"/>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Need not explicitly follow a state-transition model structure</a:t>
            </a:r>
            <a:endParaRPr/>
          </a:p>
          <a:p>
            <a:pPr marL="342900" lvl="0" indent="-228600" algn="l" rtl="0">
              <a:spcBef>
                <a:spcPts val="1640"/>
              </a:spcBef>
              <a:spcAft>
                <a:spcPts val="0"/>
              </a:spcAft>
              <a:buSzPts val="2200"/>
              <a:buChar char="•"/>
            </a:pPr>
            <a:r>
              <a:rPr lang="nl-NL"/>
              <a:t>Track current state of individual as well as relevant history/characteristics</a:t>
            </a:r>
            <a:endParaRPr/>
          </a:p>
          <a:p>
            <a:pPr marL="640080" lvl="1" indent="-228600" algn="l" rtl="0">
              <a:spcBef>
                <a:spcPts val="400"/>
              </a:spcBef>
              <a:spcAft>
                <a:spcPts val="0"/>
              </a:spcAft>
              <a:buSzPts val="2000"/>
              <a:buChar char="•"/>
            </a:pPr>
            <a:r>
              <a:rPr lang="nl-NL"/>
              <a:t>Need not be discrete categories; continuous measures possible</a:t>
            </a:r>
            <a:endParaRPr/>
          </a:p>
          <a:p>
            <a:pPr marL="342900" lvl="0" indent="-228600" algn="l" rtl="0">
              <a:spcBef>
                <a:spcPts val="1640"/>
              </a:spcBef>
              <a:spcAft>
                <a:spcPts val="0"/>
              </a:spcAft>
              <a:buSzPts val="2200"/>
              <a:buChar char="•"/>
            </a:pPr>
            <a:r>
              <a:rPr lang="nl-NL"/>
              <a:t>Probabilities of simulated events can depend on</a:t>
            </a:r>
            <a:endParaRPr/>
          </a:p>
          <a:p>
            <a:pPr marL="640080" lvl="1" indent="-228600" algn="l" rtl="0">
              <a:spcBef>
                <a:spcPts val="400"/>
              </a:spcBef>
              <a:spcAft>
                <a:spcPts val="0"/>
              </a:spcAft>
              <a:buSzPts val="2000"/>
              <a:buChar char="•"/>
            </a:pPr>
            <a:r>
              <a:rPr lang="nl-NL"/>
              <a:t>Individual characteristics (age, gender, etc.)</a:t>
            </a:r>
            <a:endParaRPr/>
          </a:p>
          <a:p>
            <a:pPr marL="640080" lvl="1" indent="-228600" algn="l" rtl="0">
              <a:spcBef>
                <a:spcPts val="400"/>
              </a:spcBef>
              <a:spcAft>
                <a:spcPts val="0"/>
              </a:spcAft>
              <a:buSzPts val="2000"/>
              <a:buChar char="•"/>
            </a:pPr>
            <a:r>
              <a:rPr lang="nl-NL"/>
              <a:t>Full clinical history, time since clinical events</a:t>
            </a:r>
            <a:endParaRPr/>
          </a:p>
          <a:p>
            <a:pPr marL="342900" lvl="0" indent="-88900" algn="l" rtl="0">
              <a:spcBef>
                <a:spcPts val="1640"/>
              </a:spcBef>
              <a:spcAft>
                <a:spcPts val="0"/>
              </a:spcAft>
              <a:buSzPts val="2200"/>
              <a:buNone/>
            </a:pPr>
            <a:endParaRPr/>
          </a:p>
        </p:txBody>
      </p:sp>
      <p:sp>
        <p:nvSpPr>
          <p:cNvPr id="1019" name="Google Shape;1019;p13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3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sz="4000"/>
              <a:t>Pros/Cons of Microsimulation</a:t>
            </a:r>
            <a:endParaRPr/>
          </a:p>
        </p:txBody>
      </p:sp>
      <p:sp>
        <p:nvSpPr>
          <p:cNvPr id="1025" name="Google Shape;1025;p138"/>
          <p:cNvSpPr txBox="1">
            <a:spLocks noGrp="1"/>
          </p:cNvSpPr>
          <p:nvPr>
            <p:ph type="body" idx="1"/>
          </p:nvPr>
        </p:nvSpPr>
        <p:spPr>
          <a:xfrm>
            <a:off x="840432" y="1535113"/>
            <a:ext cx="3657600" cy="63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600"/>
              <a:buNone/>
            </a:pPr>
            <a:r>
              <a:rPr lang="nl-NL" sz="2600"/>
              <a:t>Advantages</a:t>
            </a:r>
            <a:endParaRPr/>
          </a:p>
        </p:txBody>
      </p:sp>
      <p:sp>
        <p:nvSpPr>
          <p:cNvPr id="1026" name="Google Shape;1026;p138"/>
          <p:cNvSpPr txBox="1">
            <a:spLocks noGrp="1"/>
          </p:cNvSpPr>
          <p:nvPr>
            <p:ph type="body" idx="2"/>
          </p:nvPr>
        </p:nvSpPr>
        <p:spPr>
          <a:xfrm>
            <a:off x="840432" y="2174875"/>
            <a:ext cx="3657600" cy="3951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400"/>
              <a:buChar char="•"/>
            </a:pPr>
            <a:r>
              <a:rPr lang="nl-NL"/>
              <a:t>Flexible model structure</a:t>
            </a:r>
            <a:endParaRPr/>
          </a:p>
          <a:p>
            <a:pPr marL="342900" lvl="0" indent="-228600" algn="l" rtl="0">
              <a:spcBef>
                <a:spcPts val="1680"/>
              </a:spcBef>
              <a:spcAft>
                <a:spcPts val="0"/>
              </a:spcAft>
              <a:buSzPts val="2400"/>
              <a:buChar char="•"/>
            </a:pPr>
            <a:r>
              <a:rPr lang="nl-NL"/>
              <a:t>Easy to include:</a:t>
            </a:r>
            <a:endParaRPr/>
          </a:p>
          <a:p>
            <a:pPr marL="640080" lvl="1" indent="-228600" algn="l" rtl="0">
              <a:spcBef>
                <a:spcPts val="400"/>
              </a:spcBef>
              <a:spcAft>
                <a:spcPts val="0"/>
              </a:spcAft>
              <a:buSzPts val="2000"/>
              <a:buChar char="•"/>
            </a:pPr>
            <a:r>
              <a:rPr lang="nl-NL"/>
              <a:t>Individual heterogeneity</a:t>
            </a:r>
            <a:endParaRPr/>
          </a:p>
          <a:p>
            <a:pPr marL="640080" lvl="1" indent="-228600" algn="l" rtl="0">
              <a:spcBef>
                <a:spcPts val="400"/>
              </a:spcBef>
              <a:spcAft>
                <a:spcPts val="0"/>
              </a:spcAft>
              <a:buSzPts val="2000"/>
              <a:buChar char="•"/>
            </a:pPr>
            <a:r>
              <a:rPr lang="nl-NL"/>
              <a:t>Complex history-dependencies</a:t>
            </a:r>
            <a:endParaRPr/>
          </a:p>
          <a:p>
            <a:pPr marL="640080" lvl="1" indent="-228600" algn="l" rtl="0">
              <a:spcBef>
                <a:spcPts val="400"/>
              </a:spcBef>
              <a:spcAft>
                <a:spcPts val="0"/>
              </a:spcAft>
              <a:buSzPts val="2000"/>
              <a:buChar char="•"/>
            </a:pPr>
            <a:r>
              <a:rPr lang="nl-NL"/>
              <a:t>Continuous health measures</a:t>
            </a:r>
            <a:endParaRPr/>
          </a:p>
          <a:p>
            <a:pPr marL="640080" lvl="1" indent="-228600" algn="l" rtl="0">
              <a:spcBef>
                <a:spcPts val="400"/>
              </a:spcBef>
              <a:spcAft>
                <a:spcPts val="0"/>
              </a:spcAft>
              <a:buSzPts val="2000"/>
              <a:buChar char="•"/>
            </a:pPr>
            <a:r>
              <a:rPr lang="nl-NL"/>
              <a:t>Relation among individuals (network)</a:t>
            </a: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p:txBody>
      </p:sp>
      <p:sp>
        <p:nvSpPr>
          <p:cNvPr id="1027" name="Google Shape;1027;p138"/>
          <p:cNvSpPr txBox="1">
            <a:spLocks noGrp="1"/>
          </p:cNvSpPr>
          <p:nvPr>
            <p:ph type="body" idx="3"/>
          </p:nvPr>
        </p:nvSpPr>
        <p:spPr>
          <a:xfrm>
            <a:off x="4802832" y="1535113"/>
            <a:ext cx="3657600" cy="63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600"/>
              <a:buNone/>
            </a:pPr>
            <a:r>
              <a:rPr lang="nl-NL" sz="2600"/>
              <a:t>Disadvantages</a:t>
            </a:r>
            <a:endParaRPr/>
          </a:p>
        </p:txBody>
      </p:sp>
      <p:sp>
        <p:nvSpPr>
          <p:cNvPr id="1028" name="Google Shape;1028;p138"/>
          <p:cNvSpPr txBox="1">
            <a:spLocks noGrp="1"/>
          </p:cNvSpPr>
          <p:nvPr>
            <p:ph type="body" idx="4"/>
          </p:nvPr>
        </p:nvSpPr>
        <p:spPr>
          <a:xfrm>
            <a:off x="4802832" y="2174875"/>
            <a:ext cx="3657600" cy="3951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400"/>
              <a:buChar char="•"/>
            </a:pPr>
            <a:r>
              <a:rPr lang="nl-NL"/>
              <a:t>Complex to implement</a:t>
            </a:r>
            <a:endParaRPr/>
          </a:p>
          <a:p>
            <a:pPr marL="342900" lvl="0" indent="-228600" algn="l" rtl="0">
              <a:spcBef>
                <a:spcPts val="1680"/>
              </a:spcBef>
              <a:spcAft>
                <a:spcPts val="0"/>
              </a:spcAft>
              <a:buSzPts val="2400"/>
              <a:buChar char="•"/>
            </a:pPr>
            <a:r>
              <a:rPr lang="nl-NL"/>
              <a:t>Computationally intensive</a:t>
            </a:r>
            <a:endParaRPr/>
          </a:p>
          <a:p>
            <a:pPr marL="342900" lvl="0" indent="-228600" algn="l" rtl="0">
              <a:spcBef>
                <a:spcPts val="1680"/>
              </a:spcBef>
              <a:spcAft>
                <a:spcPts val="0"/>
              </a:spcAft>
              <a:buSzPts val="2400"/>
              <a:buChar char="•"/>
            </a:pPr>
            <a:r>
              <a:rPr lang="nl-NL"/>
              <a:t>Requires more data to inform model parameter values</a:t>
            </a:r>
            <a:endParaRPr/>
          </a:p>
        </p:txBody>
      </p:sp>
      <p:sp>
        <p:nvSpPr>
          <p:cNvPr id="1029" name="Google Shape;1029;p13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13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sz="4000"/>
              <a:t>Microsimulation Basics</a:t>
            </a:r>
            <a:endParaRPr/>
          </a:p>
        </p:txBody>
      </p:sp>
      <p:sp>
        <p:nvSpPr>
          <p:cNvPr id="1035" name="Google Shape;1035;p139"/>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Simulate disease progression and health outcomes in an individual</a:t>
            </a:r>
            <a:endParaRPr/>
          </a:p>
          <a:p>
            <a:pPr marL="342900" lvl="0" indent="-228600" algn="l" rtl="0">
              <a:spcBef>
                <a:spcPts val="1640"/>
              </a:spcBef>
              <a:spcAft>
                <a:spcPts val="0"/>
              </a:spcAft>
              <a:buSzPts val="2200"/>
              <a:buChar char="•"/>
            </a:pPr>
            <a:r>
              <a:rPr lang="nl-NL"/>
              <a:t>Simulate many individuals to estimate expected value and standard deviation of health outcomes over a large population</a:t>
            </a:r>
            <a:endParaRPr/>
          </a:p>
        </p:txBody>
      </p:sp>
      <p:sp>
        <p:nvSpPr>
          <p:cNvPr id="1036" name="Google Shape;1036;p13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8</a:t>
            </a:fld>
            <a:endParaRPr/>
          </a:p>
        </p:txBody>
      </p:sp>
      <p:grpSp>
        <p:nvGrpSpPr>
          <p:cNvPr id="1037" name="Google Shape;1037;p139"/>
          <p:cNvGrpSpPr/>
          <p:nvPr/>
        </p:nvGrpSpPr>
        <p:grpSpPr>
          <a:xfrm>
            <a:off x="2145543" y="3662672"/>
            <a:ext cx="300518" cy="817563"/>
            <a:chOff x="4314" y="3281"/>
            <a:chExt cx="355" cy="966"/>
          </a:xfrm>
        </p:grpSpPr>
        <p:sp>
          <p:nvSpPr>
            <p:cNvPr id="1038" name="Google Shape;1038;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39" name="Google Shape;1039;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0" name="Google Shape;1040;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1" name="Google Shape;1041;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2" name="Google Shape;1042;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3" name="Google Shape;1043;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44" name="Google Shape;1044;p139"/>
          <p:cNvSpPr txBox="1"/>
          <p:nvPr/>
        </p:nvSpPr>
        <p:spPr>
          <a:xfrm>
            <a:off x="1300474" y="3878200"/>
            <a:ext cx="696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045" name="Google Shape;1045;p139"/>
          <p:cNvGrpSpPr/>
          <p:nvPr/>
        </p:nvGrpSpPr>
        <p:grpSpPr>
          <a:xfrm>
            <a:off x="1226950" y="4644567"/>
            <a:ext cx="1219111" cy="817563"/>
            <a:chOff x="762912" y="4644567"/>
            <a:chExt cx="1219111" cy="817563"/>
          </a:xfrm>
        </p:grpSpPr>
        <p:grpSp>
          <p:nvGrpSpPr>
            <p:cNvPr id="1046" name="Google Shape;1046;p139"/>
            <p:cNvGrpSpPr/>
            <p:nvPr/>
          </p:nvGrpSpPr>
          <p:grpSpPr>
            <a:xfrm>
              <a:off x="1681505" y="4644567"/>
              <a:ext cx="300518" cy="817563"/>
              <a:chOff x="4314" y="3281"/>
              <a:chExt cx="355" cy="966"/>
            </a:xfrm>
          </p:grpSpPr>
          <p:sp>
            <p:nvSpPr>
              <p:cNvPr id="1047" name="Google Shape;1047;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 name="Google Shape;1048;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9" name="Google Shape;1049;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0" name="Google Shape;1050;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1" name="Google Shape;1051;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2" name="Google Shape;1052;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53" name="Google Shape;1053;p13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054" name="Google Shape;1054;p139"/>
          <p:cNvGrpSpPr/>
          <p:nvPr/>
        </p:nvGrpSpPr>
        <p:grpSpPr>
          <a:xfrm>
            <a:off x="967701" y="5654505"/>
            <a:ext cx="1478359" cy="817563"/>
            <a:chOff x="556225" y="5654505"/>
            <a:chExt cx="1478359" cy="817563"/>
          </a:xfrm>
        </p:grpSpPr>
        <p:grpSp>
          <p:nvGrpSpPr>
            <p:cNvPr id="1055" name="Google Shape;1055;p139"/>
            <p:cNvGrpSpPr/>
            <p:nvPr/>
          </p:nvGrpSpPr>
          <p:grpSpPr>
            <a:xfrm>
              <a:off x="1734067" y="5654505"/>
              <a:ext cx="300518" cy="817563"/>
              <a:chOff x="4314" y="3281"/>
              <a:chExt cx="355" cy="966"/>
            </a:xfrm>
          </p:grpSpPr>
          <p:sp>
            <p:nvSpPr>
              <p:cNvPr id="1056" name="Google Shape;1056;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7" name="Google Shape;1057;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8" name="Google Shape;1058;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9" name="Google Shape;1059;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60" name="Google Shape;1060;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61" name="Google Shape;1061;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62" name="Google Shape;1062;p139"/>
            <p:cNvSpPr txBox="1"/>
            <p:nvPr/>
          </p:nvSpPr>
          <p:spPr>
            <a:xfrm>
              <a:off x="556225" y="5841375"/>
              <a:ext cx="100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063" name="Google Shape;1063;p139"/>
          <p:cNvSpPr/>
          <p:nvPr/>
        </p:nvSpPr>
        <p:spPr>
          <a:xfrm>
            <a:off x="27751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4" name="Google Shape;1064;p139"/>
          <p:cNvSpPr/>
          <p:nvPr/>
        </p:nvSpPr>
        <p:spPr>
          <a:xfrm>
            <a:off x="32323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5" name="Google Shape;1065;p139"/>
          <p:cNvSpPr/>
          <p:nvPr/>
        </p:nvSpPr>
        <p:spPr>
          <a:xfrm>
            <a:off x="36895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6" name="Google Shape;1066;p139"/>
          <p:cNvSpPr/>
          <p:nvPr/>
        </p:nvSpPr>
        <p:spPr>
          <a:xfrm>
            <a:off x="4160860"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7" name="Google Shape;1067;p139"/>
          <p:cNvSpPr/>
          <p:nvPr/>
        </p:nvSpPr>
        <p:spPr>
          <a:xfrm>
            <a:off x="59896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68" name="Google Shape;1068;p139"/>
          <p:cNvSpPr/>
          <p:nvPr/>
        </p:nvSpPr>
        <p:spPr>
          <a:xfrm>
            <a:off x="6446860" y="3865901"/>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69" name="Google Shape;1069;p139"/>
          <p:cNvSpPr/>
          <p:nvPr/>
        </p:nvSpPr>
        <p:spPr>
          <a:xfrm>
            <a:off x="6896970" y="3865901"/>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70" name="Google Shape;1070;p139"/>
          <p:cNvSpPr/>
          <p:nvPr/>
        </p:nvSpPr>
        <p:spPr>
          <a:xfrm>
            <a:off x="4618060"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1" name="Google Shape;1071;p139"/>
          <p:cNvSpPr/>
          <p:nvPr/>
        </p:nvSpPr>
        <p:spPr>
          <a:xfrm>
            <a:off x="50752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72" name="Google Shape;1072;p139"/>
          <p:cNvSpPr/>
          <p:nvPr/>
        </p:nvSpPr>
        <p:spPr>
          <a:xfrm>
            <a:off x="55324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grpSp>
        <p:nvGrpSpPr>
          <p:cNvPr id="1073" name="Google Shape;1073;p139"/>
          <p:cNvGrpSpPr/>
          <p:nvPr/>
        </p:nvGrpSpPr>
        <p:grpSpPr>
          <a:xfrm>
            <a:off x="2775118" y="4922077"/>
            <a:ext cx="4579052" cy="457200"/>
            <a:chOff x="2775118" y="4922077"/>
            <a:chExt cx="4579052" cy="457200"/>
          </a:xfrm>
        </p:grpSpPr>
        <p:sp>
          <p:nvSpPr>
            <p:cNvPr id="1074" name="Google Shape;1074;p139"/>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5" name="Google Shape;1075;p139"/>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6" name="Google Shape;1076;p139"/>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7" name="Google Shape;1077;p139"/>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8" name="Google Shape;1078;p139"/>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79" name="Google Shape;1079;p139"/>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0" name="Google Shape;1080;p139"/>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1" name="Google Shape;1081;p139"/>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2" name="Google Shape;1082;p139"/>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3" name="Google Shape;1083;p139"/>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grpSp>
      <p:grpSp>
        <p:nvGrpSpPr>
          <p:cNvPr id="1084" name="Google Shape;1084;p139"/>
          <p:cNvGrpSpPr/>
          <p:nvPr/>
        </p:nvGrpSpPr>
        <p:grpSpPr>
          <a:xfrm>
            <a:off x="2780417" y="5932015"/>
            <a:ext cx="4579052" cy="457200"/>
            <a:chOff x="2780417" y="5932015"/>
            <a:chExt cx="4579052" cy="457200"/>
          </a:xfrm>
        </p:grpSpPr>
        <p:sp>
          <p:nvSpPr>
            <p:cNvPr id="1085" name="Google Shape;1085;p139"/>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86" name="Google Shape;1086;p139"/>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87" name="Google Shape;1087;p139"/>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88" name="Google Shape;1088;p139"/>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89" name="Google Shape;1089;p139"/>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0" name="Google Shape;1090;p139"/>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1" name="Google Shape;1091;p139"/>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92" name="Google Shape;1092;p139"/>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3" name="Google Shape;1093;p139"/>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4" name="Google Shape;1094;p139"/>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grpSp>
      <p:sp>
        <p:nvSpPr>
          <p:cNvPr id="1095" name="Google Shape;1095;p139"/>
          <p:cNvSpPr txBox="1"/>
          <p:nvPr/>
        </p:nvSpPr>
        <p:spPr>
          <a:xfrm>
            <a:off x="2952558" y="4342466"/>
            <a:ext cx="5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a:solidFill>
                  <a:schemeClr val="dk1"/>
                </a:solidFill>
                <a:latin typeface="Calibri"/>
                <a:ea typeface="Calibri"/>
                <a:cs typeface="Calibri"/>
                <a:sym typeface="Calibri"/>
              </a:rPr>
              <a:t> →</a:t>
            </a:r>
            <a:endParaRPr sz="18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6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140"/>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Efficiency in Microsimulation</a:t>
            </a:r>
            <a:endParaRPr/>
          </a:p>
        </p:txBody>
      </p:sp>
      <p:sp>
        <p:nvSpPr>
          <p:cNvPr id="1101" name="Google Shape;1101;p140"/>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Microsimulation can be computationally intensive</a:t>
            </a:r>
            <a:endParaRPr/>
          </a:p>
          <a:p>
            <a:pPr marL="342900" lvl="0" indent="-254000" algn="l" rtl="0">
              <a:spcBef>
                <a:spcPts val="1640"/>
              </a:spcBef>
              <a:spcAft>
                <a:spcPts val="0"/>
              </a:spcAft>
              <a:buSzPts val="2200"/>
              <a:buChar char="•"/>
            </a:pPr>
            <a:r>
              <a:rPr lang="nl-NL"/>
              <a:t>Simulating one individual at a time is an intuitive, but inefficient, approach </a:t>
            </a: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p:txBody>
      </p:sp>
      <p:sp>
        <p:nvSpPr>
          <p:cNvPr id="1102" name="Google Shape;1102;p14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9</a:t>
            </a:fld>
            <a:endParaRPr/>
          </a:p>
        </p:txBody>
      </p:sp>
      <p:pic>
        <p:nvPicPr>
          <p:cNvPr id="1103" name="Google Shape;1103;p140"/>
          <p:cNvPicPr preferRelativeResize="0"/>
          <p:nvPr/>
        </p:nvPicPr>
        <p:blipFill>
          <a:blip r:embed="rId3">
            <a:alphaModFix/>
          </a:blip>
          <a:stretch>
            <a:fillRect/>
          </a:stretch>
        </p:blipFill>
        <p:spPr>
          <a:xfrm>
            <a:off x="1307175" y="3129800"/>
            <a:ext cx="4860274" cy="2121075"/>
          </a:xfrm>
          <a:prstGeom prst="rect">
            <a:avLst/>
          </a:prstGeom>
          <a:noFill/>
          <a:ln w="9525" cap="flat" cmpd="sng">
            <a:solidFill>
              <a:schemeClr val="dk2"/>
            </a:solidFill>
            <a:prstDash val="solid"/>
            <a:round/>
            <a:headEnd type="none" w="sm" len="sm"/>
            <a:tailEnd type="none" w="sm" len="sm"/>
          </a:ln>
        </p:spPr>
      </p:pic>
      <p:pic>
        <p:nvPicPr>
          <p:cNvPr id="1104" name="Google Shape;1104;p140"/>
          <p:cNvPicPr preferRelativeResize="0"/>
          <p:nvPr/>
        </p:nvPicPr>
        <p:blipFill rotWithShape="1">
          <a:blip r:embed="rId4">
            <a:alphaModFix/>
          </a:blip>
          <a:srcRect b="47745"/>
          <a:stretch/>
        </p:blipFill>
        <p:spPr>
          <a:xfrm>
            <a:off x="1237900" y="5460300"/>
            <a:ext cx="3487701" cy="1231450"/>
          </a:xfrm>
          <a:prstGeom prst="rect">
            <a:avLst/>
          </a:prstGeom>
          <a:noFill/>
          <a:ln>
            <a:noFill/>
          </a:ln>
        </p:spPr>
      </p:pic>
    </p:spTree>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DARTH">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1572</Words>
  <Application>Microsoft Macintosh PowerPoint</Application>
  <PresentationFormat>On-screen Show (4:3)</PresentationFormat>
  <Paragraphs>933</Paragraphs>
  <Slides>33</Slides>
  <Notes>33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Calibri</vt:lpstr>
      <vt:lpstr>Arial</vt:lpstr>
      <vt:lpstr>Verdana</vt:lpstr>
      <vt:lpstr>Constantia</vt:lpstr>
      <vt:lpstr>DARTH Template presentation</vt:lpstr>
      <vt:lpstr>ThemeDARTH</vt:lpstr>
      <vt:lpstr>DARTH Template presentation</vt:lpstr>
      <vt:lpstr>Microsimulation modeling in R</vt:lpstr>
      <vt:lpstr>PowerPoint Presentation</vt:lpstr>
      <vt:lpstr>Introduction to discrete time microsimulation</vt:lpstr>
      <vt:lpstr>What is microsimulation?</vt:lpstr>
      <vt:lpstr>Individual state-transition model</vt:lpstr>
      <vt:lpstr>General Microsimulation</vt:lpstr>
      <vt:lpstr>Pros/Cons of Microsimulation</vt:lpstr>
      <vt:lpstr>Microsimulation Basics</vt:lpstr>
      <vt:lpstr>Efficiency in Microsimulation</vt:lpstr>
      <vt:lpstr>Efficiency in Microsimulation</vt:lpstr>
      <vt:lpstr>iterative vs vectorized </vt:lpstr>
      <vt:lpstr>Microsimulation in R </vt:lpstr>
      <vt:lpstr>Individuals Characteristics</vt:lpstr>
      <vt:lpstr>Individuals Characteristics</vt:lpstr>
      <vt:lpstr>Individuals Characteristics</vt:lpstr>
      <vt:lpstr>Individuals Characteristics</vt:lpstr>
      <vt:lpstr>Individuals Characteristics</vt:lpstr>
      <vt:lpstr>Individuals Characteristics</vt:lpstr>
      <vt:lpstr>Individuals Characteristics</vt:lpstr>
      <vt:lpstr>3-state example</vt:lpstr>
      <vt:lpstr>PowerPoint Presentation</vt:lpstr>
      <vt:lpstr>Microsimulation implementation in R </vt:lpstr>
      <vt:lpstr>Functions </vt:lpstr>
      <vt:lpstr>Structure of our code </vt:lpstr>
      <vt:lpstr>R session </vt:lpstr>
      <vt:lpstr>PowerPoint Presentation</vt:lpstr>
      <vt:lpstr>State-residence </vt:lpstr>
      <vt:lpstr>State-residency</vt:lpstr>
      <vt:lpstr>Individuals Characteristics</vt:lpstr>
      <vt:lpstr>Individuals Characteristics</vt:lpstr>
      <vt:lpstr>Individuals Characteristics</vt:lpstr>
      <vt:lpstr>Individuals Characteristics</vt:lpstr>
      <vt:lpstr>Individuals Characteristics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cp:lastModifiedBy>Eline Krijkamp</cp:lastModifiedBy>
  <cp:revision>10</cp:revision>
  <dcterms:modified xsi:type="dcterms:W3CDTF">2020-02-02T21:23:31Z</dcterms:modified>
</cp:coreProperties>
</file>