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7"/>
  </p:notesMasterIdLst>
  <p:sldIdLst>
    <p:sldId id="256" r:id="rId2"/>
    <p:sldId id="620" r:id="rId3"/>
    <p:sldId id="369" r:id="rId4"/>
    <p:sldId id="294" r:id="rId5"/>
    <p:sldId id="311" r:id="rId6"/>
    <p:sldId id="442" r:id="rId7"/>
    <p:sldId id="443" r:id="rId8"/>
    <p:sldId id="472" r:id="rId9"/>
    <p:sldId id="473" r:id="rId10"/>
    <p:sldId id="445" r:id="rId11"/>
    <p:sldId id="446" r:id="rId12"/>
    <p:sldId id="606" r:id="rId13"/>
    <p:sldId id="607" r:id="rId14"/>
    <p:sldId id="264"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p:restoredTop sz="94646"/>
  </p:normalViewPr>
  <p:slideViewPr>
    <p:cSldViewPr snapToGrid="0" snapToObjects="1">
      <p:cViewPr varScale="1">
        <p:scale>
          <a:sx n="86" d="100"/>
          <a:sy n="86" d="100"/>
        </p:scale>
        <p:origin x="922" y="48"/>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2022-08-26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10</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4</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6</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7</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8</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9</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2022-08-26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2022-08-26</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2022-08-26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2022-08-26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2022-08-26</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2022-08-26</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2022-08-26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2022-08-26</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2022-08-26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2022-08-26</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2022-08-26</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2022-08-26</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2022-08-26</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b="1" dirty="0"/>
              <a:t>Using R for decision modeling in health technology assessment</a:t>
            </a:r>
            <a:endParaRPr lang="en-US" dirty="0"/>
          </a:p>
          <a:p>
            <a:endParaRPr lang="en-US" dirty="0"/>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
        <p:nvSpPr>
          <p:cNvPr id="39" name="Rectangle 34">
            <a:extLst>
              <a:ext uri="{FF2B5EF4-FFF2-40B4-BE49-F238E27FC236}">
                <a16:creationId xmlns:a16="http://schemas.microsoft.com/office/drawing/2014/main" id="{9C5D82C3-8FF9-304C-AD5F-27C0C04753F2}"/>
              </a:ext>
            </a:extLst>
          </p:cNvPr>
          <p:cNvSpPr>
            <a:spLocks noChangeArrowheads="1"/>
          </p:cNvSpPr>
          <p:nvPr/>
        </p:nvSpPr>
        <p:spPr bwMode="auto">
          <a:xfrm>
            <a:off x="4138189" y="5934016"/>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Tree>
    <p:extLst>
      <p:ext uri="{BB962C8B-B14F-4D97-AF65-F5344CB8AC3E}">
        <p14:creationId xmlns:p14="http://schemas.microsoft.com/office/powerpoint/2010/main" val="3038785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
        <p:nvSpPr>
          <p:cNvPr id="49" name="Rectangle 34">
            <a:extLst>
              <a:ext uri="{FF2B5EF4-FFF2-40B4-BE49-F238E27FC236}">
                <a16:creationId xmlns:a16="http://schemas.microsoft.com/office/drawing/2014/main" id="{E9B383F5-4F0C-1640-864E-F26797BA157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0" name="Rectangle 44">
            <a:extLst>
              <a:ext uri="{FF2B5EF4-FFF2-40B4-BE49-F238E27FC236}">
                <a16:creationId xmlns:a16="http://schemas.microsoft.com/office/drawing/2014/main" id="{C86F9BBD-958B-3742-8925-75509A6FDFE8}"/>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6179629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113760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105659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0.1919</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5258591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47183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extLst>
      <p:ext uri="{BB962C8B-B14F-4D97-AF65-F5344CB8AC3E}">
        <p14:creationId xmlns:p14="http://schemas.microsoft.com/office/powerpoint/2010/main" val="40552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28941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the figure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a:t>
            </a:r>
            <a:r>
              <a:rPr lang="en-US" altLang="en-US" sz="2400" b="0" dirty="0" err="1"/>
              <a:t>sequale</a:t>
            </a:r>
            <a:r>
              <a:rPr lang="en-US" altLang="en-US" sz="2400" b="0" dirty="0"/>
              <a:t>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405005565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7509</TotalTime>
  <Words>454</Words>
  <Application>Microsoft Office PowerPoint</Application>
  <PresentationFormat>On-screen Show (4:3)</PresentationFormat>
  <Paragraphs>217</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Monotype Sorts</vt:lpstr>
      <vt:lpstr>Times New Roman</vt:lpstr>
      <vt:lpstr>Verdana</vt:lpstr>
      <vt:lpstr>ThemeDARTH</vt:lpstr>
      <vt:lpstr>Cost-effectiveness and Decision Modeling</vt:lpstr>
      <vt:lpstr>Building Decision Models in R</vt:lpstr>
      <vt:lpstr>Decision Tree (a type of model)</vt:lpstr>
      <vt:lpstr>Simple Decision Tree</vt:lpstr>
      <vt:lpstr>To treat or not to treat</vt:lpstr>
      <vt:lpstr>PowerPoint Presentation</vt:lpstr>
      <vt:lpstr>PowerPoint Presentation</vt:lpstr>
      <vt:lpstr>There is a third option</vt:lpstr>
      <vt:lpstr>PowerPoint Presentation</vt:lpstr>
      <vt:lpstr>PowerPoint Presentation</vt:lpstr>
      <vt:lpstr>PowerPoint Presentation</vt:lpstr>
      <vt:lpstr>PowerPoint Presentation</vt:lpstr>
      <vt:lpstr>PowerPoint Presentation</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127</cp:revision>
  <dcterms:created xsi:type="dcterms:W3CDTF">2018-07-06T17:43:18Z</dcterms:created>
  <dcterms:modified xsi:type="dcterms:W3CDTF">2022-08-27T02:13:36Z</dcterms:modified>
</cp:coreProperties>
</file>