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5"/>
  </p:normalViewPr>
  <p:slideViewPr>
    <p:cSldViewPr>
      <p:cViewPr>
        <p:scale>
          <a:sx n="137" d="100"/>
          <a:sy n="137" d="100"/>
        </p:scale>
        <p:origin x="144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79743-BAF3-0D4E-A069-BA003D188DB8}" type="datetimeFigureOut">
              <a:rPr lang="nl-NL" smtClean="0"/>
              <a:t>20-02-19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B785C-B394-2F43-BCD7-7A5A22825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9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785C-B394-2F43-BCD7-7A5A2282572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8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45B1-D892-4EBD-91A7-43FEDEEFA1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eperen 71"/>
          <p:cNvGrpSpPr/>
          <p:nvPr/>
        </p:nvGrpSpPr>
        <p:grpSpPr>
          <a:xfrm>
            <a:off x="1447800" y="633647"/>
            <a:ext cx="2971800" cy="3136134"/>
            <a:chOff x="1447800" y="633647"/>
            <a:chExt cx="2971800" cy="3136134"/>
          </a:xfrm>
        </p:grpSpPr>
        <p:grpSp>
          <p:nvGrpSpPr>
            <p:cNvPr id="14" name="Group 13"/>
            <p:cNvGrpSpPr/>
            <p:nvPr/>
          </p:nvGrpSpPr>
          <p:grpSpPr>
            <a:xfrm>
              <a:off x="1447800" y="633647"/>
              <a:ext cx="2971800" cy="3136134"/>
              <a:chOff x="990600" y="561201"/>
              <a:chExt cx="3712951" cy="362567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227655" y="3089597"/>
                <a:ext cx="1188720" cy="10972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Dead </a:t>
                </a:r>
              </a:p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(D) </a:t>
                </a:r>
              </a:p>
            </p:txBody>
          </p:sp>
          <p:cxnSp>
            <p:nvCxnSpPr>
              <p:cNvPr id="7" name="Curved Connector 6"/>
              <p:cNvCxnSpPr>
                <a:cxnSpLocks/>
                <a:stCxn id="2" idx="0"/>
                <a:endCxn id="3" idx="0"/>
              </p:cNvCxnSpPr>
              <p:nvPr/>
            </p:nvCxnSpPr>
            <p:spPr>
              <a:xfrm rot="5400000" flipH="1" flipV="1">
                <a:off x="2847588" y="-223116"/>
                <a:ext cx="12700" cy="2524231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cxnSpLocks/>
                <a:stCxn id="3" idx="3"/>
                <a:endCxn id="2" idx="5"/>
              </p:cNvCxnSpPr>
              <p:nvPr/>
            </p:nvCxnSpPr>
            <p:spPr>
              <a:xfrm rot="5400000">
                <a:off x="2847589" y="1133746"/>
                <a:ext cx="12700" cy="1683680"/>
              </a:xfrm>
              <a:prstGeom prst="curvedConnector3">
                <a:avLst>
                  <a:gd name="adj1" fmla="val 2894457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  <a:stCxn id="2" idx="4"/>
                <a:endCxn id="5" idx="1"/>
              </p:cNvCxnSpPr>
              <p:nvPr/>
            </p:nvCxnSpPr>
            <p:spPr>
              <a:xfrm>
                <a:off x="1584961" y="2136278"/>
                <a:ext cx="816779" cy="1114012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3" idx="4"/>
                <a:endCxn id="5" idx="7"/>
              </p:cNvCxnSpPr>
              <p:nvPr/>
            </p:nvCxnSpPr>
            <p:spPr>
              <a:xfrm flipH="1">
                <a:off x="3242292" y="2136278"/>
                <a:ext cx="866900" cy="1114012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3304998">
                <a:off x="1589667" y="2503851"/>
                <a:ext cx="1061888" cy="32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p.HD</a:t>
                </a:r>
                <a:r>
                  <a:rPr lang="en-US" sz="1100" dirty="0"/>
                  <a:t>; </a:t>
                </a:r>
                <a:r>
                  <a:rPr lang="en-US" sz="1100" dirty="0" err="1"/>
                  <a:t>ic.D</a:t>
                </a:r>
                <a:endParaRPr lang="en-US" sz="11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8414553">
                <a:off x="3114360" y="2403662"/>
                <a:ext cx="1076150" cy="32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p.SD</a:t>
                </a:r>
                <a:r>
                  <a:rPr lang="en-US" sz="1100" dirty="0"/>
                  <a:t>; </a:t>
                </a:r>
                <a:r>
                  <a:rPr lang="en-US" sz="1100" dirty="0" err="1"/>
                  <a:t>ic.D</a:t>
                </a:r>
                <a:endParaRPr lang="en-US" sz="11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27655" y="561201"/>
                <a:ext cx="1201344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p.HS</a:t>
                </a:r>
                <a:r>
                  <a:rPr lang="en-US" sz="1100" dirty="0"/>
                  <a:t>; </a:t>
                </a:r>
                <a:r>
                  <a:rPr lang="en-US" sz="1100" dirty="0" err="1"/>
                  <a:t>du.HS</a:t>
                </a:r>
                <a:endParaRPr lang="en-US" sz="11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01793" y="2004984"/>
                <a:ext cx="1201344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p.SH</a:t>
                </a:r>
                <a:endParaRPr lang="en-US" sz="1100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990600" y="1038999"/>
                <a:ext cx="1188720" cy="1097280"/>
                <a:chOff x="990600" y="1038999"/>
                <a:chExt cx="1188720" cy="1097280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990600" y="1038999"/>
                  <a:ext cx="1188720" cy="109728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Healthy (H)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43000" y="1143000"/>
                  <a:ext cx="914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 err="1"/>
                    <a:t>c.H</a:t>
                  </a:r>
                  <a:r>
                    <a:rPr lang="en-US" sz="1100" b="1" dirty="0"/>
                    <a:t>, </a:t>
                  </a:r>
                  <a:r>
                    <a:rPr lang="en-US" sz="1100" b="1" dirty="0" err="1"/>
                    <a:t>u.H</a:t>
                  </a:r>
                  <a:endParaRPr lang="en-US" sz="11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514832" y="1038999"/>
                <a:ext cx="1188719" cy="1097280"/>
                <a:chOff x="3627522" y="1038999"/>
                <a:chExt cx="1188719" cy="109728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627522" y="1038999"/>
                  <a:ext cx="1188719" cy="109728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Sick</a:t>
                  </a:r>
                </a:p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 (S)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648204" y="1170800"/>
                  <a:ext cx="1132111" cy="302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 err="1"/>
                    <a:t>c.S</a:t>
                  </a:r>
                  <a:r>
                    <a:rPr lang="en-US" sz="1100" b="1" dirty="0"/>
                    <a:t>, </a:t>
                  </a:r>
                  <a:r>
                    <a:rPr lang="en-US" sz="1100" b="1" dirty="0" err="1"/>
                    <a:t>u.S</a:t>
                  </a:r>
                  <a:endParaRPr lang="en-US" sz="1100" b="1" baseline="-25000" dirty="0"/>
                </a:p>
              </p:txBody>
            </p:sp>
          </p:grpSp>
        </p:grpSp>
        <p:cxnSp>
          <p:nvCxnSpPr>
            <p:cNvPr id="48" name="Kromme verbindingslijn 47"/>
            <p:cNvCxnSpPr>
              <a:cxnSpLocks/>
              <a:stCxn id="3" idx="6"/>
              <a:endCxn id="3" idx="5"/>
            </p:cNvCxnSpPr>
            <p:nvPr/>
          </p:nvCxnSpPr>
          <p:spPr>
            <a:xfrm flipH="1">
              <a:off x="4280265" y="1521494"/>
              <a:ext cx="139335" cy="335566"/>
            </a:xfrm>
            <a:prstGeom prst="curvedConnector4">
              <a:avLst>
                <a:gd name="adj1" fmla="val -93752"/>
                <a:gd name="adj2" fmla="val 105737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Kromme verbindingslijn 60"/>
            <p:cNvCxnSpPr>
              <a:cxnSpLocks/>
              <a:stCxn id="5" idx="6"/>
              <a:endCxn id="5" idx="5"/>
            </p:cNvCxnSpPr>
            <p:nvPr/>
          </p:nvCxnSpPr>
          <p:spPr>
            <a:xfrm flipH="1">
              <a:off x="3250026" y="3295219"/>
              <a:ext cx="139335" cy="335566"/>
            </a:xfrm>
            <a:prstGeom prst="curvedConnector4">
              <a:avLst>
                <a:gd name="adj1" fmla="val -78125"/>
                <a:gd name="adj2" fmla="val 107360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Kromme verbindingslijn 66"/>
            <p:cNvCxnSpPr>
              <a:cxnSpLocks/>
              <a:stCxn id="2" idx="6"/>
              <a:endCxn id="2" idx="5"/>
            </p:cNvCxnSpPr>
            <p:nvPr/>
          </p:nvCxnSpPr>
          <p:spPr>
            <a:xfrm flipH="1">
              <a:off x="2259902" y="1521494"/>
              <a:ext cx="139335" cy="335566"/>
            </a:xfrm>
            <a:prstGeom prst="curvedConnector4">
              <a:avLst>
                <a:gd name="adj1" fmla="val -82270"/>
                <a:gd name="adj2" fmla="val 102795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6">
            <a:extLst>
              <a:ext uri="{FF2B5EF4-FFF2-40B4-BE49-F238E27FC236}">
                <a16:creationId xmlns:a16="http://schemas.microsoft.com/office/drawing/2014/main" id="{3860CE0A-DFBF-4D41-A647-52EBB85D0176}"/>
              </a:ext>
            </a:extLst>
          </p:cNvPr>
          <p:cNvSpPr txBox="1"/>
          <p:nvPr/>
        </p:nvSpPr>
        <p:spPr>
          <a:xfrm>
            <a:off x="2519762" y="2910448"/>
            <a:ext cx="731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c.D</a:t>
            </a:r>
            <a:r>
              <a:rPr lang="en-US" sz="1100" b="1" dirty="0"/>
              <a:t>, </a:t>
            </a:r>
            <a:r>
              <a:rPr lang="en-US" sz="1100" b="1" dirty="0" err="1"/>
              <a:t>u.D</a:t>
            </a:r>
            <a:endParaRPr lang="en-US" sz="11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5965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59</Words>
  <Application>Microsoft Macintosh PowerPoint</Application>
  <PresentationFormat>Diavoorstelling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PowerPoint-presentatie</vt:lpstr>
    </vt:vector>
  </TitlesOfParts>
  <Company>University of Minnesota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Enns</dc:creator>
  <cp:lastModifiedBy>Eline Krijkamp</cp:lastModifiedBy>
  <cp:revision>66</cp:revision>
  <cp:lastPrinted>2013-04-10T16:24:19Z</cp:lastPrinted>
  <dcterms:created xsi:type="dcterms:W3CDTF">2013-04-10T15:38:11Z</dcterms:created>
  <dcterms:modified xsi:type="dcterms:W3CDTF">2019-02-20T07:26:26Z</dcterms:modified>
</cp:coreProperties>
</file>