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2"/>
  </p:normalViewPr>
  <p:slideViewPr>
    <p:cSldViewPr>
      <p:cViewPr varScale="1">
        <p:scale>
          <a:sx n="106" d="100"/>
          <a:sy n="106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79743-BAF3-0D4E-A069-BA003D188DB8}" type="datetimeFigureOut">
              <a:rPr lang="nl-NL" smtClean="0"/>
              <a:t>08-04-19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B785C-B394-2F43-BCD7-7A5A228257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9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785C-B394-2F43-BCD7-7A5A2282572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8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45B1-D892-4EBD-91A7-43FEDEEFA162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9078-E01A-42EE-B733-39F01AD98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eperen 71"/>
          <p:cNvGrpSpPr/>
          <p:nvPr/>
        </p:nvGrpSpPr>
        <p:grpSpPr>
          <a:xfrm>
            <a:off x="1447800" y="633647"/>
            <a:ext cx="2971800" cy="3136134"/>
            <a:chOff x="1447800" y="633647"/>
            <a:chExt cx="2971800" cy="3136134"/>
          </a:xfrm>
        </p:grpSpPr>
        <p:grpSp>
          <p:nvGrpSpPr>
            <p:cNvPr id="14" name="Group 13"/>
            <p:cNvGrpSpPr/>
            <p:nvPr/>
          </p:nvGrpSpPr>
          <p:grpSpPr>
            <a:xfrm>
              <a:off x="1447800" y="633647"/>
              <a:ext cx="2971800" cy="3136134"/>
              <a:chOff x="990600" y="561201"/>
              <a:chExt cx="3712951" cy="362567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27655" y="3089597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Dead 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(D) </a:t>
                </a:r>
              </a:p>
            </p:txBody>
          </p:sp>
          <p:cxnSp>
            <p:nvCxnSpPr>
              <p:cNvPr id="7" name="Curved Connector 6"/>
              <p:cNvCxnSpPr>
                <a:cxnSpLocks/>
                <a:stCxn id="2" idx="0"/>
                <a:endCxn id="3" idx="0"/>
              </p:cNvCxnSpPr>
              <p:nvPr/>
            </p:nvCxnSpPr>
            <p:spPr>
              <a:xfrm rot="5400000" flipH="1" flipV="1">
                <a:off x="2847588" y="-223116"/>
                <a:ext cx="12700" cy="2524231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cxnSpLocks/>
                <a:stCxn id="3" idx="3"/>
                <a:endCxn id="2" idx="5"/>
              </p:cNvCxnSpPr>
              <p:nvPr/>
            </p:nvCxnSpPr>
            <p:spPr>
              <a:xfrm rot="5400000">
                <a:off x="2847589" y="1133746"/>
                <a:ext cx="12700" cy="1683680"/>
              </a:xfrm>
              <a:prstGeom prst="curvedConnector3">
                <a:avLst>
                  <a:gd name="adj1" fmla="val 2894457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  <a:stCxn id="2" idx="4"/>
                <a:endCxn id="5" idx="1"/>
              </p:cNvCxnSpPr>
              <p:nvPr/>
            </p:nvCxnSpPr>
            <p:spPr>
              <a:xfrm>
                <a:off x="1584961" y="2136278"/>
                <a:ext cx="816779" cy="111401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3" idx="4"/>
                <a:endCxn id="5" idx="7"/>
              </p:cNvCxnSpPr>
              <p:nvPr/>
            </p:nvCxnSpPr>
            <p:spPr>
              <a:xfrm flipH="1">
                <a:off x="3242292" y="2136278"/>
                <a:ext cx="866900" cy="111401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3304998">
                <a:off x="1589667" y="2503851"/>
                <a:ext cx="1061888" cy="32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p.HD</a:t>
                </a:r>
                <a:endParaRPr lang="en-US" sz="11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8414553">
                <a:off x="3114360" y="2403662"/>
                <a:ext cx="1076150" cy="32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</a:t>
                </a:r>
                <a:r>
                  <a:rPr lang="en-US" sz="1100" err="1"/>
                  <a:t>.</a:t>
                </a:r>
                <a:r>
                  <a:rPr lang="en-US" sz="1100"/>
                  <a:t>SD</a:t>
                </a:r>
                <a:endParaRPr lang="en-US" sz="11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27655" y="561201"/>
                <a:ext cx="120134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p.HS</a:t>
                </a:r>
                <a:endParaRPr lang="en-US" sz="11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01793" y="2004984"/>
                <a:ext cx="1201344" cy="30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p.SH</a:t>
                </a:r>
                <a:endParaRPr lang="en-US" sz="1100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990600" y="1038999"/>
                <a:ext cx="1188720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Healthy (H)</a:t>
                </a: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514832" y="1038999"/>
                <a:ext cx="1188719" cy="10972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Sick</a:t>
                </a:r>
              </a:p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 (S)</a:t>
                </a:r>
              </a:p>
            </p:txBody>
          </p:sp>
        </p:grpSp>
        <p:cxnSp>
          <p:nvCxnSpPr>
            <p:cNvPr id="48" name="Kromme verbindingslijn 47"/>
            <p:cNvCxnSpPr>
              <a:cxnSpLocks/>
              <a:stCxn id="3" idx="6"/>
              <a:endCxn id="3" idx="5"/>
            </p:cNvCxnSpPr>
            <p:nvPr/>
          </p:nvCxnSpPr>
          <p:spPr>
            <a:xfrm flipH="1">
              <a:off x="4280265" y="1521494"/>
              <a:ext cx="139335" cy="335566"/>
            </a:xfrm>
            <a:prstGeom prst="curvedConnector4">
              <a:avLst>
                <a:gd name="adj1" fmla="val -93752"/>
                <a:gd name="adj2" fmla="val 105737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Kromme verbindingslijn 60"/>
            <p:cNvCxnSpPr>
              <a:cxnSpLocks/>
              <a:stCxn id="5" idx="6"/>
              <a:endCxn id="5" idx="5"/>
            </p:cNvCxnSpPr>
            <p:nvPr/>
          </p:nvCxnSpPr>
          <p:spPr>
            <a:xfrm flipH="1">
              <a:off x="3250026" y="3295219"/>
              <a:ext cx="139335" cy="335566"/>
            </a:xfrm>
            <a:prstGeom prst="curvedConnector4">
              <a:avLst>
                <a:gd name="adj1" fmla="val -78125"/>
                <a:gd name="adj2" fmla="val 107360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Kromme verbindingslijn 66"/>
            <p:cNvCxnSpPr>
              <a:cxnSpLocks/>
              <a:stCxn id="2" idx="6"/>
              <a:endCxn id="2" idx="5"/>
            </p:cNvCxnSpPr>
            <p:nvPr/>
          </p:nvCxnSpPr>
          <p:spPr>
            <a:xfrm flipH="1">
              <a:off x="2259902" y="1521494"/>
              <a:ext cx="139335" cy="335566"/>
            </a:xfrm>
            <a:prstGeom prst="curvedConnector4">
              <a:avLst>
                <a:gd name="adj1" fmla="val -82270"/>
                <a:gd name="adj2" fmla="val 102795"/>
              </a:avLst>
            </a:prstGeom>
            <a:ln w="28575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5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26</Words>
  <Application>Microsoft Macintosh PowerPoint</Application>
  <PresentationFormat>Diavoorstelling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PowerPoint-presentatie</vt:lpstr>
    </vt:vector>
  </TitlesOfParts>
  <Company>University of Minnesota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Eline Krijkamp</cp:lastModifiedBy>
  <cp:revision>67</cp:revision>
  <cp:lastPrinted>2013-04-10T16:24:19Z</cp:lastPrinted>
  <dcterms:created xsi:type="dcterms:W3CDTF">2013-04-10T15:38:11Z</dcterms:created>
  <dcterms:modified xsi:type="dcterms:W3CDTF">2019-04-08T12:57:24Z</dcterms:modified>
</cp:coreProperties>
</file>