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1FF8-1CD5-4909-A830-397F9FE2C32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94D2-270B-45D4-9505-2016BB83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6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1FF8-1CD5-4909-A830-397F9FE2C32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94D2-270B-45D4-9505-2016BB83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9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1FF8-1CD5-4909-A830-397F9FE2C32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94D2-270B-45D4-9505-2016BB83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1FF8-1CD5-4909-A830-397F9FE2C32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94D2-270B-45D4-9505-2016BB83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8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1FF8-1CD5-4909-A830-397F9FE2C32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94D2-270B-45D4-9505-2016BB83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4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1FF8-1CD5-4909-A830-397F9FE2C32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94D2-270B-45D4-9505-2016BB83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3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1FF8-1CD5-4909-A830-397F9FE2C32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94D2-270B-45D4-9505-2016BB83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9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1FF8-1CD5-4909-A830-397F9FE2C32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94D2-270B-45D4-9505-2016BB83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6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1FF8-1CD5-4909-A830-397F9FE2C32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94D2-270B-45D4-9505-2016BB83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7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1FF8-1CD5-4909-A830-397F9FE2C32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94D2-270B-45D4-9505-2016BB83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2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1FF8-1CD5-4909-A830-397F9FE2C32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94D2-270B-45D4-9505-2016BB83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7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F1FF8-1CD5-4909-A830-397F9FE2C32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A94D2-270B-45D4-9505-2016BB83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4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nsole.maban.co.uk/device/xboxone/xboxone-controller.png">
            <a:extLst>
              <a:ext uri="{FF2B5EF4-FFF2-40B4-BE49-F238E27FC236}">
                <a16:creationId xmlns:a16="http://schemas.microsoft.com/office/drawing/2014/main" id="{7A2CA82E-5A19-4C8D-A4EC-E4F37412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591" y="2087540"/>
            <a:ext cx="4018817" cy="268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80F605-B8C8-4F7B-B2DC-60D9D5935FF0}"/>
              </a:ext>
            </a:extLst>
          </p:cNvPr>
          <p:cNvSpPr txBox="1"/>
          <p:nvPr/>
        </p:nvSpPr>
        <p:spPr>
          <a:xfrm>
            <a:off x="4260054" y="171820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Pilot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D2E54-6D08-4F7B-9404-18980F12CB0A}"/>
              </a:ext>
            </a:extLst>
          </p:cNvPr>
          <p:cNvSpPr txBox="1"/>
          <p:nvPr/>
        </p:nvSpPr>
        <p:spPr>
          <a:xfrm>
            <a:off x="1121966" y="2350421"/>
            <a:ext cx="125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Move X, 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BC65F4-60D1-45B3-9D85-99FC84047704}"/>
              </a:ext>
            </a:extLst>
          </p:cNvPr>
          <p:cNvSpPr txBox="1"/>
          <p:nvPr/>
        </p:nvSpPr>
        <p:spPr>
          <a:xfrm>
            <a:off x="600897" y="2719753"/>
            <a:ext cx="177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Click: </a:t>
            </a:r>
            <a:r>
              <a:rPr lang="en-US" i="1" dirty="0"/>
              <a:t>undefined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49DEC0-7722-4F3D-AB3C-BEF064C34F9B}"/>
              </a:ext>
            </a:extLst>
          </p:cNvPr>
          <p:cNvCxnSpPr/>
          <p:nvPr/>
        </p:nvCxnSpPr>
        <p:spPr>
          <a:xfrm flipH="1">
            <a:off x="1520767" y="2719753"/>
            <a:ext cx="189853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B22559-8892-4286-A4F4-52763D157CA5}"/>
              </a:ext>
            </a:extLst>
          </p:cNvPr>
          <p:cNvSpPr txBox="1"/>
          <p:nvPr/>
        </p:nvSpPr>
        <p:spPr>
          <a:xfrm>
            <a:off x="6584465" y="3493427"/>
            <a:ext cx="245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Up/Down: Pitch</a:t>
            </a:r>
          </a:p>
          <a:p>
            <a:r>
              <a:rPr lang="en-US" dirty="0"/>
              <a:t>Left/Right: Roll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DB93F-F607-4AD3-9116-9A8966A968EE}"/>
              </a:ext>
            </a:extLst>
          </p:cNvPr>
          <p:cNvSpPr txBox="1"/>
          <p:nvPr/>
        </p:nvSpPr>
        <p:spPr>
          <a:xfrm>
            <a:off x="6576435" y="4144633"/>
            <a:ext cx="177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Click: </a:t>
            </a:r>
            <a:r>
              <a:rPr lang="en-US" i="1" dirty="0"/>
              <a:t>undefined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7446A-D63B-45C8-8658-391BFB1952AF}"/>
              </a:ext>
            </a:extLst>
          </p:cNvPr>
          <p:cNvSpPr txBox="1"/>
          <p:nvPr/>
        </p:nvSpPr>
        <p:spPr>
          <a:xfrm>
            <a:off x="1534902" y="1084373"/>
            <a:ext cx="125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LT: Yaw Left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4590DF-544F-4DE8-9DA2-086990CA9B23}"/>
              </a:ext>
            </a:extLst>
          </p:cNvPr>
          <p:cNvSpPr txBox="1"/>
          <p:nvPr/>
        </p:nvSpPr>
        <p:spPr>
          <a:xfrm>
            <a:off x="6354731" y="1110985"/>
            <a:ext cx="154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RT: Yaw 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33F38-F676-44A2-8E54-7515FC5B0B7F}"/>
              </a:ext>
            </a:extLst>
          </p:cNvPr>
          <p:cNvSpPr txBox="1"/>
          <p:nvPr/>
        </p:nvSpPr>
        <p:spPr>
          <a:xfrm>
            <a:off x="1166446" y="1664983"/>
            <a:ext cx="13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LB: 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476ADE-51C5-4F3E-BDBC-1142B708D764}"/>
              </a:ext>
            </a:extLst>
          </p:cNvPr>
          <p:cNvSpPr txBox="1"/>
          <p:nvPr/>
        </p:nvSpPr>
        <p:spPr>
          <a:xfrm>
            <a:off x="6576436" y="1628584"/>
            <a:ext cx="153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RB: Down</a:t>
            </a:r>
          </a:p>
        </p:txBody>
      </p:sp>
      <p:sp>
        <p:nvSpPr>
          <p:cNvPr id="1028" name="Freeform: Shape 1027">
            <a:extLst>
              <a:ext uri="{FF2B5EF4-FFF2-40B4-BE49-F238E27FC236}">
                <a16:creationId xmlns:a16="http://schemas.microsoft.com/office/drawing/2014/main" id="{969E58E6-19C5-46CA-ADB1-C052FD35986D}"/>
              </a:ext>
            </a:extLst>
          </p:cNvPr>
          <p:cNvSpPr/>
          <p:nvPr/>
        </p:nvSpPr>
        <p:spPr>
          <a:xfrm>
            <a:off x="2162086" y="1409897"/>
            <a:ext cx="1540669" cy="681038"/>
          </a:xfrm>
          <a:custGeom>
            <a:avLst/>
            <a:gdLst>
              <a:gd name="connsiteX0" fmla="*/ 0 w 1540669"/>
              <a:gd name="connsiteY0" fmla="*/ 0 h 681038"/>
              <a:gd name="connsiteX1" fmla="*/ 1131094 w 1540669"/>
              <a:gd name="connsiteY1" fmla="*/ 0 h 681038"/>
              <a:gd name="connsiteX2" fmla="*/ 1540669 w 1540669"/>
              <a:gd name="connsiteY2" fmla="*/ 681038 h 681038"/>
              <a:gd name="connsiteX0" fmla="*/ 0 w 1540669"/>
              <a:gd name="connsiteY0" fmla="*/ 0 h 681038"/>
              <a:gd name="connsiteX1" fmla="*/ 588169 w 1540669"/>
              <a:gd name="connsiteY1" fmla="*/ 0 h 681038"/>
              <a:gd name="connsiteX2" fmla="*/ 1540669 w 1540669"/>
              <a:gd name="connsiteY2" fmla="*/ 681038 h 6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669" h="681038">
                <a:moveTo>
                  <a:pt x="0" y="0"/>
                </a:moveTo>
                <a:lnTo>
                  <a:pt x="588169" y="0"/>
                </a:lnTo>
                <a:lnTo>
                  <a:pt x="1540669" y="681038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Freeform: Shape 1029">
            <a:extLst>
              <a:ext uri="{FF2B5EF4-FFF2-40B4-BE49-F238E27FC236}">
                <a16:creationId xmlns:a16="http://schemas.microsoft.com/office/drawing/2014/main" id="{4DF3C988-D236-4784-A21B-4286C6DDEF77}"/>
              </a:ext>
            </a:extLst>
          </p:cNvPr>
          <p:cNvSpPr/>
          <p:nvPr/>
        </p:nvSpPr>
        <p:spPr>
          <a:xfrm>
            <a:off x="2152650" y="1959769"/>
            <a:ext cx="1373981" cy="269081"/>
          </a:xfrm>
          <a:custGeom>
            <a:avLst/>
            <a:gdLst>
              <a:gd name="connsiteX0" fmla="*/ 0 w 1373981"/>
              <a:gd name="connsiteY0" fmla="*/ 0 h 269081"/>
              <a:gd name="connsiteX1" fmla="*/ 990600 w 1373981"/>
              <a:gd name="connsiteY1" fmla="*/ 0 h 269081"/>
              <a:gd name="connsiteX2" fmla="*/ 1373981 w 1373981"/>
              <a:gd name="connsiteY2" fmla="*/ 269081 h 26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3981" h="269081">
                <a:moveTo>
                  <a:pt x="0" y="0"/>
                </a:moveTo>
                <a:lnTo>
                  <a:pt x="990600" y="0"/>
                </a:lnTo>
                <a:lnTo>
                  <a:pt x="1373981" y="269081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EC0E03-994C-4DB2-8550-193F71DA9CB7}"/>
              </a:ext>
            </a:extLst>
          </p:cNvPr>
          <p:cNvSpPr/>
          <p:nvPr/>
        </p:nvSpPr>
        <p:spPr>
          <a:xfrm flipH="1">
            <a:off x="5395248" y="1414967"/>
            <a:ext cx="1540667" cy="681038"/>
          </a:xfrm>
          <a:custGeom>
            <a:avLst/>
            <a:gdLst>
              <a:gd name="connsiteX0" fmla="*/ 0 w 1540669"/>
              <a:gd name="connsiteY0" fmla="*/ 0 h 681038"/>
              <a:gd name="connsiteX1" fmla="*/ 1131094 w 1540669"/>
              <a:gd name="connsiteY1" fmla="*/ 0 h 681038"/>
              <a:gd name="connsiteX2" fmla="*/ 1540669 w 1540669"/>
              <a:gd name="connsiteY2" fmla="*/ 681038 h 681038"/>
              <a:gd name="connsiteX0" fmla="*/ 0 w 1540669"/>
              <a:gd name="connsiteY0" fmla="*/ 0 h 681038"/>
              <a:gd name="connsiteX1" fmla="*/ 588169 w 1540669"/>
              <a:gd name="connsiteY1" fmla="*/ 0 h 681038"/>
              <a:gd name="connsiteX2" fmla="*/ 1540669 w 1540669"/>
              <a:gd name="connsiteY2" fmla="*/ 681038 h 6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669" h="681038">
                <a:moveTo>
                  <a:pt x="0" y="0"/>
                </a:moveTo>
                <a:lnTo>
                  <a:pt x="588169" y="0"/>
                </a:lnTo>
                <a:lnTo>
                  <a:pt x="1540669" y="681038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D4C5AC9-9519-43EE-AC7B-ADABC14C0AF1}"/>
              </a:ext>
            </a:extLst>
          </p:cNvPr>
          <p:cNvSpPr/>
          <p:nvPr/>
        </p:nvSpPr>
        <p:spPr>
          <a:xfrm flipH="1">
            <a:off x="5571372" y="1954695"/>
            <a:ext cx="1373979" cy="269081"/>
          </a:xfrm>
          <a:custGeom>
            <a:avLst/>
            <a:gdLst>
              <a:gd name="connsiteX0" fmla="*/ 0 w 1373981"/>
              <a:gd name="connsiteY0" fmla="*/ 0 h 269081"/>
              <a:gd name="connsiteX1" fmla="*/ 990600 w 1373981"/>
              <a:gd name="connsiteY1" fmla="*/ 0 h 269081"/>
              <a:gd name="connsiteX2" fmla="*/ 1373981 w 1373981"/>
              <a:gd name="connsiteY2" fmla="*/ 269081 h 26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3981" h="269081">
                <a:moveTo>
                  <a:pt x="0" y="0"/>
                </a:moveTo>
                <a:lnTo>
                  <a:pt x="990600" y="0"/>
                </a:lnTo>
                <a:lnTo>
                  <a:pt x="1373981" y="269081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B9B93F-807E-4B4F-8B26-EBFF9D602E2F}"/>
              </a:ext>
            </a:extLst>
          </p:cNvPr>
          <p:cNvSpPr txBox="1"/>
          <p:nvPr/>
        </p:nvSpPr>
        <p:spPr>
          <a:xfrm>
            <a:off x="120650" y="3584250"/>
            <a:ext cx="225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Up/Down: Throttle</a:t>
            </a:r>
          </a:p>
          <a:p>
            <a:pPr algn="r"/>
            <a:r>
              <a:rPr lang="en-US" dirty="0"/>
              <a:t>Left/Right: </a:t>
            </a:r>
            <a:r>
              <a:rPr lang="en-US" i="1" dirty="0"/>
              <a:t>undefined</a:t>
            </a:r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BF7974F-365F-4B70-BED4-7F101FFA5AA4}"/>
              </a:ext>
            </a:extLst>
          </p:cNvPr>
          <p:cNvSpPr/>
          <p:nvPr/>
        </p:nvSpPr>
        <p:spPr>
          <a:xfrm flipV="1">
            <a:off x="1852520" y="3660938"/>
            <a:ext cx="1898532" cy="269083"/>
          </a:xfrm>
          <a:custGeom>
            <a:avLst/>
            <a:gdLst>
              <a:gd name="connsiteX0" fmla="*/ 0 w 1540669"/>
              <a:gd name="connsiteY0" fmla="*/ 0 h 681038"/>
              <a:gd name="connsiteX1" fmla="*/ 1131094 w 1540669"/>
              <a:gd name="connsiteY1" fmla="*/ 0 h 681038"/>
              <a:gd name="connsiteX2" fmla="*/ 1540669 w 1540669"/>
              <a:gd name="connsiteY2" fmla="*/ 681038 h 681038"/>
              <a:gd name="connsiteX0" fmla="*/ 0 w 1540669"/>
              <a:gd name="connsiteY0" fmla="*/ 0 h 681038"/>
              <a:gd name="connsiteX1" fmla="*/ 588169 w 1540669"/>
              <a:gd name="connsiteY1" fmla="*/ 0 h 681038"/>
              <a:gd name="connsiteX2" fmla="*/ 1540669 w 1540669"/>
              <a:gd name="connsiteY2" fmla="*/ 681038 h 6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669" h="681038">
                <a:moveTo>
                  <a:pt x="0" y="0"/>
                </a:moveTo>
                <a:lnTo>
                  <a:pt x="588169" y="0"/>
                </a:lnTo>
                <a:lnTo>
                  <a:pt x="1540669" y="681038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21BAD39-6226-461E-9F42-EC776490BFEC}"/>
              </a:ext>
            </a:extLst>
          </p:cNvPr>
          <p:cNvSpPr/>
          <p:nvPr/>
        </p:nvSpPr>
        <p:spPr>
          <a:xfrm flipH="1">
            <a:off x="5667740" y="2289058"/>
            <a:ext cx="1271586" cy="223858"/>
          </a:xfrm>
          <a:custGeom>
            <a:avLst/>
            <a:gdLst>
              <a:gd name="connsiteX0" fmla="*/ 0 w 1373981"/>
              <a:gd name="connsiteY0" fmla="*/ 0 h 269081"/>
              <a:gd name="connsiteX1" fmla="*/ 990600 w 1373981"/>
              <a:gd name="connsiteY1" fmla="*/ 0 h 269081"/>
              <a:gd name="connsiteX2" fmla="*/ 1373981 w 1373981"/>
              <a:gd name="connsiteY2" fmla="*/ 269081 h 269081"/>
              <a:gd name="connsiteX0" fmla="*/ 0 w 1271588"/>
              <a:gd name="connsiteY0" fmla="*/ 2862 h 269081"/>
              <a:gd name="connsiteX1" fmla="*/ 888207 w 1271588"/>
              <a:gd name="connsiteY1" fmla="*/ 0 h 269081"/>
              <a:gd name="connsiteX2" fmla="*/ 1271588 w 1271588"/>
              <a:gd name="connsiteY2" fmla="*/ 269081 h 26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588" h="269081">
                <a:moveTo>
                  <a:pt x="0" y="2862"/>
                </a:moveTo>
                <a:lnTo>
                  <a:pt x="888207" y="0"/>
                </a:lnTo>
                <a:lnTo>
                  <a:pt x="1271588" y="269081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88BC766-C83D-47DF-B7A1-F812FED072F4}"/>
              </a:ext>
            </a:extLst>
          </p:cNvPr>
          <p:cNvSpPr/>
          <p:nvPr/>
        </p:nvSpPr>
        <p:spPr>
          <a:xfrm flipH="1">
            <a:off x="5455112" y="2658390"/>
            <a:ext cx="1471610" cy="272256"/>
          </a:xfrm>
          <a:custGeom>
            <a:avLst/>
            <a:gdLst>
              <a:gd name="connsiteX0" fmla="*/ 0 w 1373981"/>
              <a:gd name="connsiteY0" fmla="*/ 0 h 269081"/>
              <a:gd name="connsiteX1" fmla="*/ 990600 w 1373981"/>
              <a:gd name="connsiteY1" fmla="*/ 0 h 269081"/>
              <a:gd name="connsiteX2" fmla="*/ 1373981 w 1373981"/>
              <a:gd name="connsiteY2" fmla="*/ 269081 h 269081"/>
              <a:gd name="connsiteX0" fmla="*/ 0 w 1373981"/>
              <a:gd name="connsiteY0" fmla="*/ 3175 h 272256"/>
              <a:gd name="connsiteX1" fmla="*/ 892175 w 1373981"/>
              <a:gd name="connsiteY1" fmla="*/ 0 h 272256"/>
              <a:gd name="connsiteX2" fmla="*/ 1373981 w 1373981"/>
              <a:gd name="connsiteY2" fmla="*/ 272256 h 272256"/>
              <a:gd name="connsiteX0" fmla="*/ 0 w 1471612"/>
              <a:gd name="connsiteY0" fmla="*/ 3175 h 272256"/>
              <a:gd name="connsiteX1" fmla="*/ 989806 w 1471612"/>
              <a:gd name="connsiteY1" fmla="*/ 0 h 272256"/>
              <a:gd name="connsiteX2" fmla="*/ 1471612 w 1471612"/>
              <a:gd name="connsiteY2" fmla="*/ 272256 h 2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612" h="272256">
                <a:moveTo>
                  <a:pt x="0" y="3175"/>
                </a:moveTo>
                <a:lnTo>
                  <a:pt x="989806" y="0"/>
                </a:lnTo>
                <a:lnTo>
                  <a:pt x="1471612" y="272256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2B7FF9-EA5B-4583-859D-E1E5846D6EB4}"/>
              </a:ext>
            </a:extLst>
          </p:cNvPr>
          <p:cNvSpPr txBox="1"/>
          <p:nvPr/>
        </p:nvSpPr>
        <p:spPr>
          <a:xfrm>
            <a:off x="6576436" y="1984736"/>
            <a:ext cx="153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Throttle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CD5130-B815-4667-9301-1A1A6385F312}"/>
              </a:ext>
            </a:extLst>
          </p:cNvPr>
          <p:cNvSpPr txBox="1"/>
          <p:nvPr/>
        </p:nvSpPr>
        <p:spPr>
          <a:xfrm>
            <a:off x="6576435" y="2330759"/>
            <a:ext cx="153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Kill Throttle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7B14726-D743-4545-A119-2D4A7E55296F}"/>
              </a:ext>
            </a:extLst>
          </p:cNvPr>
          <p:cNvSpPr/>
          <p:nvPr/>
        </p:nvSpPr>
        <p:spPr>
          <a:xfrm flipH="1" flipV="1">
            <a:off x="5161398" y="3732634"/>
            <a:ext cx="1898532" cy="411999"/>
          </a:xfrm>
          <a:custGeom>
            <a:avLst/>
            <a:gdLst>
              <a:gd name="connsiteX0" fmla="*/ 0 w 1540669"/>
              <a:gd name="connsiteY0" fmla="*/ 0 h 681038"/>
              <a:gd name="connsiteX1" fmla="*/ 1131094 w 1540669"/>
              <a:gd name="connsiteY1" fmla="*/ 0 h 681038"/>
              <a:gd name="connsiteX2" fmla="*/ 1540669 w 1540669"/>
              <a:gd name="connsiteY2" fmla="*/ 681038 h 681038"/>
              <a:gd name="connsiteX0" fmla="*/ 0 w 1540669"/>
              <a:gd name="connsiteY0" fmla="*/ 0 h 681038"/>
              <a:gd name="connsiteX1" fmla="*/ 588169 w 1540669"/>
              <a:gd name="connsiteY1" fmla="*/ 0 h 681038"/>
              <a:gd name="connsiteX2" fmla="*/ 1540669 w 1540669"/>
              <a:gd name="connsiteY2" fmla="*/ 681038 h 6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669" h="681038">
                <a:moveTo>
                  <a:pt x="0" y="0"/>
                </a:moveTo>
                <a:lnTo>
                  <a:pt x="588169" y="0"/>
                </a:lnTo>
                <a:lnTo>
                  <a:pt x="1540669" y="681038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64331DF-E0EE-4C71-8EE4-D1136AB05762}"/>
              </a:ext>
            </a:extLst>
          </p:cNvPr>
          <p:cNvSpPr/>
          <p:nvPr/>
        </p:nvSpPr>
        <p:spPr>
          <a:xfrm flipH="1" flipV="1">
            <a:off x="5957450" y="3020152"/>
            <a:ext cx="1471610" cy="165336"/>
          </a:xfrm>
          <a:custGeom>
            <a:avLst/>
            <a:gdLst>
              <a:gd name="connsiteX0" fmla="*/ 0 w 1373981"/>
              <a:gd name="connsiteY0" fmla="*/ 0 h 269081"/>
              <a:gd name="connsiteX1" fmla="*/ 990600 w 1373981"/>
              <a:gd name="connsiteY1" fmla="*/ 0 h 269081"/>
              <a:gd name="connsiteX2" fmla="*/ 1373981 w 1373981"/>
              <a:gd name="connsiteY2" fmla="*/ 269081 h 269081"/>
              <a:gd name="connsiteX0" fmla="*/ 0 w 1373981"/>
              <a:gd name="connsiteY0" fmla="*/ 3175 h 272256"/>
              <a:gd name="connsiteX1" fmla="*/ 892175 w 1373981"/>
              <a:gd name="connsiteY1" fmla="*/ 0 h 272256"/>
              <a:gd name="connsiteX2" fmla="*/ 1373981 w 1373981"/>
              <a:gd name="connsiteY2" fmla="*/ 272256 h 272256"/>
              <a:gd name="connsiteX0" fmla="*/ 0 w 1471612"/>
              <a:gd name="connsiteY0" fmla="*/ 3175 h 272256"/>
              <a:gd name="connsiteX1" fmla="*/ 989806 w 1471612"/>
              <a:gd name="connsiteY1" fmla="*/ 0 h 272256"/>
              <a:gd name="connsiteX2" fmla="*/ 1471612 w 1471612"/>
              <a:gd name="connsiteY2" fmla="*/ 272256 h 2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612" h="272256">
                <a:moveTo>
                  <a:pt x="0" y="3175"/>
                </a:moveTo>
                <a:lnTo>
                  <a:pt x="989806" y="0"/>
                </a:lnTo>
                <a:lnTo>
                  <a:pt x="1471612" y="272256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1A8F3BA-3184-46AA-B281-6EC81E650F11}"/>
              </a:ext>
            </a:extLst>
          </p:cNvPr>
          <p:cNvSpPr/>
          <p:nvPr/>
        </p:nvSpPr>
        <p:spPr>
          <a:xfrm flipH="1" flipV="1">
            <a:off x="5618926" y="3311145"/>
            <a:ext cx="1471610" cy="165336"/>
          </a:xfrm>
          <a:custGeom>
            <a:avLst/>
            <a:gdLst>
              <a:gd name="connsiteX0" fmla="*/ 0 w 1373981"/>
              <a:gd name="connsiteY0" fmla="*/ 0 h 269081"/>
              <a:gd name="connsiteX1" fmla="*/ 990600 w 1373981"/>
              <a:gd name="connsiteY1" fmla="*/ 0 h 269081"/>
              <a:gd name="connsiteX2" fmla="*/ 1373981 w 1373981"/>
              <a:gd name="connsiteY2" fmla="*/ 269081 h 269081"/>
              <a:gd name="connsiteX0" fmla="*/ 0 w 1373981"/>
              <a:gd name="connsiteY0" fmla="*/ 3175 h 272256"/>
              <a:gd name="connsiteX1" fmla="*/ 892175 w 1373981"/>
              <a:gd name="connsiteY1" fmla="*/ 0 h 272256"/>
              <a:gd name="connsiteX2" fmla="*/ 1373981 w 1373981"/>
              <a:gd name="connsiteY2" fmla="*/ 272256 h 272256"/>
              <a:gd name="connsiteX0" fmla="*/ 0 w 1471612"/>
              <a:gd name="connsiteY0" fmla="*/ 3175 h 272256"/>
              <a:gd name="connsiteX1" fmla="*/ 989806 w 1471612"/>
              <a:gd name="connsiteY1" fmla="*/ 0 h 272256"/>
              <a:gd name="connsiteX2" fmla="*/ 1471612 w 1471612"/>
              <a:gd name="connsiteY2" fmla="*/ 272256 h 2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612" h="272256">
                <a:moveTo>
                  <a:pt x="0" y="3175"/>
                </a:moveTo>
                <a:lnTo>
                  <a:pt x="989806" y="0"/>
                </a:lnTo>
                <a:lnTo>
                  <a:pt x="1471612" y="272256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01D8A0-C440-4ED8-AC61-A05666B44490}"/>
              </a:ext>
            </a:extLst>
          </p:cNvPr>
          <p:cNvSpPr txBox="1"/>
          <p:nvPr/>
        </p:nvSpPr>
        <p:spPr>
          <a:xfrm>
            <a:off x="6584465" y="2877928"/>
            <a:ext cx="176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 Out Motors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F8BFDE-51E9-47F2-A9F6-07C127C8C7E7}"/>
              </a:ext>
            </a:extLst>
          </p:cNvPr>
          <p:cNvSpPr txBox="1"/>
          <p:nvPr/>
        </p:nvSpPr>
        <p:spPr>
          <a:xfrm>
            <a:off x="6584465" y="3185488"/>
            <a:ext cx="153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386547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nsole.maban.co.uk/device/xboxone/xboxone-controller.png">
            <a:extLst>
              <a:ext uri="{FF2B5EF4-FFF2-40B4-BE49-F238E27FC236}">
                <a16:creationId xmlns:a16="http://schemas.microsoft.com/office/drawing/2014/main" id="{7A2CA82E-5A19-4C8D-A4EC-E4F37412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591" y="2087540"/>
            <a:ext cx="4018817" cy="268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80F605-B8C8-4F7B-B2DC-60D9D5935FF0}"/>
              </a:ext>
            </a:extLst>
          </p:cNvPr>
          <p:cNvSpPr txBox="1"/>
          <p:nvPr/>
        </p:nvSpPr>
        <p:spPr>
          <a:xfrm>
            <a:off x="4117209" y="1715553"/>
            <a:ext cx="91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Captain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D2E54-6D08-4F7B-9404-18980F12CB0A}"/>
              </a:ext>
            </a:extLst>
          </p:cNvPr>
          <p:cNvSpPr txBox="1"/>
          <p:nvPr/>
        </p:nvSpPr>
        <p:spPr>
          <a:xfrm>
            <a:off x="704676" y="2350421"/>
            <a:ext cx="167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Move Camera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BC65F4-60D1-45B3-9D85-99FC84047704}"/>
              </a:ext>
            </a:extLst>
          </p:cNvPr>
          <p:cNvSpPr txBox="1"/>
          <p:nvPr/>
        </p:nvSpPr>
        <p:spPr>
          <a:xfrm>
            <a:off x="187961" y="2719753"/>
            <a:ext cx="218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Click: Reset Camera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49DEC0-7722-4F3D-AB3C-BEF064C34F9B}"/>
              </a:ext>
            </a:extLst>
          </p:cNvPr>
          <p:cNvCxnSpPr/>
          <p:nvPr/>
        </p:nvCxnSpPr>
        <p:spPr>
          <a:xfrm flipH="1">
            <a:off x="1520767" y="2719753"/>
            <a:ext cx="189853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E7446A-D63B-45C8-8658-391BFB1952AF}"/>
              </a:ext>
            </a:extLst>
          </p:cNvPr>
          <p:cNvSpPr txBox="1"/>
          <p:nvPr/>
        </p:nvSpPr>
        <p:spPr>
          <a:xfrm>
            <a:off x="600898" y="1084373"/>
            <a:ext cx="218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LT: Claw Open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4590DF-544F-4DE8-9DA2-086990CA9B23}"/>
              </a:ext>
            </a:extLst>
          </p:cNvPr>
          <p:cNvSpPr txBox="1"/>
          <p:nvPr/>
        </p:nvSpPr>
        <p:spPr>
          <a:xfrm>
            <a:off x="6354731" y="1110985"/>
            <a:ext cx="175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RT: Claw Close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33F38-F676-44A2-8E54-7515FC5B0B7F}"/>
              </a:ext>
            </a:extLst>
          </p:cNvPr>
          <p:cNvSpPr txBox="1"/>
          <p:nvPr/>
        </p:nvSpPr>
        <p:spPr>
          <a:xfrm>
            <a:off x="704676" y="1664983"/>
            <a:ext cx="185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LB: </a:t>
            </a:r>
            <a:r>
              <a:rPr lang="en-US" i="1" dirty="0"/>
              <a:t>undefined</a:t>
            </a:r>
          </a:p>
        </p:txBody>
      </p:sp>
      <p:sp>
        <p:nvSpPr>
          <p:cNvPr id="1028" name="Freeform: Shape 1027">
            <a:extLst>
              <a:ext uri="{FF2B5EF4-FFF2-40B4-BE49-F238E27FC236}">
                <a16:creationId xmlns:a16="http://schemas.microsoft.com/office/drawing/2014/main" id="{969E58E6-19C5-46CA-ADB1-C052FD35986D}"/>
              </a:ext>
            </a:extLst>
          </p:cNvPr>
          <p:cNvSpPr/>
          <p:nvPr/>
        </p:nvSpPr>
        <p:spPr>
          <a:xfrm>
            <a:off x="2162086" y="1409897"/>
            <a:ext cx="1540669" cy="681038"/>
          </a:xfrm>
          <a:custGeom>
            <a:avLst/>
            <a:gdLst>
              <a:gd name="connsiteX0" fmla="*/ 0 w 1540669"/>
              <a:gd name="connsiteY0" fmla="*/ 0 h 681038"/>
              <a:gd name="connsiteX1" fmla="*/ 1131094 w 1540669"/>
              <a:gd name="connsiteY1" fmla="*/ 0 h 681038"/>
              <a:gd name="connsiteX2" fmla="*/ 1540669 w 1540669"/>
              <a:gd name="connsiteY2" fmla="*/ 681038 h 681038"/>
              <a:gd name="connsiteX0" fmla="*/ 0 w 1540669"/>
              <a:gd name="connsiteY0" fmla="*/ 0 h 681038"/>
              <a:gd name="connsiteX1" fmla="*/ 588169 w 1540669"/>
              <a:gd name="connsiteY1" fmla="*/ 0 h 681038"/>
              <a:gd name="connsiteX2" fmla="*/ 1540669 w 1540669"/>
              <a:gd name="connsiteY2" fmla="*/ 681038 h 6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669" h="681038">
                <a:moveTo>
                  <a:pt x="0" y="0"/>
                </a:moveTo>
                <a:lnTo>
                  <a:pt x="588169" y="0"/>
                </a:lnTo>
                <a:lnTo>
                  <a:pt x="1540669" y="681038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Freeform: Shape 1029">
            <a:extLst>
              <a:ext uri="{FF2B5EF4-FFF2-40B4-BE49-F238E27FC236}">
                <a16:creationId xmlns:a16="http://schemas.microsoft.com/office/drawing/2014/main" id="{4DF3C988-D236-4784-A21B-4286C6DDEF77}"/>
              </a:ext>
            </a:extLst>
          </p:cNvPr>
          <p:cNvSpPr/>
          <p:nvPr/>
        </p:nvSpPr>
        <p:spPr>
          <a:xfrm>
            <a:off x="2152650" y="1959769"/>
            <a:ext cx="1373981" cy="269081"/>
          </a:xfrm>
          <a:custGeom>
            <a:avLst/>
            <a:gdLst>
              <a:gd name="connsiteX0" fmla="*/ 0 w 1373981"/>
              <a:gd name="connsiteY0" fmla="*/ 0 h 269081"/>
              <a:gd name="connsiteX1" fmla="*/ 990600 w 1373981"/>
              <a:gd name="connsiteY1" fmla="*/ 0 h 269081"/>
              <a:gd name="connsiteX2" fmla="*/ 1373981 w 1373981"/>
              <a:gd name="connsiteY2" fmla="*/ 269081 h 26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3981" h="269081">
                <a:moveTo>
                  <a:pt x="0" y="0"/>
                </a:moveTo>
                <a:lnTo>
                  <a:pt x="990600" y="0"/>
                </a:lnTo>
                <a:lnTo>
                  <a:pt x="1373981" y="269081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EC0E03-994C-4DB2-8550-193F71DA9CB7}"/>
              </a:ext>
            </a:extLst>
          </p:cNvPr>
          <p:cNvSpPr/>
          <p:nvPr/>
        </p:nvSpPr>
        <p:spPr>
          <a:xfrm flipH="1">
            <a:off x="5395248" y="1414967"/>
            <a:ext cx="1540667" cy="681038"/>
          </a:xfrm>
          <a:custGeom>
            <a:avLst/>
            <a:gdLst>
              <a:gd name="connsiteX0" fmla="*/ 0 w 1540669"/>
              <a:gd name="connsiteY0" fmla="*/ 0 h 681038"/>
              <a:gd name="connsiteX1" fmla="*/ 1131094 w 1540669"/>
              <a:gd name="connsiteY1" fmla="*/ 0 h 681038"/>
              <a:gd name="connsiteX2" fmla="*/ 1540669 w 1540669"/>
              <a:gd name="connsiteY2" fmla="*/ 681038 h 681038"/>
              <a:gd name="connsiteX0" fmla="*/ 0 w 1540669"/>
              <a:gd name="connsiteY0" fmla="*/ 0 h 681038"/>
              <a:gd name="connsiteX1" fmla="*/ 588169 w 1540669"/>
              <a:gd name="connsiteY1" fmla="*/ 0 h 681038"/>
              <a:gd name="connsiteX2" fmla="*/ 1540669 w 1540669"/>
              <a:gd name="connsiteY2" fmla="*/ 681038 h 6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669" h="681038">
                <a:moveTo>
                  <a:pt x="0" y="0"/>
                </a:moveTo>
                <a:lnTo>
                  <a:pt x="588169" y="0"/>
                </a:lnTo>
                <a:lnTo>
                  <a:pt x="1540669" y="681038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D4C5AC9-9519-43EE-AC7B-ADABC14C0AF1}"/>
              </a:ext>
            </a:extLst>
          </p:cNvPr>
          <p:cNvSpPr/>
          <p:nvPr/>
        </p:nvSpPr>
        <p:spPr>
          <a:xfrm flipH="1">
            <a:off x="5571372" y="1954695"/>
            <a:ext cx="1373979" cy="269081"/>
          </a:xfrm>
          <a:custGeom>
            <a:avLst/>
            <a:gdLst>
              <a:gd name="connsiteX0" fmla="*/ 0 w 1373981"/>
              <a:gd name="connsiteY0" fmla="*/ 0 h 269081"/>
              <a:gd name="connsiteX1" fmla="*/ 990600 w 1373981"/>
              <a:gd name="connsiteY1" fmla="*/ 0 h 269081"/>
              <a:gd name="connsiteX2" fmla="*/ 1373981 w 1373981"/>
              <a:gd name="connsiteY2" fmla="*/ 269081 h 26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3981" h="269081">
                <a:moveTo>
                  <a:pt x="0" y="0"/>
                </a:moveTo>
                <a:lnTo>
                  <a:pt x="990600" y="0"/>
                </a:lnTo>
                <a:lnTo>
                  <a:pt x="1373981" y="269081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530407-B65B-4CDE-B72B-49EB70685B06}"/>
              </a:ext>
            </a:extLst>
          </p:cNvPr>
          <p:cNvSpPr txBox="1"/>
          <p:nvPr/>
        </p:nvSpPr>
        <p:spPr>
          <a:xfrm>
            <a:off x="6584465" y="3493427"/>
            <a:ext cx="245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Up/Down: </a:t>
            </a:r>
            <a:r>
              <a:rPr lang="en-US" i="1" dirty="0"/>
              <a:t>undefined</a:t>
            </a:r>
          </a:p>
          <a:p>
            <a:r>
              <a:rPr lang="en-US" dirty="0"/>
              <a:t>Left/Right: </a:t>
            </a:r>
            <a:r>
              <a:rPr lang="en-US" i="1" dirty="0"/>
              <a:t>undefined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B49712-278B-4288-8421-8A7FF388E3C8}"/>
              </a:ext>
            </a:extLst>
          </p:cNvPr>
          <p:cNvSpPr txBox="1"/>
          <p:nvPr/>
        </p:nvSpPr>
        <p:spPr>
          <a:xfrm>
            <a:off x="6576435" y="4144633"/>
            <a:ext cx="177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Click: </a:t>
            </a:r>
            <a:r>
              <a:rPr lang="en-US" i="1" dirty="0"/>
              <a:t>undefined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05BD27-EE96-4469-A532-D7AE760BD95D}"/>
              </a:ext>
            </a:extLst>
          </p:cNvPr>
          <p:cNvSpPr txBox="1"/>
          <p:nvPr/>
        </p:nvSpPr>
        <p:spPr>
          <a:xfrm>
            <a:off x="6576436" y="1628584"/>
            <a:ext cx="153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RB: </a:t>
            </a:r>
            <a:r>
              <a:rPr lang="en-US" i="1" dirty="0"/>
              <a:t>undefined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6C2A43-E76D-4A43-90B6-5A8EDDF9FD6A}"/>
              </a:ext>
            </a:extLst>
          </p:cNvPr>
          <p:cNvSpPr txBox="1"/>
          <p:nvPr/>
        </p:nvSpPr>
        <p:spPr>
          <a:xfrm>
            <a:off x="120650" y="3584250"/>
            <a:ext cx="225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Up/Down: Throttle</a:t>
            </a:r>
          </a:p>
          <a:p>
            <a:pPr algn="r"/>
            <a:r>
              <a:rPr lang="en-US" dirty="0"/>
              <a:t>Left/Right: </a:t>
            </a:r>
            <a:r>
              <a:rPr lang="en-US" i="1" dirty="0"/>
              <a:t>undefined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0732C5F-FB4A-40ED-82A7-3E5861BA1472}"/>
              </a:ext>
            </a:extLst>
          </p:cNvPr>
          <p:cNvSpPr/>
          <p:nvPr/>
        </p:nvSpPr>
        <p:spPr>
          <a:xfrm flipV="1">
            <a:off x="1852520" y="3660938"/>
            <a:ext cx="1898532" cy="269083"/>
          </a:xfrm>
          <a:custGeom>
            <a:avLst/>
            <a:gdLst>
              <a:gd name="connsiteX0" fmla="*/ 0 w 1540669"/>
              <a:gd name="connsiteY0" fmla="*/ 0 h 681038"/>
              <a:gd name="connsiteX1" fmla="*/ 1131094 w 1540669"/>
              <a:gd name="connsiteY1" fmla="*/ 0 h 681038"/>
              <a:gd name="connsiteX2" fmla="*/ 1540669 w 1540669"/>
              <a:gd name="connsiteY2" fmla="*/ 681038 h 681038"/>
              <a:gd name="connsiteX0" fmla="*/ 0 w 1540669"/>
              <a:gd name="connsiteY0" fmla="*/ 0 h 681038"/>
              <a:gd name="connsiteX1" fmla="*/ 588169 w 1540669"/>
              <a:gd name="connsiteY1" fmla="*/ 0 h 681038"/>
              <a:gd name="connsiteX2" fmla="*/ 1540669 w 1540669"/>
              <a:gd name="connsiteY2" fmla="*/ 681038 h 6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669" h="681038">
                <a:moveTo>
                  <a:pt x="0" y="0"/>
                </a:moveTo>
                <a:lnTo>
                  <a:pt x="588169" y="0"/>
                </a:lnTo>
                <a:lnTo>
                  <a:pt x="1540669" y="681038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3DD3AB-5A67-4067-83F2-82E10D116FBE}"/>
              </a:ext>
            </a:extLst>
          </p:cNvPr>
          <p:cNvSpPr/>
          <p:nvPr/>
        </p:nvSpPr>
        <p:spPr>
          <a:xfrm flipH="1">
            <a:off x="5667740" y="2289058"/>
            <a:ext cx="1271586" cy="223858"/>
          </a:xfrm>
          <a:custGeom>
            <a:avLst/>
            <a:gdLst>
              <a:gd name="connsiteX0" fmla="*/ 0 w 1373981"/>
              <a:gd name="connsiteY0" fmla="*/ 0 h 269081"/>
              <a:gd name="connsiteX1" fmla="*/ 990600 w 1373981"/>
              <a:gd name="connsiteY1" fmla="*/ 0 h 269081"/>
              <a:gd name="connsiteX2" fmla="*/ 1373981 w 1373981"/>
              <a:gd name="connsiteY2" fmla="*/ 269081 h 269081"/>
              <a:gd name="connsiteX0" fmla="*/ 0 w 1271588"/>
              <a:gd name="connsiteY0" fmla="*/ 2862 h 269081"/>
              <a:gd name="connsiteX1" fmla="*/ 888207 w 1271588"/>
              <a:gd name="connsiteY1" fmla="*/ 0 h 269081"/>
              <a:gd name="connsiteX2" fmla="*/ 1271588 w 1271588"/>
              <a:gd name="connsiteY2" fmla="*/ 269081 h 26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588" h="269081">
                <a:moveTo>
                  <a:pt x="0" y="2862"/>
                </a:moveTo>
                <a:lnTo>
                  <a:pt x="888207" y="0"/>
                </a:lnTo>
                <a:lnTo>
                  <a:pt x="1271588" y="269081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029FFD-FC2D-44F6-A92C-9C293155F42F}"/>
              </a:ext>
            </a:extLst>
          </p:cNvPr>
          <p:cNvSpPr/>
          <p:nvPr/>
        </p:nvSpPr>
        <p:spPr>
          <a:xfrm flipH="1">
            <a:off x="5455112" y="2658390"/>
            <a:ext cx="1471610" cy="272256"/>
          </a:xfrm>
          <a:custGeom>
            <a:avLst/>
            <a:gdLst>
              <a:gd name="connsiteX0" fmla="*/ 0 w 1373981"/>
              <a:gd name="connsiteY0" fmla="*/ 0 h 269081"/>
              <a:gd name="connsiteX1" fmla="*/ 990600 w 1373981"/>
              <a:gd name="connsiteY1" fmla="*/ 0 h 269081"/>
              <a:gd name="connsiteX2" fmla="*/ 1373981 w 1373981"/>
              <a:gd name="connsiteY2" fmla="*/ 269081 h 269081"/>
              <a:gd name="connsiteX0" fmla="*/ 0 w 1373981"/>
              <a:gd name="connsiteY0" fmla="*/ 3175 h 272256"/>
              <a:gd name="connsiteX1" fmla="*/ 892175 w 1373981"/>
              <a:gd name="connsiteY1" fmla="*/ 0 h 272256"/>
              <a:gd name="connsiteX2" fmla="*/ 1373981 w 1373981"/>
              <a:gd name="connsiteY2" fmla="*/ 272256 h 272256"/>
              <a:gd name="connsiteX0" fmla="*/ 0 w 1471612"/>
              <a:gd name="connsiteY0" fmla="*/ 3175 h 272256"/>
              <a:gd name="connsiteX1" fmla="*/ 989806 w 1471612"/>
              <a:gd name="connsiteY1" fmla="*/ 0 h 272256"/>
              <a:gd name="connsiteX2" fmla="*/ 1471612 w 1471612"/>
              <a:gd name="connsiteY2" fmla="*/ 272256 h 2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612" h="272256">
                <a:moveTo>
                  <a:pt x="0" y="3175"/>
                </a:moveTo>
                <a:lnTo>
                  <a:pt x="989806" y="0"/>
                </a:lnTo>
                <a:lnTo>
                  <a:pt x="1471612" y="272256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2BC55F-72DD-44A9-A962-4AD9CFB00B57}"/>
              </a:ext>
            </a:extLst>
          </p:cNvPr>
          <p:cNvSpPr txBox="1"/>
          <p:nvPr/>
        </p:nvSpPr>
        <p:spPr>
          <a:xfrm>
            <a:off x="6576436" y="1984736"/>
            <a:ext cx="153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undefined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2C71B2-94BD-4980-B97B-F209943365F8}"/>
              </a:ext>
            </a:extLst>
          </p:cNvPr>
          <p:cNvSpPr txBox="1"/>
          <p:nvPr/>
        </p:nvSpPr>
        <p:spPr>
          <a:xfrm>
            <a:off x="6576435" y="2330759"/>
            <a:ext cx="153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undefined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AE04BE6-8C9B-4479-B38D-0C5E347A6EE6}"/>
              </a:ext>
            </a:extLst>
          </p:cNvPr>
          <p:cNvSpPr/>
          <p:nvPr/>
        </p:nvSpPr>
        <p:spPr>
          <a:xfrm flipH="1" flipV="1">
            <a:off x="5161398" y="3732634"/>
            <a:ext cx="1898532" cy="411999"/>
          </a:xfrm>
          <a:custGeom>
            <a:avLst/>
            <a:gdLst>
              <a:gd name="connsiteX0" fmla="*/ 0 w 1540669"/>
              <a:gd name="connsiteY0" fmla="*/ 0 h 681038"/>
              <a:gd name="connsiteX1" fmla="*/ 1131094 w 1540669"/>
              <a:gd name="connsiteY1" fmla="*/ 0 h 681038"/>
              <a:gd name="connsiteX2" fmla="*/ 1540669 w 1540669"/>
              <a:gd name="connsiteY2" fmla="*/ 681038 h 681038"/>
              <a:gd name="connsiteX0" fmla="*/ 0 w 1540669"/>
              <a:gd name="connsiteY0" fmla="*/ 0 h 681038"/>
              <a:gd name="connsiteX1" fmla="*/ 588169 w 1540669"/>
              <a:gd name="connsiteY1" fmla="*/ 0 h 681038"/>
              <a:gd name="connsiteX2" fmla="*/ 1540669 w 1540669"/>
              <a:gd name="connsiteY2" fmla="*/ 681038 h 6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669" h="681038">
                <a:moveTo>
                  <a:pt x="0" y="0"/>
                </a:moveTo>
                <a:lnTo>
                  <a:pt x="588169" y="0"/>
                </a:lnTo>
                <a:lnTo>
                  <a:pt x="1540669" y="681038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C6C4CE6-53D4-4914-8AD3-5F52860183E7}"/>
              </a:ext>
            </a:extLst>
          </p:cNvPr>
          <p:cNvSpPr/>
          <p:nvPr/>
        </p:nvSpPr>
        <p:spPr>
          <a:xfrm flipH="1" flipV="1">
            <a:off x="5957450" y="3020152"/>
            <a:ext cx="1471610" cy="165336"/>
          </a:xfrm>
          <a:custGeom>
            <a:avLst/>
            <a:gdLst>
              <a:gd name="connsiteX0" fmla="*/ 0 w 1373981"/>
              <a:gd name="connsiteY0" fmla="*/ 0 h 269081"/>
              <a:gd name="connsiteX1" fmla="*/ 990600 w 1373981"/>
              <a:gd name="connsiteY1" fmla="*/ 0 h 269081"/>
              <a:gd name="connsiteX2" fmla="*/ 1373981 w 1373981"/>
              <a:gd name="connsiteY2" fmla="*/ 269081 h 269081"/>
              <a:gd name="connsiteX0" fmla="*/ 0 w 1373981"/>
              <a:gd name="connsiteY0" fmla="*/ 3175 h 272256"/>
              <a:gd name="connsiteX1" fmla="*/ 892175 w 1373981"/>
              <a:gd name="connsiteY1" fmla="*/ 0 h 272256"/>
              <a:gd name="connsiteX2" fmla="*/ 1373981 w 1373981"/>
              <a:gd name="connsiteY2" fmla="*/ 272256 h 272256"/>
              <a:gd name="connsiteX0" fmla="*/ 0 w 1471612"/>
              <a:gd name="connsiteY0" fmla="*/ 3175 h 272256"/>
              <a:gd name="connsiteX1" fmla="*/ 989806 w 1471612"/>
              <a:gd name="connsiteY1" fmla="*/ 0 h 272256"/>
              <a:gd name="connsiteX2" fmla="*/ 1471612 w 1471612"/>
              <a:gd name="connsiteY2" fmla="*/ 272256 h 2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612" h="272256">
                <a:moveTo>
                  <a:pt x="0" y="3175"/>
                </a:moveTo>
                <a:lnTo>
                  <a:pt x="989806" y="0"/>
                </a:lnTo>
                <a:lnTo>
                  <a:pt x="1471612" y="272256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2073EA5-947E-4505-9368-7F91B2F28EB8}"/>
              </a:ext>
            </a:extLst>
          </p:cNvPr>
          <p:cNvSpPr/>
          <p:nvPr/>
        </p:nvSpPr>
        <p:spPr>
          <a:xfrm flipH="1" flipV="1">
            <a:off x="5618926" y="3311145"/>
            <a:ext cx="1471610" cy="165336"/>
          </a:xfrm>
          <a:custGeom>
            <a:avLst/>
            <a:gdLst>
              <a:gd name="connsiteX0" fmla="*/ 0 w 1373981"/>
              <a:gd name="connsiteY0" fmla="*/ 0 h 269081"/>
              <a:gd name="connsiteX1" fmla="*/ 990600 w 1373981"/>
              <a:gd name="connsiteY1" fmla="*/ 0 h 269081"/>
              <a:gd name="connsiteX2" fmla="*/ 1373981 w 1373981"/>
              <a:gd name="connsiteY2" fmla="*/ 269081 h 269081"/>
              <a:gd name="connsiteX0" fmla="*/ 0 w 1373981"/>
              <a:gd name="connsiteY0" fmla="*/ 3175 h 272256"/>
              <a:gd name="connsiteX1" fmla="*/ 892175 w 1373981"/>
              <a:gd name="connsiteY1" fmla="*/ 0 h 272256"/>
              <a:gd name="connsiteX2" fmla="*/ 1373981 w 1373981"/>
              <a:gd name="connsiteY2" fmla="*/ 272256 h 272256"/>
              <a:gd name="connsiteX0" fmla="*/ 0 w 1471612"/>
              <a:gd name="connsiteY0" fmla="*/ 3175 h 272256"/>
              <a:gd name="connsiteX1" fmla="*/ 989806 w 1471612"/>
              <a:gd name="connsiteY1" fmla="*/ 0 h 272256"/>
              <a:gd name="connsiteX2" fmla="*/ 1471612 w 1471612"/>
              <a:gd name="connsiteY2" fmla="*/ 272256 h 2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612" h="272256">
                <a:moveTo>
                  <a:pt x="0" y="3175"/>
                </a:moveTo>
                <a:lnTo>
                  <a:pt x="989806" y="0"/>
                </a:lnTo>
                <a:lnTo>
                  <a:pt x="1471612" y="272256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3F06C1-5AC6-40D1-9D58-3CC65EA224B3}"/>
              </a:ext>
            </a:extLst>
          </p:cNvPr>
          <p:cNvSpPr txBox="1"/>
          <p:nvPr/>
        </p:nvSpPr>
        <p:spPr>
          <a:xfrm>
            <a:off x="6584465" y="2877928"/>
            <a:ext cx="153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undefined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C84541-6276-4D97-86FC-1AD7BB39CF6A}"/>
              </a:ext>
            </a:extLst>
          </p:cNvPr>
          <p:cNvSpPr txBox="1"/>
          <p:nvPr/>
        </p:nvSpPr>
        <p:spPr>
          <a:xfrm>
            <a:off x="6584465" y="3185488"/>
            <a:ext cx="153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334246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</TotalTime>
  <Words>101</Words>
  <Application>Microsoft Office PowerPoint</Application>
  <PresentationFormat>Letter Paper (8.5x11 in)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Schiavone</dc:creator>
  <cp:lastModifiedBy>Adam Schiavone</cp:lastModifiedBy>
  <cp:revision>7</cp:revision>
  <dcterms:created xsi:type="dcterms:W3CDTF">2018-04-28T06:59:54Z</dcterms:created>
  <dcterms:modified xsi:type="dcterms:W3CDTF">2018-05-05T06:35:12Z</dcterms:modified>
</cp:coreProperties>
</file>