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Error generating response. Exception: The model `text-davinci-003` has been deprecated, learn more here: https://platform.openai.com/docs/deprecations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