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afb3282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afb3282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afb3282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afb3282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afb3282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afb3282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afb328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dafb328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afb328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afb328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afb328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afb328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afb3282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afb3282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dafb3282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dafb3282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afb328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afb328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afb3282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afb3282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afb328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afb328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afb3282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afb3282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-46675" y="-28000"/>
            <a:ext cx="9190800" cy="5246100"/>
          </a:xfrm>
          <a:prstGeom prst="rect">
            <a:avLst/>
          </a:prstGeom>
          <a:solidFill>
            <a:srgbClr val="36C5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25" y="818288"/>
            <a:ext cx="2805551" cy="35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0" l="40870" r="14506" t="0"/>
          <a:stretch/>
        </p:blipFill>
        <p:spPr>
          <a:xfrm>
            <a:off x="4488850" y="817775"/>
            <a:ext cx="3656574" cy="35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-46675" y="-28000"/>
            <a:ext cx="9190800" cy="5246100"/>
          </a:xfrm>
          <a:prstGeom prst="rect">
            <a:avLst/>
          </a:prstGeom>
          <a:solidFill>
            <a:srgbClr val="36C5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1290150" y="1457275"/>
            <a:ext cx="65637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700,000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200,000        500,000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-46675" y="-28000"/>
            <a:ext cx="9190800" cy="5246100"/>
          </a:xfrm>
          <a:prstGeom prst="rect">
            <a:avLst/>
          </a:prstGeom>
          <a:solidFill>
            <a:srgbClr val="36C5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1061550" y="1709775"/>
            <a:ext cx="65637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1,200,000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-46675" y="-28000"/>
            <a:ext cx="9190800" cy="5246100"/>
          </a:xfrm>
          <a:prstGeom prst="rect">
            <a:avLst/>
          </a:prstGeom>
          <a:solidFill>
            <a:srgbClr val="36C5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7338" l="0" r="0" t="7329"/>
          <a:stretch/>
        </p:blipFill>
        <p:spPr>
          <a:xfrm>
            <a:off x="428489" y="1554874"/>
            <a:ext cx="1555800" cy="155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311700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Adam 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Bako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 Scientist &amp; Developer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33" y="1554874"/>
            <a:ext cx="1555800" cy="15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 b="10803" l="0" r="34563" t="40087"/>
          <a:stretch/>
        </p:blipFill>
        <p:spPr>
          <a:xfrm>
            <a:off x="7125214" y="1554874"/>
            <a:ext cx="1555800" cy="155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7010400" y="3068400"/>
            <a:ext cx="19398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Ignacio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Aparicio Vázquez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 Scientist &amp; Computer vision expert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6">
            <a:alphaModFix/>
          </a:blip>
          <a:srcRect b="35794" l="6703" r="10842" t="22976"/>
          <a:stretch/>
        </p:blipFill>
        <p:spPr>
          <a:xfrm>
            <a:off x="2102670" y="1554874"/>
            <a:ext cx="1555800" cy="155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1986375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Lorenzo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Foà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Data scientist &amp;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Sales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335725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Marina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Kurokawa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Marketing &amp;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Financing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6852" y="1554874"/>
            <a:ext cx="1555800" cy="15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3661050" y="3107891"/>
            <a:ext cx="1789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Gereltsetseg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Altangerel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Computer networking       &amp;  Researcher</a:t>
            </a:r>
            <a:endParaRPr b="1" sz="1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255850" y="3702150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68100" y="1056300"/>
            <a:ext cx="21702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1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3</a:t>
            </a:r>
            <a:endParaRPr sz="9600"/>
          </a:p>
        </p:txBody>
      </p:sp>
      <p:cxnSp>
        <p:nvCxnSpPr>
          <p:cNvPr id="61" name="Google Shape;61;p14"/>
          <p:cNvCxnSpPr/>
          <p:nvPr/>
        </p:nvCxnSpPr>
        <p:spPr>
          <a:xfrm>
            <a:off x="4170225" y="2639075"/>
            <a:ext cx="11478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944050" y="1714200"/>
            <a:ext cx="3255900" cy="20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900 €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668100" y="1056300"/>
            <a:ext cx="21702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1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2</a:t>
            </a:r>
            <a:endParaRPr sz="9600"/>
          </a:p>
        </p:txBody>
      </p:sp>
      <p:cxnSp>
        <p:nvCxnSpPr>
          <p:cNvPr id="72" name="Google Shape;72;p16"/>
          <p:cNvCxnSpPr/>
          <p:nvPr/>
        </p:nvCxnSpPr>
        <p:spPr>
          <a:xfrm>
            <a:off x="4170225" y="2639075"/>
            <a:ext cx="11478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668100" y="1056300"/>
            <a:ext cx="21702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2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5</a:t>
            </a:r>
            <a:endParaRPr sz="9600"/>
          </a:p>
        </p:txBody>
      </p:sp>
      <p:cxnSp>
        <p:nvCxnSpPr>
          <p:cNvPr id="78" name="Google Shape;78;p17"/>
          <p:cNvCxnSpPr/>
          <p:nvPr/>
        </p:nvCxnSpPr>
        <p:spPr>
          <a:xfrm>
            <a:off x="4170225" y="2639075"/>
            <a:ext cx="1147800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amera security parking lot"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25" y="1312724"/>
            <a:ext cx="3290475" cy="24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0" l="14852" r="17268" t="0"/>
          <a:stretch/>
        </p:blipFill>
        <p:spPr>
          <a:xfrm>
            <a:off x="4745200" y="1228813"/>
            <a:ext cx="3480951" cy="26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7674" y="0"/>
            <a:ext cx="9434544" cy="544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-46675" y="-28000"/>
            <a:ext cx="9190800" cy="5246100"/>
          </a:xfrm>
          <a:prstGeom prst="rect">
            <a:avLst/>
          </a:prstGeom>
          <a:solidFill>
            <a:srgbClr val="36C5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5004950" y="1868575"/>
            <a:ext cx="37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to vacant on-street parking spots in the city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2698984" y="934677"/>
            <a:ext cx="1837200" cy="3542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570675" y="894450"/>
            <a:ext cx="1837200" cy="3542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894" y="1230205"/>
            <a:ext cx="1659422" cy="295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69" y="1189955"/>
            <a:ext cx="1659422" cy="2951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-46675" y="-28000"/>
            <a:ext cx="9190800" cy="5246100"/>
          </a:xfrm>
          <a:prstGeom prst="rect">
            <a:avLst/>
          </a:prstGeom>
          <a:solidFill>
            <a:srgbClr val="36C5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290150" y="2066875"/>
            <a:ext cx="65637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Percentage of sales model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