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8" r:id="rId1"/>
  </p:sldMasterIdLst>
  <p:notesMasterIdLst>
    <p:notesMasterId r:id="rId21"/>
  </p:notesMasterIdLst>
  <p:handoutMasterIdLst>
    <p:handoutMasterId r:id="rId22"/>
  </p:handoutMasterIdLst>
  <p:sldIdLst>
    <p:sldId id="257" r:id="rId2"/>
    <p:sldId id="258" r:id="rId3"/>
    <p:sldId id="272" r:id="rId4"/>
    <p:sldId id="260" r:id="rId5"/>
    <p:sldId id="273" r:id="rId6"/>
    <p:sldId id="274" r:id="rId7"/>
    <p:sldId id="361" r:id="rId8"/>
    <p:sldId id="362" r:id="rId9"/>
    <p:sldId id="365" r:id="rId10"/>
    <p:sldId id="363" r:id="rId11"/>
    <p:sldId id="364" r:id="rId12"/>
    <p:sldId id="366" r:id="rId13"/>
    <p:sldId id="367" r:id="rId14"/>
    <p:sldId id="368" r:id="rId15"/>
    <p:sldId id="369" r:id="rId16"/>
    <p:sldId id="270" r:id="rId17"/>
    <p:sldId id="277" r:id="rId18"/>
    <p:sldId id="276" r:id="rId19"/>
    <p:sldId id="262"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orient="horz" pos="412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80FFFE-0DC2-4665-836B-3A2387EB668E}" v="111" dt="2025-10-02T13:41:21.530"/>
  </p1510:revLst>
</p1510:revInfo>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7" autoAdjust="0"/>
    <p:restoredTop sz="89911" autoAdjust="0"/>
  </p:normalViewPr>
  <p:slideViewPr>
    <p:cSldViewPr snapToGrid="0">
      <p:cViewPr varScale="1">
        <p:scale>
          <a:sx n="97" d="100"/>
          <a:sy n="97" d="100"/>
        </p:scale>
        <p:origin x="106" y="662"/>
      </p:cViewPr>
      <p:guideLst>
        <p:guide orient="horz" pos="2160"/>
        <p:guide pos="3840"/>
        <p:guide pos="7296"/>
        <p:guide orient="horz" pos="4128"/>
      </p:guideLst>
    </p:cSldViewPr>
  </p:slideViewPr>
  <p:notesTextViewPr>
    <p:cViewPr>
      <p:scale>
        <a:sx n="3" d="2"/>
        <a:sy n="3" d="2"/>
      </p:scale>
      <p:origin x="0" y="0"/>
    </p:cViewPr>
  </p:notesTextViewPr>
  <p:notesViewPr>
    <p:cSldViewPr snapToGrid="0" showGuides="1">
      <p:cViewPr varScale="1">
        <p:scale>
          <a:sx n="90" d="100"/>
          <a:sy n="90" d="100"/>
        </p:scale>
        <p:origin x="2850" y="9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MITH, Jo (WORCESTERSHIRE ACUTE HOSPITALS NHS TRUST)" userId="c5e57179-71a5-4115-bff9-381b74d38a6b" providerId="ADAL" clId="{0BD9B6D9-4941-4DB5-BA7D-AFDE24E355CD}"/>
    <pc:docChg chg="undo custSel addSld delSld modSld sldOrd">
      <pc:chgData name="SMITH, Jo (WORCESTERSHIRE ACUTE HOSPITALS NHS TRUST)" userId="c5e57179-71a5-4115-bff9-381b74d38a6b" providerId="ADAL" clId="{0BD9B6D9-4941-4DB5-BA7D-AFDE24E355CD}" dt="2025-10-02T13:41:30.730" v="3310" actId="113"/>
      <pc:docMkLst>
        <pc:docMk/>
      </pc:docMkLst>
      <pc:sldChg chg="addSp delSp modSp mod modAnim">
        <pc:chgData name="SMITH, Jo (WORCESTERSHIRE ACUTE HOSPITALS NHS TRUST)" userId="c5e57179-71a5-4115-bff9-381b74d38a6b" providerId="ADAL" clId="{0BD9B6D9-4941-4DB5-BA7D-AFDE24E355CD}" dt="2025-10-02T10:44:01.675" v="2752" actId="20577"/>
        <pc:sldMkLst>
          <pc:docMk/>
          <pc:sldMk cId="706305541" sldId="257"/>
        </pc:sldMkLst>
        <pc:spChg chg="mod">
          <ac:chgData name="SMITH, Jo (WORCESTERSHIRE ACUTE HOSPITALS NHS TRUST)" userId="c5e57179-71a5-4115-bff9-381b74d38a6b" providerId="ADAL" clId="{0BD9B6D9-4941-4DB5-BA7D-AFDE24E355CD}" dt="2025-10-02T08:54:38.969" v="987" actId="26606"/>
          <ac:spMkLst>
            <pc:docMk/>
            <pc:sldMk cId="706305541" sldId="257"/>
            <ac:spMk id="2" creationId="{00000000-0000-0000-0000-000000000000}"/>
          </ac:spMkLst>
        </pc:spChg>
        <pc:spChg chg="mod">
          <ac:chgData name="SMITH, Jo (WORCESTERSHIRE ACUTE HOSPITALS NHS TRUST)" userId="c5e57179-71a5-4115-bff9-381b74d38a6b" providerId="ADAL" clId="{0BD9B6D9-4941-4DB5-BA7D-AFDE24E355CD}" dt="2025-10-02T10:44:01.675" v="2752" actId="20577"/>
          <ac:spMkLst>
            <pc:docMk/>
            <pc:sldMk cId="706305541" sldId="257"/>
            <ac:spMk id="3" creationId="{00000000-0000-0000-0000-000000000000}"/>
          </ac:spMkLst>
        </pc:spChg>
        <pc:spChg chg="del">
          <ac:chgData name="SMITH, Jo (WORCESTERSHIRE ACUTE HOSPITALS NHS TRUST)" userId="c5e57179-71a5-4115-bff9-381b74d38a6b" providerId="ADAL" clId="{0BD9B6D9-4941-4DB5-BA7D-AFDE24E355CD}" dt="2025-10-02T08:52:24.283" v="968" actId="26606"/>
          <ac:spMkLst>
            <pc:docMk/>
            <pc:sldMk cId="706305541" sldId="257"/>
            <ac:spMk id="8" creationId="{6F5A5072-7B47-4D32-B52A-4EBBF590B8A5}"/>
          </ac:spMkLst>
        </pc:spChg>
        <pc:spChg chg="del">
          <ac:chgData name="SMITH, Jo (WORCESTERSHIRE ACUTE HOSPITALS NHS TRUST)" userId="c5e57179-71a5-4115-bff9-381b74d38a6b" providerId="ADAL" clId="{0BD9B6D9-4941-4DB5-BA7D-AFDE24E355CD}" dt="2025-10-02T08:52:24.283" v="968" actId="26606"/>
          <ac:spMkLst>
            <pc:docMk/>
            <pc:sldMk cId="706305541" sldId="257"/>
            <ac:spMk id="12" creationId="{6016219D-510E-4184-9090-6D5578A87BD1}"/>
          </ac:spMkLst>
        </pc:spChg>
        <pc:spChg chg="del">
          <ac:chgData name="SMITH, Jo (WORCESTERSHIRE ACUTE HOSPITALS NHS TRUST)" userId="c5e57179-71a5-4115-bff9-381b74d38a6b" providerId="ADAL" clId="{0BD9B6D9-4941-4DB5-BA7D-AFDE24E355CD}" dt="2025-10-02T08:52:24.283" v="968" actId="26606"/>
          <ac:spMkLst>
            <pc:docMk/>
            <pc:sldMk cId="706305541" sldId="257"/>
            <ac:spMk id="14" creationId="{AFF4A713-7B75-4B21-90D7-5AB19547C728}"/>
          </ac:spMkLst>
        </pc:spChg>
        <pc:spChg chg="del">
          <ac:chgData name="SMITH, Jo (WORCESTERSHIRE ACUTE HOSPITALS NHS TRUST)" userId="c5e57179-71a5-4115-bff9-381b74d38a6b" providerId="ADAL" clId="{0BD9B6D9-4941-4DB5-BA7D-AFDE24E355CD}" dt="2025-10-02T08:52:24.283" v="968" actId="26606"/>
          <ac:spMkLst>
            <pc:docMk/>
            <pc:sldMk cId="706305541" sldId="257"/>
            <ac:spMk id="16" creationId="{DC631C0B-6DA6-4E57-8231-CE32B3434A7E}"/>
          </ac:spMkLst>
        </pc:spChg>
        <pc:spChg chg="del">
          <ac:chgData name="SMITH, Jo (WORCESTERSHIRE ACUTE HOSPITALS NHS TRUST)" userId="c5e57179-71a5-4115-bff9-381b74d38a6b" providerId="ADAL" clId="{0BD9B6D9-4941-4DB5-BA7D-AFDE24E355CD}" dt="2025-10-02T08:52:24.283" v="968" actId="26606"/>
          <ac:spMkLst>
            <pc:docMk/>
            <pc:sldMk cId="706305541" sldId="257"/>
            <ac:spMk id="18" creationId="{C29501E6-A978-4A61-9689-9085AF97A53A}"/>
          </ac:spMkLst>
        </pc:spChg>
        <pc:spChg chg="add del">
          <ac:chgData name="SMITH, Jo (WORCESTERSHIRE ACUTE HOSPITALS NHS TRUST)" userId="c5e57179-71a5-4115-bff9-381b74d38a6b" providerId="ADAL" clId="{0BD9B6D9-4941-4DB5-BA7D-AFDE24E355CD}" dt="2025-10-02T08:54:38.969" v="987" actId="26606"/>
          <ac:spMkLst>
            <pc:docMk/>
            <pc:sldMk cId="706305541" sldId="257"/>
            <ac:spMk id="25" creationId="{5CEAD642-85CF-4750-8432-7C80C901F001}"/>
          </ac:spMkLst>
        </pc:spChg>
        <pc:spChg chg="add del">
          <ac:chgData name="SMITH, Jo (WORCESTERSHIRE ACUTE HOSPITALS NHS TRUST)" userId="c5e57179-71a5-4115-bff9-381b74d38a6b" providerId="ADAL" clId="{0BD9B6D9-4941-4DB5-BA7D-AFDE24E355CD}" dt="2025-10-02T08:54:38.969" v="987" actId="26606"/>
          <ac:spMkLst>
            <pc:docMk/>
            <pc:sldMk cId="706305541" sldId="257"/>
            <ac:spMk id="27" creationId="{FA33EEAE-15D5-4119-8C1E-89D943F911EF}"/>
          </ac:spMkLst>
        </pc:spChg>
        <pc:spChg chg="add del">
          <ac:chgData name="SMITH, Jo (WORCESTERSHIRE ACUTE HOSPITALS NHS TRUST)" userId="c5e57179-71a5-4115-bff9-381b74d38a6b" providerId="ADAL" clId="{0BD9B6D9-4941-4DB5-BA7D-AFDE24E355CD}" dt="2025-10-02T08:54:38.969" v="987" actId="26606"/>
          <ac:spMkLst>
            <pc:docMk/>
            <pc:sldMk cId="706305541" sldId="257"/>
            <ac:spMk id="33" creationId="{8C516CC8-80AC-446C-A56E-9F54B7210402}"/>
          </ac:spMkLst>
        </pc:spChg>
        <pc:spChg chg="add">
          <ac:chgData name="SMITH, Jo (WORCESTERSHIRE ACUTE HOSPITALS NHS TRUST)" userId="c5e57179-71a5-4115-bff9-381b74d38a6b" providerId="ADAL" clId="{0BD9B6D9-4941-4DB5-BA7D-AFDE24E355CD}" dt="2025-10-02T08:54:38.969" v="987" actId="26606"/>
          <ac:spMkLst>
            <pc:docMk/>
            <pc:sldMk cId="706305541" sldId="257"/>
            <ac:spMk id="40" creationId="{6F5A5072-7B47-4D32-B52A-4EBBF590B8A5}"/>
          </ac:spMkLst>
        </pc:spChg>
        <pc:spChg chg="add">
          <ac:chgData name="SMITH, Jo (WORCESTERSHIRE ACUTE HOSPITALS NHS TRUST)" userId="c5e57179-71a5-4115-bff9-381b74d38a6b" providerId="ADAL" clId="{0BD9B6D9-4941-4DB5-BA7D-AFDE24E355CD}" dt="2025-10-02T08:54:38.969" v="987" actId="26606"/>
          <ac:spMkLst>
            <pc:docMk/>
            <pc:sldMk cId="706305541" sldId="257"/>
            <ac:spMk id="42" creationId="{9715DAF0-AE1B-46C9-8A6B-DB2AA05AB91D}"/>
          </ac:spMkLst>
        </pc:spChg>
        <pc:spChg chg="add">
          <ac:chgData name="SMITH, Jo (WORCESTERSHIRE ACUTE HOSPITALS NHS TRUST)" userId="c5e57179-71a5-4115-bff9-381b74d38a6b" providerId="ADAL" clId="{0BD9B6D9-4941-4DB5-BA7D-AFDE24E355CD}" dt="2025-10-02T08:54:38.969" v="987" actId="26606"/>
          <ac:spMkLst>
            <pc:docMk/>
            <pc:sldMk cId="706305541" sldId="257"/>
            <ac:spMk id="44" creationId="{6016219D-510E-4184-9090-6D5578A87BD1}"/>
          </ac:spMkLst>
        </pc:spChg>
        <pc:spChg chg="add">
          <ac:chgData name="SMITH, Jo (WORCESTERSHIRE ACUTE HOSPITALS NHS TRUST)" userId="c5e57179-71a5-4115-bff9-381b74d38a6b" providerId="ADAL" clId="{0BD9B6D9-4941-4DB5-BA7D-AFDE24E355CD}" dt="2025-10-02T08:54:38.969" v="987" actId="26606"/>
          <ac:spMkLst>
            <pc:docMk/>
            <pc:sldMk cId="706305541" sldId="257"/>
            <ac:spMk id="46" creationId="{AFF4A713-7B75-4B21-90D7-5AB19547C728}"/>
          </ac:spMkLst>
        </pc:spChg>
        <pc:spChg chg="add">
          <ac:chgData name="SMITH, Jo (WORCESTERSHIRE ACUTE HOSPITALS NHS TRUST)" userId="c5e57179-71a5-4115-bff9-381b74d38a6b" providerId="ADAL" clId="{0BD9B6D9-4941-4DB5-BA7D-AFDE24E355CD}" dt="2025-10-02T08:54:38.969" v="987" actId="26606"/>
          <ac:spMkLst>
            <pc:docMk/>
            <pc:sldMk cId="706305541" sldId="257"/>
            <ac:spMk id="50" creationId="{C29501E6-A978-4A61-9689-9085AF97A53A}"/>
          </ac:spMkLst>
        </pc:spChg>
      </pc:sldChg>
      <pc:sldChg chg="addSp delSp modSp mod setBg modNotesTx">
        <pc:chgData name="SMITH, Jo (WORCESTERSHIRE ACUTE HOSPITALS NHS TRUST)" userId="c5e57179-71a5-4115-bff9-381b74d38a6b" providerId="ADAL" clId="{0BD9B6D9-4941-4DB5-BA7D-AFDE24E355CD}" dt="2025-10-02T09:48:48.865" v="2549" actId="6549"/>
        <pc:sldMkLst>
          <pc:docMk/>
          <pc:sldMk cId="1851896080" sldId="258"/>
        </pc:sldMkLst>
        <pc:spChg chg="mod">
          <ac:chgData name="SMITH, Jo (WORCESTERSHIRE ACUTE HOSPITALS NHS TRUST)" userId="c5e57179-71a5-4115-bff9-381b74d38a6b" providerId="ADAL" clId="{0BD9B6D9-4941-4DB5-BA7D-AFDE24E355CD}" dt="2025-10-02T08:54:05.612" v="986" actId="26606"/>
          <ac:spMkLst>
            <pc:docMk/>
            <pc:sldMk cId="1851896080" sldId="258"/>
            <ac:spMk id="2" creationId="{00000000-0000-0000-0000-000000000000}"/>
          </ac:spMkLst>
        </pc:spChg>
        <pc:spChg chg="del mod">
          <ac:chgData name="SMITH, Jo (WORCESTERSHIRE ACUTE HOSPITALS NHS TRUST)" userId="c5e57179-71a5-4115-bff9-381b74d38a6b" providerId="ADAL" clId="{0BD9B6D9-4941-4DB5-BA7D-AFDE24E355CD}" dt="2025-10-02T08:51:56.011" v="967" actId="26606"/>
          <ac:spMkLst>
            <pc:docMk/>
            <pc:sldMk cId="1851896080" sldId="258"/>
            <ac:spMk id="3" creationId="{00000000-0000-0000-0000-000000000000}"/>
          </ac:spMkLst>
        </pc:spChg>
        <pc:spChg chg="add del">
          <ac:chgData name="SMITH, Jo (WORCESTERSHIRE ACUTE HOSPITALS NHS TRUST)" userId="c5e57179-71a5-4115-bff9-381b74d38a6b" providerId="ADAL" clId="{0BD9B6D9-4941-4DB5-BA7D-AFDE24E355CD}" dt="2025-10-02T08:54:05.612" v="986" actId="26606"/>
          <ac:spMkLst>
            <pc:docMk/>
            <pc:sldMk cId="1851896080" sldId="258"/>
            <ac:spMk id="9" creationId="{BACC6370-2D7E-4714-9D71-7542949D7D5D}"/>
          </ac:spMkLst>
        </pc:spChg>
        <pc:spChg chg="add del">
          <ac:chgData name="SMITH, Jo (WORCESTERSHIRE ACUTE HOSPITALS NHS TRUST)" userId="c5e57179-71a5-4115-bff9-381b74d38a6b" providerId="ADAL" clId="{0BD9B6D9-4941-4DB5-BA7D-AFDE24E355CD}" dt="2025-10-02T08:54:05.612" v="986" actId="26606"/>
          <ac:spMkLst>
            <pc:docMk/>
            <pc:sldMk cId="1851896080" sldId="258"/>
            <ac:spMk id="11" creationId="{F68B3F68-107C-434F-AA38-110D5EA91B85}"/>
          </ac:spMkLst>
        </pc:spChg>
        <pc:spChg chg="add del">
          <ac:chgData name="SMITH, Jo (WORCESTERSHIRE ACUTE HOSPITALS NHS TRUST)" userId="c5e57179-71a5-4115-bff9-381b74d38a6b" providerId="ADAL" clId="{0BD9B6D9-4941-4DB5-BA7D-AFDE24E355CD}" dt="2025-10-02T08:54:05.612" v="986" actId="26606"/>
          <ac:spMkLst>
            <pc:docMk/>
            <pc:sldMk cId="1851896080" sldId="258"/>
            <ac:spMk id="13" creationId="{AAD0DBB9-1A4B-4391-81D4-CB19F9AB918A}"/>
          </ac:spMkLst>
        </pc:spChg>
        <pc:spChg chg="add del">
          <ac:chgData name="SMITH, Jo (WORCESTERSHIRE ACUTE HOSPITALS NHS TRUST)" userId="c5e57179-71a5-4115-bff9-381b74d38a6b" providerId="ADAL" clId="{0BD9B6D9-4941-4DB5-BA7D-AFDE24E355CD}" dt="2025-10-02T08:54:05.612" v="986" actId="26606"/>
          <ac:spMkLst>
            <pc:docMk/>
            <pc:sldMk cId="1851896080" sldId="258"/>
            <ac:spMk id="15" creationId="{063BBA22-50EA-4C4D-BE05-F1CE4E63AA56}"/>
          </ac:spMkLst>
        </pc:spChg>
        <pc:spChg chg="add del">
          <ac:chgData name="SMITH, Jo (WORCESTERSHIRE ACUTE HOSPITALS NHS TRUST)" userId="c5e57179-71a5-4115-bff9-381b74d38a6b" providerId="ADAL" clId="{0BD9B6D9-4941-4DB5-BA7D-AFDE24E355CD}" dt="2025-10-02T08:53:47.667" v="977" actId="26606"/>
          <ac:spMkLst>
            <pc:docMk/>
            <pc:sldMk cId="1851896080" sldId="258"/>
            <ac:spMk id="20" creationId="{BACC6370-2D7E-4714-9D71-7542949D7D5D}"/>
          </ac:spMkLst>
        </pc:spChg>
        <pc:spChg chg="add del">
          <ac:chgData name="SMITH, Jo (WORCESTERSHIRE ACUTE HOSPITALS NHS TRUST)" userId="c5e57179-71a5-4115-bff9-381b74d38a6b" providerId="ADAL" clId="{0BD9B6D9-4941-4DB5-BA7D-AFDE24E355CD}" dt="2025-10-02T08:53:47.667" v="977" actId="26606"/>
          <ac:spMkLst>
            <pc:docMk/>
            <pc:sldMk cId="1851896080" sldId="258"/>
            <ac:spMk id="22" creationId="{F68B3F68-107C-434F-AA38-110D5EA91B85}"/>
          </ac:spMkLst>
        </pc:spChg>
        <pc:spChg chg="add del">
          <ac:chgData name="SMITH, Jo (WORCESTERSHIRE ACUTE HOSPITALS NHS TRUST)" userId="c5e57179-71a5-4115-bff9-381b74d38a6b" providerId="ADAL" clId="{0BD9B6D9-4941-4DB5-BA7D-AFDE24E355CD}" dt="2025-10-02T08:53:47.667" v="977" actId="26606"/>
          <ac:spMkLst>
            <pc:docMk/>
            <pc:sldMk cId="1851896080" sldId="258"/>
            <ac:spMk id="24" creationId="{AAD0DBB9-1A4B-4391-81D4-CB19F9AB918A}"/>
          </ac:spMkLst>
        </pc:spChg>
        <pc:spChg chg="add del">
          <ac:chgData name="SMITH, Jo (WORCESTERSHIRE ACUTE HOSPITALS NHS TRUST)" userId="c5e57179-71a5-4115-bff9-381b74d38a6b" providerId="ADAL" clId="{0BD9B6D9-4941-4DB5-BA7D-AFDE24E355CD}" dt="2025-10-02T08:53:47.667" v="977" actId="26606"/>
          <ac:spMkLst>
            <pc:docMk/>
            <pc:sldMk cId="1851896080" sldId="258"/>
            <ac:spMk id="26" creationId="{063BBA22-50EA-4C4D-BE05-F1CE4E63AA56}"/>
          </ac:spMkLst>
        </pc:spChg>
        <pc:spChg chg="add del">
          <ac:chgData name="SMITH, Jo (WORCESTERSHIRE ACUTE HOSPITALS NHS TRUST)" userId="c5e57179-71a5-4115-bff9-381b74d38a6b" providerId="ADAL" clId="{0BD9B6D9-4941-4DB5-BA7D-AFDE24E355CD}" dt="2025-10-02T08:53:58.531" v="979" actId="26606"/>
          <ac:spMkLst>
            <pc:docMk/>
            <pc:sldMk cId="1851896080" sldId="258"/>
            <ac:spMk id="28" creationId="{BACC6370-2D7E-4714-9D71-7542949D7D5D}"/>
          </ac:spMkLst>
        </pc:spChg>
        <pc:spChg chg="add del">
          <ac:chgData name="SMITH, Jo (WORCESTERSHIRE ACUTE HOSPITALS NHS TRUST)" userId="c5e57179-71a5-4115-bff9-381b74d38a6b" providerId="ADAL" clId="{0BD9B6D9-4941-4DB5-BA7D-AFDE24E355CD}" dt="2025-10-02T08:53:58.531" v="979" actId="26606"/>
          <ac:spMkLst>
            <pc:docMk/>
            <pc:sldMk cId="1851896080" sldId="258"/>
            <ac:spMk id="29" creationId="{F68B3F68-107C-434F-AA38-110D5EA91B85}"/>
          </ac:spMkLst>
        </pc:spChg>
        <pc:spChg chg="add del">
          <ac:chgData name="SMITH, Jo (WORCESTERSHIRE ACUTE HOSPITALS NHS TRUST)" userId="c5e57179-71a5-4115-bff9-381b74d38a6b" providerId="ADAL" clId="{0BD9B6D9-4941-4DB5-BA7D-AFDE24E355CD}" dt="2025-10-02T08:53:58.531" v="979" actId="26606"/>
          <ac:spMkLst>
            <pc:docMk/>
            <pc:sldMk cId="1851896080" sldId="258"/>
            <ac:spMk id="30" creationId="{AAD0DBB9-1A4B-4391-81D4-CB19F9AB918A}"/>
          </ac:spMkLst>
        </pc:spChg>
        <pc:spChg chg="add del">
          <ac:chgData name="SMITH, Jo (WORCESTERSHIRE ACUTE HOSPITALS NHS TRUST)" userId="c5e57179-71a5-4115-bff9-381b74d38a6b" providerId="ADAL" clId="{0BD9B6D9-4941-4DB5-BA7D-AFDE24E355CD}" dt="2025-10-02T08:53:58.531" v="979" actId="26606"/>
          <ac:spMkLst>
            <pc:docMk/>
            <pc:sldMk cId="1851896080" sldId="258"/>
            <ac:spMk id="31" creationId="{063BBA22-50EA-4C4D-BE05-F1CE4E63AA56}"/>
          </ac:spMkLst>
        </pc:spChg>
        <pc:spChg chg="add del">
          <ac:chgData name="SMITH, Jo (WORCESTERSHIRE ACUTE HOSPITALS NHS TRUST)" userId="c5e57179-71a5-4115-bff9-381b74d38a6b" providerId="ADAL" clId="{0BD9B6D9-4941-4DB5-BA7D-AFDE24E355CD}" dt="2025-10-02T08:54:00.633" v="981" actId="26606"/>
          <ac:spMkLst>
            <pc:docMk/>
            <pc:sldMk cId="1851896080" sldId="258"/>
            <ac:spMk id="33" creationId="{6C4028FD-8BAA-4A19-BFDE-594D991B7552}"/>
          </ac:spMkLst>
        </pc:spChg>
        <pc:spChg chg="add del">
          <ac:chgData name="SMITH, Jo (WORCESTERSHIRE ACUTE HOSPITALS NHS TRUST)" userId="c5e57179-71a5-4115-bff9-381b74d38a6b" providerId="ADAL" clId="{0BD9B6D9-4941-4DB5-BA7D-AFDE24E355CD}" dt="2025-10-02T08:54:04.029" v="983" actId="26606"/>
          <ac:spMkLst>
            <pc:docMk/>
            <pc:sldMk cId="1851896080" sldId="258"/>
            <ac:spMk id="35" creationId="{BACC6370-2D7E-4714-9D71-7542949D7D5D}"/>
          </ac:spMkLst>
        </pc:spChg>
        <pc:spChg chg="add del">
          <ac:chgData name="SMITH, Jo (WORCESTERSHIRE ACUTE HOSPITALS NHS TRUST)" userId="c5e57179-71a5-4115-bff9-381b74d38a6b" providerId="ADAL" clId="{0BD9B6D9-4941-4DB5-BA7D-AFDE24E355CD}" dt="2025-10-02T08:54:04.029" v="983" actId="26606"/>
          <ac:spMkLst>
            <pc:docMk/>
            <pc:sldMk cId="1851896080" sldId="258"/>
            <ac:spMk id="36" creationId="{F68B3F68-107C-434F-AA38-110D5EA91B85}"/>
          </ac:spMkLst>
        </pc:spChg>
        <pc:spChg chg="add del">
          <ac:chgData name="SMITH, Jo (WORCESTERSHIRE ACUTE HOSPITALS NHS TRUST)" userId="c5e57179-71a5-4115-bff9-381b74d38a6b" providerId="ADAL" clId="{0BD9B6D9-4941-4DB5-BA7D-AFDE24E355CD}" dt="2025-10-02T08:54:04.029" v="983" actId="26606"/>
          <ac:spMkLst>
            <pc:docMk/>
            <pc:sldMk cId="1851896080" sldId="258"/>
            <ac:spMk id="37" creationId="{AAD0DBB9-1A4B-4391-81D4-CB19F9AB918A}"/>
          </ac:spMkLst>
        </pc:spChg>
        <pc:spChg chg="add del">
          <ac:chgData name="SMITH, Jo (WORCESTERSHIRE ACUTE HOSPITALS NHS TRUST)" userId="c5e57179-71a5-4115-bff9-381b74d38a6b" providerId="ADAL" clId="{0BD9B6D9-4941-4DB5-BA7D-AFDE24E355CD}" dt="2025-10-02T08:54:04.029" v="983" actId="26606"/>
          <ac:spMkLst>
            <pc:docMk/>
            <pc:sldMk cId="1851896080" sldId="258"/>
            <ac:spMk id="38" creationId="{063BBA22-50EA-4C4D-BE05-F1CE4E63AA56}"/>
          </ac:spMkLst>
        </pc:spChg>
        <pc:spChg chg="add del">
          <ac:chgData name="SMITH, Jo (WORCESTERSHIRE ACUTE HOSPITALS NHS TRUST)" userId="c5e57179-71a5-4115-bff9-381b74d38a6b" providerId="ADAL" clId="{0BD9B6D9-4941-4DB5-BA7D-AFDE24E355CD}" dt="2025-10-02T08:54:05.563" v="985" actId="26606"/>
          <ac:spMkLst>
            <pc:docMk/>
            <pc:sldMk cId="1851896080" sldId="258"/>
            <ac:spMk id="40" creationId="{BACC6370-2D7E-4714-9D71-7542949D7D5D}"/>
          </ac:spMkLst>
        </pc:spChg>
        <pc:spChg chg="add del">
          <ac:chgData name="SMITH, Jo (WORCESTERSHIRE ACUTE HOSPITALS NHS TRUST)" userId="c5e57179-71a5-4115-bff9-381b74d38a6b" providerId="ADAL" clId="{0BD9B6D9-4941-4DB5-BA7D-AFDE24E355CD}" dt="2025-10-02T08:54:05.563" v="985" actId="26606"/>
          <ac:spMkLst>
            <pc:docMk/>
            <pc:sldMk cId="1851896080" sldId="258"/>
            <ac:spMk id="41" creationId="{F68B3F68-107C-434F-AA38-110D5EA91B85}"/>
          </ac:spMkLst>
        </pc:spChg>
        <pc:spChg chg="add del">
          <ac:chgData name="SMITH, Jo (WORCESTERSHIRE ACUTE HOSPITALS NHS TRUST)" userId="c5e57179-71a5-4115-bff9-381b74d38a6b" providerId="ADAL" clId="{0BD9B6D9-4941-4DB5-BA7D-AFDE24E355CD}" dt="2025-10-02T08:54:05.563" v="985" actId="26606"/>
          <ac:spMkLst>
            <pc:docMk/>
            <pc:sldMk cId="1851896080" sldId="258"/>
            <ac:spMk id="42" creationId="{AAD0DBB9-1A4B-4391-81D4-CB19F9AB918A}"/>
          </ac:spMkLst>
        </pc:spChg>
        <pc:spChg chg="add del">
          <ac:chgData name="SMITH, Jo (WORCESTERSHIRE ACUTE HOSPITALS NHS TRUST)" userId="c5e57179-71a5-4115-bff9-381b74d38a6b" providerId="ADAL" clId="{0BD9B6D9-4941-4DB5-BA7D-AFDE24E355CD}" dt="2025-10-02T08:54:05.563" v="985" actId="26606"/>
          <ac:spMkLst>
            <pc:docMk/>
            <pc:sldMk cId="1851896080" sldId="258"/>
            <ac:spMk id="43" creationId="{063BBA22-50EA-4C4D-BE05-F1CE4E63AA56}"/>
          </ac:spMkLst>
        </pc:spChg>
        <pc:spChg chg="add">
          <ac:chgData name="SMITH, Jo (WORCESTERSHIRE ACUTE HOSPITALS NHS TRUST)" userId="c5e57179-71a5-4115-bff9-381b74d38a6b" providerId="ADAL" clId="{0BD9B6D9-4941-4DB5-BA7D-AFDE24E355CD}" dt="2025-10-02T08:54:05.612" v="986" actId="26606"/>
          <ac:spMkLst>
            <pc:docMk/>
            <pc:sldMk cId="1851896080" sldId="258"/>
            <ac:spMk id="45" creationId="{BACC6370-2D7E-4714-9D71-7542949D7D5D}"/>
          </ac:spMkLst>
        </pc:spChg>
        <pc:spChg chg="add">
          <ac:chgData name="SMITH, Jo (WORCESTERSHIRE ACUTE HOSPITALS NHS TRUST)" userId="c5e57179-71a5-4115-bff9-381b74d38a6b" providerId="ADAL" clId="{0BD9B6D9-4941-4DB5-BA7D-AFDE24E355CD}" dt="2025-10-02T08:54:05.612" v="986" actId="26606"/>
          <ac:spMkLst>
            <pc:docMk/>
            <pc:sldMk cId="1851896080" sldId="258"/>
            <ac:spMk id="46" creationId="{F68B3F68-107C-434F-AA38-110D5EA91B85}"/>
          </ac:spMkLst>
        </pc:spChg>
        <pc:spChg chg="add">
          <ac:chgData name="SMITH, Jo (WORCESTERSHIRE ACUTE HOSPITALS NHS TRUST)" userId="c5e57179-71a5-4115-bff9-381b74d38a6b" providerId="ADAL" clId="{0BD9B6D9-4941-4DB5-BA7D-AFDE24E355CD}" dt="2025-10-02T08:54:05.612" v="986" actId="26606"/>
          <ac:spMkLst>
            <pc:docMk/>
            <pc:sldMk cId="1851896080" sldId="258"/>
            <ac:spMk id="47" creationId="{AAD0DBB9-1A4B-4391-81D4-CB19F9AB918A}"/>
          </ac:spMkLst>
        </pc:spChg>
        <pc:spChg chg="add">
          <ac:chgData name="SMITH, Jo (WORCESTERSHIRE ACUTE HOSPITALS NHS TRUST)" userId="c5e57179-71a5-4115-bff9-381b74d38a6b" providerId="ADAL" clId="{0BD9B6D9-4941-4DB5-BA7D-AFDE24E355CD}" dt="2025-10-02T08:54:05.612" v="986" actId="26606"/>
          <ac:spMkLst>
            <pc:docMk/>
            <pc:sldMk cId="1851896080" sldId="258"/>
            <ac:spMk id="48" creationId="{063BBA22-50EA-4C4D-BE05-F1CE4E63AA56}"/>
          </ac:spMkLst>
        </pc:spChg>
        <pc:graphicFrameChg chg="add mod modGraphic">
          <ac:chgData name="SMITH, Jo (WORCESTERSHIRE ACUTE HOSPITALS NHS TRUST)" userId="c5e57179-71a5-4115-bff9-381b74d38a6b" providerId="ADAL" clId="{0BD9B6D9-4941-4DB5-BA7D-AFDE24E355CD}" dt="2025-10-02T08:54:05.612" v="986" actId="26606"/>
          <ac:graphicFrameMkLst>
            <pc:docMk/>
            <pc:sldMk cId="1851896080" sldId="258"/>
            <ac:graphicFrameMk id="5" creationId="{2DE1A683-60B4-18DE-0BFB-E3ED3927471B}"/>
          </ac:graphicFrameMkLst>
        </pc:graphicFrameChg>
      </pc:sldChg>
      <pc:sldChg chg="del">
        <pc:chgData name="SMITH, Jo (WORCESTERSHIRE ACUTE HOSPITALS NHS TRUST)" userId="c5e57179-71a5-4115-bff9-381b74d38a6b" providerId="ADAL" clId="{0BD9B6D9-4941-4DB5-BA7D-AFDE24E355CD}" dt="2025-10-02T08:31:20.585" v="0" actId="2696"/>
        <pc:sldMkLst>
          <pc:docMk/>
          <pc:sldMk cId="997860157" sldId="259"/>
        </pc:sldMkLst>
      </pc:sldChg>
      <pc:sldChg chg="addSp modSp mod setBg">
        <pc:chgData name="SMITH, Jo (WORCESTERSHIRE ACUTE HOSPITALS NHS TRUST)" userId="c5e57179-71a5-4115-bff9-381b74d38a6b" providerId="ADAL" clId="{0BD9B6D9-4941-4DB5-BA7D-AFDE24E355CD}" dt="2025-10-02T13:19:26.781" v="3242" actId="5793"/>
        <pc:sldMkLst>
          <pc:docMk/>
          <pc:sldMk cId="384888077" sldId="260"/>
        </pc:sldMkLst>
        <pc:spChg chg="mod">
          <ac:chgData name="SMITH, Jo (WORCESTERSHIRE ACUTE HOSPITALS NHS TRUST)" userId="c5e57179-71a5-4115-bff9-381b74d38a6b" providerId="ADAL" clId="{0BD9B6D9-4941-4DB5-BA7D-AFDE24E355CD}" dt="2025-10-02T08:51:39.688" v="964" actId="26606"/>
          <ac:spMkLst>
            <pc:docMk/>
            <pc:sldMk cId="384888077" sldId="260"/>
            <ac:spMk id="2" creationId="{00000000-0000-0000-0000-000000000000}"/>
          </ac:spMkLst>
        </pc:spChg>
        <pc:spChg chg="mod">
          <ac:chgData name="SMITH, Jo (WORCESTERSHIRE ACUTE HOSPITALS NHS TRUST)" userId="c5e57179-71a5-4115-bff9-381b74d38a6b" providerId="ADAL" clId="{0BD9B6D9-4941-4DB5-BA7D-AFDE24E355CD}" dt="2025-10-02T13:19:26.781" v="3242" actId="5793"/>
          <ac:spMkLst>
            <pc:docMk/>
            <pc:sldMk cId="384888077" sldId="260"/>
            <ac:spMk id="3" creationId="{00000000-0000-0000-0000-000000000000}"/>
          </ac:spMkLst>
        </pc:spChg>
        <pc:spChg chg="add">
          <ac:chgData name="SMITH, Jo (WORCESTERSHIRE ACUTE HOSPITALS NHS TRUST)" userId="c5e57179-71a5-4115-bff9-381b74d38a6b" providerId="ADAL" clId="{0BD9B6D9-4941-4DB5-BA7D-AFDE24E355CD}" dt="2025-10-02T08:51:39.688" v="964" actId="26606"/>
          <ac:spMkLst>
            <pc:docMk/>
            <pc:sldMk cId="384888077" sldId="260"/>
            <ac:spMk id="8" creationId="{09588DA8-065E-4F6F-8EFD-43104AB2E0CF}"/>
          </ac:spMkLst>
        </pc:spChg>
        <pc:spChg chg="add">
          <ac:chgData name="SMITH, Jo (WORCESTERSHIRE ACUTE HOSPITALS NHS TRUST)" userId="c5e57179-71a5-4115-bff9-381b74d38a6b" providerId="ADAL" clId="{0BD9B6D9-4941-4DB5-BA7D-AFDE24E355CD}" dt="2025-10-02T08:51:39.688" v="964" actId="26606"/>
          <ac:spMkLst>
            <pc:docMk/>
            <pc:sldMk cId="384888077" sldId="260"/>
            <ac:spMk id="10" creationId="{C4285719-470E-454C-AF62-8323075F1F5B}"/>
          </ac:spMkLst>
        </pc:spChg>
        <pc:spChg chg="add">
          <ac:chgData name="SMITH, Jo (WORCESTERSHIRE ACUTE HOSPITALS NHS TRUST)" userId="c5e57179-71a5-4115-bff9-381b74d38a6b" providerId="ADAL" clId="{0BD9B6D9-4941-4DB5-BA7D-AFDE24E355CD}" dt="2025-10-02T08:51:39.688" v="964" actId="26606"/>
          <ac:spMkLst>
            <pc:docMk/>
            <pc:sldMk cId="384888077" sldId="260"/>
            <ac:spMk id="12" creationId="{CD9FE4EF-C4D8-49A0-B2FF-81D8DB7D8A24}"/>
          </ac:spMkLst>
        </pc:spChg>
        <pc:spChg chg="add">
          <ac:chgData name="SMITH, Jo (WORCESTERSHIRE ACUTE HOSPITALS NHS TRUST)" userId="c5e57179-71a5-4115-bff9-381b74d38a6b" providerId="ADAL" clId="{0BD9B6D9-4941-4DB5-BA7D-AFDE24E355CD}" dt="2025-10-02T08:51:39.688" v="964" actId="26606"/>
          <ac:spMkLst>
            <pc:docMk/>
            <pc:sldMk cId="384888077" sldId="260"/>
            <ac:spMk id="14" creationId="{4300840D-0A0B-4512-BACA-B439D5B9C57C}"/>
          </ac:spMkLst>
        </pc:spChg>
        <pc:spChg chg="add">
          <ac:chgData name="SMITH, Jo (WORCESTERSHIRE ACUTE HOSPITALS NHS TRUST)" userId="c5e57179-71a5-4115-bff9-381b74d38a6b" providerId="ADAL" clId="{0BD9B6D9-4941-4DB5-BA7D-AFDE24E355CD}" dt="2025-10-02T08:51:39.688" v="964" actId="26606"/>
          <ac:spMkLst>
            <pc:docMk/>
            <pc:sldMk cId="384888077" sldId="260"/>
            <ac:spMk id="16" creationId="{D2B78728-A580-49A7-84F9-6EF6F583ADE0}"/>
          </ac:spMkLst>
        </pc:spChg>
        <pc:spChg chg="add">
          <ac:chgData name="SMITH, Jo (WORCESTERSHIRE ACUTE HOSPITALS NHS TRUST)" userId="c5e57179-71a5-4115-bff9-381b74d38a6b" providerId="ADAL" clId="{0BD9B6D9-4941-4DB5-BA7D-AFDE24E355CD}" dt="2025-10-02T08:51:39.688" v="964" actId="26606"/>
          <ac:spMkLst>
            <pc:docMk/>
            <pc:sldMk cId="384888077" sldId="260"/>
            <ac:spMk id="18" creationId="{38FAA1A1-D861-433F-88FA-1E9D6FD31D11}"/>
          </ac:spMkLst>
        </pc:spChg>
        <pc:spChg chg="add">
          <ac:chgData name="SMITH, Jo (WORCESTERSHIRE ACUTE HOSPITALS NHS TRUST)" userId="c5e57179-71a5-4115-bff9-381b74d38a6b" providerId="ADAL" clId="{0BD9B6D9-4941-4DB5-BA7D-AFDE24E355CD}" dt="2025-10-02T08:51:39.688" v="964" actId="26606"/>
          <ac:spMkLst>
            <pc:docMk/>
            <pc:sldMk cId="384888077" sldId="260"/>
            <ac:spMk id="20" creationId="{8D71EDA1-87BF-4D5D-AB79-F346FD19278A}"/>
          </ac:spMkLst>
        </pc:spChg>
      </pc:sldChg>
      <pc:sldChg chg="del ord">
        <pc:chgData name="SMITH, Jo (WORCESTERSHIRE ACUTE HOSPITALS NHS TRUST)" userId="c5e57179-71a5-4115-bff9-381b74d38a6b" providerId="ADAL" clId="{0BD9B6D9-4941-4DB5-BA7D-AFDE24E355CD}" dt="2025-10-02T08:42:49.782" v="582" actId="47"/>
        <pc:sldMkLst>
          <pc:docMk/>
          <pc:sldMk cId="4237039325" sldId="261"/>
        </pc:sldMkLst>
      </pc:sldChg>
      <pc:sldChg chg="addSp delSp modSp mod setBg">
        <pc:chgData name="SMITH, Jo (WORCESTERSHIRE ACUTE HOSPITALS NHS TRUST)" userId="c5e57179-71a5-4115-bff9-381b74d38a6b" providerId="ADAL" clId="{0BD9B6D9-4941-4DB5-BA7D-AFDE24E355CD}" dt="2025-10-02T08:53:04.655" v="975" actId="26606"/>
        <pc:sldMkLst>
          <pc:docMk/>
          <pc:sldMk cId="3514341159" sldId="262"/>
        </pc:sldMkLst>
        <pc:spChg chg="mod">
          <ac:chgData name="SMITH, Jo (WORCESTERSHIRE ACUTE HOSPITALS NHS TRUST)" userId="c5e57179-71a5-4115-bff9-381b74d38a6b" providerId="ADAL" clId="{0BD9B6D9-4941-4DB5-BA7D-AFDE24E355CD}" dt="2025-10-02T08:53:04.655" v="975" actId="26606"/>
          <ac:spMkLst>
            <pc:docMk/>
            <pc:sldMk cId="3514341159" sldId="262"/>
            <ac:spMk id="2" creationId="{00000000-0000-0000-0000-000000000000}"/>
          </ac:spMkLst>
        </pc:spChg>
        <pc:spChg chg="add del">
          <ac:chgData name="SMITH, Jo (WORCESTERSHIRE ACUTE HOSPITALS NHS TRUST)" userId="c5e57179-71a5-4115-bff9-381b74d38a6b" providerId="ADAL" clId="{0BD9B6D9-4941-4DB5-BA7D-AFDE24E355CD}" dt="2025-10-02T08:53:04.655" v="975" actId="26606"/>
          <ac:spMkLst>
            <pc:docMk/>
            <pc:sldMk cId="3514341159" sldId="262"/>
            <ac:spMk id="3" creationId="{00000000-0000-0000-0000-000000000000}"/>
          </ac:spMkLst>
        </pc:spChg>
        <pc:spChg chg="add del">
          <ac:chgData name="SMITH, Jo (WORCESTERSHIRE ACUTE HOSPITALS NHS TRUST)" userId="c5e57179-71a5-4115-bff9-381b74d38a6b" providerId="ADAL" clId="{0BD9B6D9-4941-4DB5-BA7D-AFDE24E355CD}" dt="2025-10-02T08:52:47.515" v="970" actId="26606"/>
          <ac:spMkLst>
            <pc:docMk/>
            <pc:sldMk cId="3514341159" sldId="262"/>
            <ac:spMk id="9" creationId="{BACC6370-2D7E-4714-9D71-7542949D7D5D}"/>
          </ac:spMkLst>
        </pc:spChg>
        <pc:spChg chg="add del">
          <ac:chgData name="SMITH, Jo (WORCESTERSHIRE ACUTE HOSPITALS NHS TRUST)" userId="c5e57179-71a5-4115-bff9-381b74d38a6b" providerId="ADAL" clId="{0BD9B6D9-4941-4DB5-BA7D-AFDE24E355CD}" dt="2025-10-02T08:52:47.515" v="970" actId="26606"/>
          <ac:spMkLst>
            <pc:docMk/>
            <pc:sldMk cId="3514341159" sldId="262"/>
            <ac:spMk id="11" creationId="{F68B3F68-107C-434F-AA38-110D5EA91B85}"/>
          </ac:spMkLst>
        </pc:spChg>
        <pc:spChg chg="add del">
          <ac:chgData name="SMITH, Jo (WORCESTERSHIRE ACUTE HOSPITALS NHS TRUST)" userId="c5e57179-71a5-4115-bff9-381b74d38a6b" providerId="ADAL" clId="{0BD9B6D9-4941-4DB5-BA7D-AFDE24E355CD}" dt="2025-10-02T08:52:47.515" v="970" actId="26606"/>
          <ac:spMkLst>
            <pc:docMk/>
            <pc:sldMk cId="3514341159" sldId="262"/>
            <ac:spMk id="13" creationId="{AAD0DBB9-1A4B-4391-81D4-CB19F9AB918A}"/>
          </ac:spMkLst>
        </pc:spChg>
        <pc:spChg chg="add del">
          <ac:chgData name="SMITH, Jo (WORCESTERSHIRE ACUTE HOSPITALS NHS TRUST)" userId="c5e57179-71a5-4115-bff9-381b74d38a6b" providerId="ADAL" clId="{0BD9B6D9-4941-4DB5-BA7D-AFDE24E355CD}" dt="2025-10-02T08:52:47.515" v="970" actId="26606"/>
          <ac:spMkLst>
            <pc:docMk/>
            <pc:sldMk cId="3514341159" sldId="262"/>
            <ac:spMk id="15" creationId="{063BBA22-50EA-4C4D-BE05-F1CE4E63AA56}"/>
          </ac:spMkLst>
        </pc:spChg>
        <pc:spChg chg="add del">
          <ac:chgData name="SMITH, Jo (WORCESTERSHIRE ACUTE HOSPITALS NHS TRUST)" userId="c5e57179-71a5-4115-bff9-381b74d38a6b" providerId="ADAL" clId="{0BD9B6D9-4941-4DB5-BA7D-AFDE24E355CD}" dt="2025-10-02T08:52:52.475" v="972" actId="26606"/>
          <ac:spMkLst>
            <pc:docMk/>
            <pc:sldMk cId="3514341159" sldId="262"/>
            <ac:spMk id="17" creationId="{BACC6370-2D7E-4714-9D71-7542949D7D5D}"/>
          </ac:spMkLst>
        </pc:spChg>
        <pc:spChg chg="add del">
          <ac:chgData name="SMITH, Jo (WORCESTERSHIRE ACUTE HOSPITALS NHS TRUST)" userId="c5e57179-71a5-4115-bff9-381b74d38a6b" providerId="ADAL" clId="{0BD9B6D9-4941-4DB5-BA7D-AFDE24E355CD}" dt="2025-10-02T08:52:52.475" v="972" actId="26606"/>
          <ac:spMkLst>
            <pc:docMk/>
            <pc:sldMk cId="3514341159" sldId="262"/>
            <ac:spMk id="18" creationId="{F68B3F68-107C-434F-AA38-110D5EA91B85}"/>
          </ac:spMkLst>
        </pc:spChg>
        <pc:spChg chg="add del">
          <ac:chgData name="SMITH, Jo (WORCESTERSHIRE ACUTE HOSPITALS NHS TRUST)" userId="c5e57179-71a5-4115-bff9-381b74d38a6b" providerId="ADAL" clId="{0BD9B6D9-4941-4DB5-BA7D-AFDE24E355CD}" dt="2025-10-02T08:52:52.475" v="972" actId="26606"/>
          <ac:spMkLst>
            <pc:docMk/>
            <pc:sldMk cId="3514341159" sldId="262"/>
            <ac:spMk id="19" creationId="{AAD0DBB9-1A4B-4391-81D4-CB19F9AB918A}"/>
          </ac:spMkLst>
        </pc:spChg>
        <pc:spChg chg="add del">
          <ac:chgData name="SMITH, Jo (WORCESTERSHIRE ACUTE HOSPITALS NHS TRUST)" userId="c5e57179-71a5-4115-bff9-381b74d38a6b" providerId="ADAL" clId="{0BD9B6D9-4941-4DB5-BA7D-AFDE24E355CD}" dt="2025-10-02T08:52:52.475" v="972" actId="26606"/>
          <ac:spMkLst>
            <pc:docMk/>
            <pc:sldMk cId="3514341159" sldId="262"/>
            <ac:spMk id="20" creationId="{063BBA22-50EA-4C4D-BE05-F1CE4E63AA56}"/>
          </ac:spMkLst>
        </pc:spChg>
        <pc:spChg chg="add del">
          <ac:chgData name="SMITH, Jo (WORCESTERSHIRE ACUTE HOSPITALS NHS TRUST)" userId="c5e57179-71a5-4115-bff9-381b74d38a6b" providerId="ADAL" clId="{0BD9B6D9-4941-4DB5-BA7D-AFDE24E355CD}" dt="2025-10-02T08:53:04.628" v="974" actId="26606"/>
          <ac:spMkLst>
            <pc:docMk/>
            <pc:sldMk cId="3514341159" sldId="262"/>
            <ac:spMk id="23" creationId="{BACC6370-2D7E-4714-9D71-7542949D7D5D}"/>
          </ac:spMkLst>
        </pc:spChg>
        <pc:spChg chg="add del">
          <ac:chgData name="SMITH, Jo (WORCESTERSHIRE ACUTE HOSPITALS NHS TRUST)" userId="c5e57179-71a5-4115-bff9-381b74d38a6b" providerId="ADAL" clId="{0BD9B6D9-4941-4DB5-BA7D-AFDE24E355CD}" dt="2025-10-02T08:53:04.628" v="974" actId="26606"/>
          <ac:spMkLst>
            <pc:docMk/>
            <pc:sldMk cId="3514341159" sldId="262"/>
            <ac:spMk id="24" creationId="{256B2C21-A230-48C0-8DF1-C46611373C44}"/>
          </ac:spMkLst>
        </pc:spChg>
        <pc:spChg chg="add del">
          <ac:chgData name="SMITH, Jo (WORCESTERSHIRE ACUTE HOSPITALS NHS TRUST)" userId="c5e57179-71a5-4115-bff9-381b74d38a6b" providerId="ADAL" clId="{0BD9B6D9-4941-4DB5-BA7D-AFDE24E355CD}" dt="2025-10-02T08:53:04.628" v="974" actId="26606"/>
          <ac:spMkLst>
            <pc:docMk/>
            <pc:sldMk cId="3514341159" sldId="262"/>
            <ac:spMk id="25" creationId="{3847E18C-932D-4C95-AABA-FEC7C9499AD7}"/>
          </ac:spMkLst>
        </pc:spChg>
        <pc:spChg chg="add del">
          <ac:chgData name="SMITH, Jo (WORCESTERSHIRE ACUTE HOSPITALS NHS TRUST)" userId="c5e57179-71a5-4115-bff9-381b74d38a6b" providerId="ADAL" clId="{0BD9B6D9-4941-4DB5-BA7D-AFDE24E355CD}" dt="2025-10-02T08:53:04.628" v="974" actId="26606"/>
          <ac:spMkLst>
            <pc:docMk/>
            <pc:sldMk cId="3514341159" sldId="262"/>
            <ac:spMk id="26" creationId="{3150CB11-0C61-439E-910F-5787759E72A0}"/>
          </ac:spMkLst>
        </pc:spChg>
        <pc:spChg chg="add del">
          <ac:chgData name="SMITH, Jo (WORCESTERSHIRE ACUTE HOSPITALS NHS TRUST)" userId="c5e57179-71a5-4115-bff9-381b74d38a6b" providerId="ADAL" clId="{0BD9B6D9-4941-4DB5-BA7D-AFDE24E355CD}" dt="2025-10-02T08:53:04.628" v="974" actId="26606"/>
          <ac:spMkLst>
            <pc:docMk/>
            <pc:sldMk cId="3514341159" sldId="262"/>
            <ac:spMk id="27" creationId="{43F8A58B-5155-44CE-A5FF-7647B47D0A7A}"/>
          </ac:spMkLst>
        </pc:spChg>
        <pc:spChg chg="add del">
          <ac:chgData name="SMITH, Jo (WORCESTERSHIRE ACUTE HOSPITALS NHS TRUST)" userId="c5e57179-71a5-4115-bff9-381b74d38a6b" providerId="ADAL" clId="{0BD9B6D9-4941-4DB5-BA7D-AFDE24E355CD}" dt="2025-10-02T08:53:04.628" v="974" actId="26606"/>
          <ac:spMkLst>
            <pc:docMk/>
            <pc:sldMk cId="3514341159" sldId="262"/>
            <ac:spMk id="28" creationId="{443F2ACA-E6D6-4028-82DD-F03C262D5DE6}"/>
          </ac:spMkLst>
        </pc:spChg>
        <pc:spChg chg="add">
          <ac:chgData name="SMITH, Jo (WORCESTERSHIRE ACUTE HOSPITALS NHS TRUST)" userId="c5e57179-71a5-4115-bff9-381b74d38a6b" providerId="ADAL" clId="{0BD9B6D9-4941-4DB5-BA7D-AFDE24E355CD}" dt="2025-10-02T08:53:04.655" v="975" actId="26606"/>
          <ac:spMkLst>
            <pc:docMk/>
            <pc:sldMk cId="3514341159" sldId="262"/>
            <ac:spMk id="31" creationId="{BACC6370-2D7E-4714-9D71-7542949D7D5D}"/>
          </ac:spMkLst>
        </pc:spChg>
        <pc:spChg chg="add">
          <ac:chgData name="SMITH, Jo (WORCESTERSHIRE ACUTE HOSPITALS NHS TRUST)" userId="c5e57179-71a5-4115-bff9-381b74d38a6b" providerId="ADAL" clId="{0BD9B6D9-4941-4DB5-BA7D-AFDE24E355CD}" dt="2025-10-02T08:53:04.655" v="975" actId="26606"/>
          <ac:spMkLst>
            <pc:docMk/>
            <pc:sldMk cId="3514341159" sldId="262"/>
            <ac:spMk id="32" creationId="{F68B3F68-107C-434F-AA38-110D5EA91B85}"/>
          </ac:spMkLst>
        </pc:spChg>
        <pc:spChg chg="add">
          <ac:chgData name="SMITH, Jo (WORCESTERSHIRE ACUTE HOSPITALS NHS TRUST)" userId="c5e57179-71a5-4115-bff9-381b74d38a6b" providerId="ADAL" clId="{0BD9B6D9-4941-4DB5-BA7D-AFDE24E355CD}" dt="2025-10-02T08:53:04.655" v="975" actId="26606"/>
          <ac:spMkLst>
            <pc:docMk/>
            <pc:sldMk cId="3514341159" sldId="262"/>
            <ac:spMk id="33" creationId="{AAD0DBB9-1A4B-4391-81D4-CB19F9AB918A}"/>
          </ac:spMkLst>
        </pc:spChg>
        <pc:spChg chg="add">
          <ac:chgData name="SMITH, Jo (WORCESTERSHIRE ACUTE HOSPITALS NHS TRUST)" userId="c5e57179-71a5-4115-bff9-381b74d38a6b" providerId="ADAL" clId="{0BD9B6D9-4941-4DB5-BA7D-AFDE24E355CD}" dt="2025-10-02T08:53:04.655" v="975" actId="26606"/>
          <ac:spMkLst>
            <pc:docMk/>
            <pc:sldMk cId="3514341159" sldId="262"/>
            <ac:spMk id="34" creationId="{063BBA22-50EA-4C4D-BE05-F1CE4E63AA56}"/>
          </ac:spMkLst>
        </pc:spChg>
        <pc:graphicFrameChg chg="add del">
          <ac:chgData name="SMITH, Jo (WORCESTERSHIRE ACUTE HOSPITALS NHS TRUST)" userId="c5e57179-71a5-4115-bff9-381b74d38a6b" providerId="ADAL" clId="{0BD9B6D9-4941-4DB5-BA7D-AFDE24E355CD}" dt="2025-10-02T08:52:47.515" v="970" actId="26606"/>
          <ac:graphicFrameMkLst>
            <pc:docMk/>
            <pc:sldMk cId="3514341159" sldId="262"/>
            <ac:graphicFrameMk id="5" creationId="{5D696CD9-2B9B-9C78-D4F6-51A620DCEB91}"/>
          </ac:graphicFrameMkLst>
        </pc:graphicFrameChg>
        <pc:graphicFrameChg chg="add del">
          <ac:chgData name="SMITH, Jo (WORCESTERSHIRE ACUTE HOSPITALS NHS TRUST)" userId="c5e57179-71a5-4115-bff9-381b74d38a6b" providerId="ADAL" clId="{0BD9B6D9-4941-4DB5-BA7D-AFDE24E355CD}" dt="2025-10-02T08:52:52.475" v="972" actId="26606"/>
          <ac:graphicFrameMkLst>
            <pc:docMk/>
            <pc:sldMk cId="3514341159" sldId="262"/>
            <ac:graphicFrameMk id="21" creationId="{B69FC522-4E84-6E63-19EE-51598ABA5C50}"/>
          </ac:graphicFrameMkLst>
        </pc:graphicFrameChg>
        <pc:graphicFrameChg chg="add del">
          <ac:chgData name="SMITH, Jo (WORCESTERSHIRE ACUTE HOSPITALS NHS TRUST)" userId="c5e57179-71a5-4115-bff9-381b74d38a6b" providerId="ADAL" clId="{0BD9B6D9-4941-4DB5-BA7D-AFDE24E355CD}" dt="2025-10-02T08:53:04.628" v="974" actId="26606"/>
          <ac:graphicFrameMkLst>
            <pc:docMk/>
            <pc:sldMk cId="3514341159" sldId="262"/>
            <ac:graphicFrameMk id="29" creationId="{7156EEB9-5B6C-3D23-6323-173F1644040A}"/>
          </ac:graphicFrameMkLst>
        </pc:graphicFrameChg>
        <pc:graphicFrameChg chg="add">
          <ac:chgData name="SMITH, Jo (WORCESTERSHIRE ACUTE HOSPITALS NHS TRUST)" userId="c5e57179-71a5-4115-bff9-381b74d38a6b" providerId="ADAL" clId="{0BD9B6D9-4941-4DB5-BA7D-AFDE24E355CD}" dt="2025-10-02T08:53:04.655" v="975" actId="26606"/>
          <ac:graphicFrameMkLst>
            <pc:docMk/>
            <pc:sldMk cId="3514341159" sldId="262"/>
            <ac:graphicFrameMk id="35" creationId="{B69FC522-4E84-6E63-19EE-51598ABA5C50}"/>
          </ac:graphicFrameMkLst>
        </pc:graphicFrameChg>
      </pc:sldChg>
      <pc:sldChg chg="del">
        <pc:chgData name="SMITH, Jo (WORCESTERSHIRE ACUTE HOSPITALS NHS TRUST)" userId="c5e57179-71a5-4115-bff9-381b74d38a6b" providerId="ADAL" clId="{0BD9B6D9-4941-4DB5-BA7D-AFDE24E355CD}" dt="2025-10-02T08:31:44.344" v="10" actId="47"/>
        <pc:sldMkLst>
          <pc:docMk/>
          <pc:sldMk cId="3046085847" sldId="263"/>
        </pc:sldMkLst>
      </pc:sldChg>
      <pc:sldChg chg="del">
        <pc:chgData name="SMITH, Jo (WORCESTERSHIRE ACUTE HOSPITALS NHS TRUST)" userId="c5e57179-71a5-4115-bff9-381b74d38a6b" providerId="ADAL" clId="{0BD9B6D9-4941-4DB5-BA7D-AFDE24E355CD}" dt="2025-10-02T08:31:45.528" v="11" actId="47"/>
        <pc:sldMkLst>
          <pc:docMk/>
          <pc:sldMk cId="411993636" sldId="264"/>
        </pc:sldMkLst>
      </pc:sldChg>
      <pc:sldChg chg="del">
        <pc:chgData name="SMITH, Jo (WORCESTERSHIRE ACUTE HOSPITALS NHS TRUST)" userId="c5e57179-71a5-4115-bff9-381b74d38a6b" providerId="ADAL" clId="{0BD9B6D9-4941-4DB5-BA7D-AFDE24E355CD}" dt="2025-10-02T08:31:46.230" v="12" actId="47"/>
        <pc:sldMkLst>
          <pc:docMk/>
          <pc:sldMk cId="2822598965" sldId="265"/>
        </pc:sldMkLst>
      </pc:sldChg>
      <pc:sldChg chg="del">
        <pc:chgData name="SMITH, Jo (WORCESTERSHIRE ACUTE HOSPITALS NHS TRUST)" userId="c5e57179-71a5-4115-bff9-381b74d38a6b" providerId="ADAL" clId="{0BD9B6D9-4941-4DB5-BA7D-AFDE24E355CD}" dt="2025-10-02T08:31:46.762" v="13" actId="47"/>
        <pc:sldMkLst>
          <pc:docMk/>
          <pc:sldMk cId="4155348868" sldId="266"/>
        </pc:sldMkLst>
      </pc:sldChg>
      <pc:sldChg chg="del">
        <pc:chgData name="SMITH, Jo (WORCESTERSHIRE ACUTE HOSPITALS NHS TRUST)" userId="c5e57179-71a5-4115-bff9-381b74d38a6b" providerId="ADAL" clId="{0BD9B6D9-4941-4DB5-BA7D-AFDE24E355CD}" dt="2025-10-02T08:31:47.336" v="14" actId="47"/>
        <pc:sldMkLst>
          <pc:docMk/>
          <pc:sldMk cId="3389132344" sldId="267"/>
        </pc:sldMkLst>
      </pc:sldChg>
      <pc:sldChg chg="del">
        <pc:chgData name="SMITH, Jo (WORCESTERSHIRE ACUTE HOSPITALS NHS TRUST)" userId="c5e57179-71a5-4115-bff9-381b74d38a6b" providerId="ADAL" clId="{0BD9B6D9-4941-4DB5-BA7D-AFDE24E355CD}" dt="2025-10-02T08:31:48.139" v="15" actId="47"/>
        <pc:sldMkLst>
          <pc:docMk/>
          <pc:sldMk cId="1531528155" sldId="268"/>
        </pc:sldMkLst>
      </pc:sldChg>
      <pc:sldChg chg="modSp del mod">
        <pc:chgData name="SMITH, Jo (WORCESTERSHIRE ACUTE HOSPITALS NHS TRUST)" userId="c5e57179-71a5-4115-bff9-381b74d38a6b" providerId="ADAL" clId="{0BD9B6D9-4941-4DB5-BA7D-AFDE24E355CD}" dt="2025-10-02T08:42:51.044" v="583" actId="47"/>
        <pc:sldMkLst>
          <pc:docMk/>
          <pc:sldMk cId="3809512885" sldId="269"/>
        </pc:sldMkLst>
        <pc:spChg chg="mod">
          <ac:chgData name="SMITH, Jo (WORCESTERSHIRE ACUTE HOSPITALS NHS TRUST)" userId="c5e57179-71a5-4115-bff9-381b74d38a6b" providerId="ADAL" clId="{0BD9B6D9-4941-4DB5-BA7D-AFDE24E355CD}" dt="2025-10-02T08:32:08.347" v="20" actId="6549"/>
          <ac:spMkLst>
            <pc:docMk/>
            <pc:sldMk cId="3809512885" sldId="269"/>
            <ac:spMk id="3" creationId="{00000000-0000-0000-0000-000000000000}"/>
          </ac:spMkLst>
        </pc:spChg>
      </pc:sldChg>
      <pc:sldChg chg="del">
        <pc:chgData name="SMITH, Jo (WORCESTERSHIRE ACUTE HOSPITALS NHS TRUST)" userId="c5e57179-71a5-4115-bff9-381b74d38a6b" providerId="ADAL" clId="{0BD9B6D9-4941-4DB5-BA7D-AFDE24E355CD}" dt="2025-10-02T08:31:52.901" v="16" actId="47"/>
        <pc:sldMkLst>
          <pc:docMk/>
          <pc:sldMk cId="687654895" sldId="270"/>
        </pc:sldMkLst>
      </pc:sldChg>
      <pc:sldChg chg="addSp modSp add mod setBg">
        <pc:chgData name="SMITH, Jo (WORCESTERSHIRE ACUTE HOSPITALS NHS TRUST)" userId="c5e57179-71a5-4115-bff9-381b74d38a6b" providerId="ADAL" clId="{0BD9B6D9-4941-4DB5-BA7D-AFDE24E355CD}" dt="2025-10-02T12:51:19.009" v="2779" actId="5793"/>
        <pc:sldMkLst>
          <pc:docMk/>
          <pc:sldMk cId="1143452794" sldId="270"/>
        </pc:sldMkLst>
        <pc:spChg chg="mod">
          <ac:chgData name="SMITH, Jo (WORCESTERSHIRE ACUTE HOSPITALS NHS TRUST)" userId="c5e57179-71a5-4115-bff9-381b74d38a6b" providerId="ADAL" clId="{0BD9B6D9-4941-4DB5-BA7D-AFDE24E355CD}" dt="2025-10-02T08:51:44.264" v="965" actId="26606"/>
          <ac:spMkLst>
            <pc:docMk/>
            <pc:sldMk cId="1143452794" sldId="270"/>
            <ac:spMk id="2" creationId="{1374E588-9044-8F37-0E27-792398B6E253}"/>
          </ac:spMkLst>
        </pc:spChg>
        <pc:spChg chg="mod">
          <ac:chgData name="SMITH, Jo (WORCESTERSHIRE ACUTE HOSPITALS NHS TRUST)" userId="c5e57179-71a5-4115-bff9-381b74d38a6b" providerId="ADAL" clId="{0BD9B6D9-4941-4DB5-BA7D-AFDE24E355CD}" dt="2025-10-02T12:51:19.009" v="2779" actId="5793"/>
          <ac:spMkLst>
            <pc:docMk/>
            <pc:sldMk cId="1143452794" sldId="270"/>
            <ac:spMk id="3" creationId="{9F204DCB-25F0-786A-6900-9A534177B03F}"/>
          </ac:spMkLst>
        </pc:spChg>
        <pc:spChg chg="add">
          <ac:chgData name="SMITH, Jo (WORCESTERSHIRE ACUTE HOSPITALS NHS TRUST)" userId="c5e57179-71a5-4115-bff9-381b74d38a6b" providerId="ADAL" clId="{0BD9B6D9-4941-4DB5-BA7D-AFDE24E355CD}" dt="2025-10-02T08:51:44.264" v="965" actId="26606"/>
          <ac:spMkLst>
            <pc:docMk/>
            <pc:sldMk cId="1143452794" sldId="270"/>
            <ac:spMk id="8" creationId="{09588DA8-065E-4F6F-8EFD-43104AB2E0CF}"/>
          </ac:spMkLst>
        </pc:spChg>
        <pc:spChg chg="add">
          <ac:chgData name="SMITH, Jo (WORCESTERSHIRE ACUTE HOSPITALS NHS TRUST)" userId="c5e57179-71a5-4115-bff9-381b74d38a6b" providerId="ADAL" clId="{0BD9B6D9-4941-4DB5-BA7D-AFDE24E355CD}" dt="2025-10-02T08:51:44.264" v="965" actId="26606"/>
          <ac:spMkLst>
            <pc:docMk/>
            <pc:sldMk cId="1143452794" sldId="270"/>
            <ac:spMk id="10" creationId="{C4285719-470E-454C-AF62-8323075F1F5B}"/>
          </ac:spMkLst>
        </pc:spChg>
        <pc:spChg chg="add">
          <ac:chgData name="SMITH, Jo (WORCESTERSHIRE ACUTE HOSPITALS NHS TRUST)" userId="c5e57179-71a5-4115-bff9-381b74d38a6b" providerId="ADAL" clId="{0BD9B6D9-4941-4DB5-BA7D-AFDE24E355CD}" dt="2025-10-02T08:51:44.264" v="965" actId="26606"/>
          <ac:spMkLst>
            <pc:docMk/>
            <pc:sldMk cId="1143452794" sldId="270"/>
            <ac:spMk id="12" creationId="{CD9FE4EF-C4D8-49A0-B2FF-81D8DB7D8A24}"/>
          </ac:spMkLst>
        </pc:spChg>
        <pc:spChg chg="add">
          <ac:chgData name="SMITH, Jo (WORCESTERSHIRE ACUTE HOSPITALS NHS TRUST)" userId="c5e57179-71a5-4115-bff9-381b74d38a6b" providerId="ADAL" clId="{0BD9B6D9-4941-4DB5-BA7D-AFDE24E355CD}" dt="2025-10-02T08:51:44.264" v="965" actId="26606"/>
          <ac:spMkLst>
            <pc:docMk/>
            <pc:sldMk cId="1143452794" sldId="270"/>
            <ac:spMk id="14" creationId="{4300840D-0A0B-4512-BACA-B439D5B9C57C}"/>
          </ac:spMkLst>
        </pc:spChg>
        <pc:spChg chg="add">
          <ac:chgData name="SMITH, Jo (WORCESTERSHIRE ACUTE HOSPITALS NHS TRUST)" userId="c5e57179-71a5-4115-bff9-381b74d38a6b" providerId="ADAL" clId="{0BD9B6D9-4941-4DB5-BA7D-AFDE24E355CD}" dt="2025-10-02T08:51:44.264" v="965" actId="26606"/>
          <ac:spMkLst>
            <pc:docMk/>
            <pc:sldMk cId="1143452794" sldId="270"/>
            <ac:spMk id="16" creationId="{D2B78728-A580-49A7-84F9-6EF6F583ADE0}"/>
          </ac:spMkLst>
        </pc:spChg>
        <pc:spChg chg="add">
          <ac:chgData name="SMITH, Jo (WORCESTERSHIRE ACUTE HOSPITALS NHS TRUST)" userId="c5e57179-71a5-4115-bff9-381b74d38a6b" providerId="ADAL" clId="{0BD9B6D9-4941-4DB5-BA7D-AFDE24E355CD}" dt="2025-10-02T08:51:44.264" v="965" actId="26606"/>
          <ac:spMkLst>
            <pc:docMk/>
            <pc:sldMk cId="1143452794" sldId="270"/>
            <ac:spMk id="18" creationId="{38FAA1A1-D861-433F-88FA-1E9D6FD31D11}"/>
          </ac:spMkLst>
        </pc:spChg>
        <pc:spChg chg="add">
          <ac:chgData name="SMITH, Jo (WORCESTERSHIRE ACUTE HOSPITALS NHS TRUST)" userId="c5e57179-71a5-4115-bff9-381b74d38a6b" providerId="ADAL" clId="{0BD9B6D9-4941-4DB5-BA7D-AFDE24E355CD}" dt="2025-10-02T08:51:44.264" v="965" actId="26606"/>
          <ac:spMkLst>
            <pc:docMk/>
            <pc:sldMk cId="1143452794" sldId="270"/>
            <ac:spMk id="20" creationId="{8D71EDA1-87BF-4D5D-AB79-F346FD19278A}"/>
          </ac:spMkLst>
        </pc:spChg>
      </pc:sldChg>
      <pc:sldChg chg="addSp modSp add del mod setBg">
        <pc:chgData name="SMITH, Jo (WORCESTERSHIRE ACUTE HOSPITALS NHS TRUST)" userId="c5e57179-71a5-4115-bff9-381b74d38a6b" providerId="ADAL" clId="{0BD9B6D9-4941-4DB5-BA7D-AFDE24E355CD}" dt="2025-10-02T12:58:57.903" v="2809" actId="2696"/>
        <pc:sldMkLst>
          <pc:docMk/>
          <pc:sldMk cId="3599373703" sldId="271"/>
        </pc:sldMkLst>
        <pc:spChg chg="mod">
          <ac:chgData name="SMITH, Jo (WORCESTERSHIRE ACUTE HOSPITALS NHS TRUST)" userId="c5e57179-71a5-4115-bff9-381b74d38a6b" providerId="ADAL" clId="{0BD9B6D9-4941-4DB5-BA7D-AFDE24E355CD}" dt="2025-10-02T08:51:47.626" v="966" actId="26606"/>
          <ac:spMkLst>
            <pc:docMk/>
            <pc:sldMk cId="3599373703" sldId="271"/>
            <ac:spMk id="2" creationId="{B7495E15-C4A4-4E5A-4C8F-A15F241DFDA7}"/>
          </ac:spMkLst>
        </pc:spChg>
        <pc:spChg chg="mod">
          <ac:chgData name="SMITH, Jo (WORCESTERSHIRE ACUTE HOSPITALS NHS TRUST)" userId="c5e57179-71a5-4115-bff9-381b74d38a6b" providerId="ADAL" clId="{0BD9B6D9-4941-4DB5-BA7D-AFDE24E355CD}" dt="2025-10-02T08:51:47.626" v="966" actId="26606"/>
          <ac:spMkLst>
            <pc:docMk/>
            <pc:sldMk cId="3599373703" sldId="271"/>
            <ac:spMk id="3" creationId="{DF3152A1-F431-B1ED-C54A-B24D08F16A83}"/>
          </ac:spMkLst>
        </pc:spChg>
        <pc:spChg chg="add">
          <ac:chgData name="SMITH, Jo (WORCESTERSHIRE ACUTE HOSPITALS NHS TRUST)" userId="c5e57179-71a5-4115-bff9-381b74d38a6b" providerId="ADAL" clId="{0BD9B6D9-4941-4DB5-BA7D-AFDE24E355CD}" dt="2025-10-02T08:51:47.626" v="966" actId="26606"/>
          <ac:spMkLst>
            <pc:docMk/>
            <pc:sldMk cId="3599373703" sldId="271"/>
            <ac:spMk id="8" creationId="{09588DA8-065E-4F6F-8EFD-43104AB2E0CF}"/>
          </ac:spMkLst>
        </pc:spChg>
        <pc:spChg chg="add">
          <ac:chgData name="SMITH, Jo (WORCESTERSHIRE ACUTE HOSPITALS NHS TRUST)" userId="c5e57179-71a5-4115-bff9-381b74d38a6b" providerId="ADAL" clId="{0BD9B6D9-4941-4DB5-BA7D-AFDE24E355CD}" dt="2025-10-02T08:51:47.626" v="966" actId="26606"/>
          <ac:spMkLst>
            <pc:docMk/>
            <pc:sldMk cId="3599373703" sldId="271"/>
            <ac:spMk id="10" creationId="{C4285719-470E-454C-AF62-8323075F1F5B}"/>
          </ac:spMkLst>
        </pc:spChg>
        <pc:spChg chg="add">
          <ac:chgData name="SMITH, Jo (WORCESTERSHIRE ACUTE HOSPITALS NHS TRUST)" userId="c5e57179-71a5-4115-bff9-381b74d38a6b" providerId="ADAL" clId="{0BD9B6D9-4941-4DB5-BA7D-AFDE24E355CD}" dt="2025-10-02T08:51:47.626" v="966" actId="26606"/>
          <ac:spMkLst>
            <pc:docMk/>
            <pc:sldMk cId="3599373703" sldId="271"/>
            <ac:spMk id="12" creationId="{CD9FE4EF-C4D8-49A0-B2FF-81D8DB7D8A24}"/>
          </ac:spMkLst>
        </pc:spChg>
        <pc:spChg chg="add">
          <ac:chgData name="SMITH, Jo (WORCESTERSHIRE ACUTE HOSPITALS NHS TRUST)" userId="c5e57179-71a5-4115-bff9-381b74d38a6b" providerId="ADAL" clId="{0BD9B6D9-4941-4DB5-BA7D-AFDE24E355CD}" dt="2025-10-02T08:51:47.626" v="966" actId="26606"/>
          <ac:spMkLst>
            <pc:docMk/>
            <pc:sldMk cId="3599373703" sldId="271"/>
            <ac:spMk id="14" creationId="{4300840D-0A0B-4512-BACA-B439D5B9C57C}"/>
          </ac:spMkLst>
        </pc:spChg>
        <pc:spChg chg="add">
          <ac:chgData name="SMITH, Jo (WORCESTERSHIRE ACUTE HOSPITALS NHS TRUST)" userId="c5e57179-71a5-4115-bff9-381b74d38a6b" providerId="ADAL" clId="{0BD9B6D9-4941-4DB5-BA7D-AFDE24E355CD}" dt="2025-10-02T08:51:47.626" v="966" actId="26606"/>
          <ac:spMkLst>
            <pc:docMk/>
            <pc:sldMk cId="3599373703" sldId="271"/>
            <ac:spMk id="16" creationId="{D2B78728-A580-49A7-84F9-6EF6F583ADE0}"/>
          </ac:spMkLst>
        </pc:spChg>
        <pc:spChg chg="add">
          <ac:chgData name="SMITH, Jo (WORCESTERSHIRE ACUTE HOSPITALS NHS TRUST)" userId="c5e57179-71a5-4115-bff9-381b74d38a6b" providerId="ADAL" clId="{0BD9B6D9-4941-4DB5-BA7D-AFDE24E355CD}" dt="2025-10-02T08:51:47.626" v="966" actId="26606"/>
          <ac:spMkLst>
            <pc:docMk/>
            <pc:sldMk cId="3599373703" sldId="271"/>
            <ac:spMk id="18" creationId="{38FAA1A1-D861-433F-88FA-1E9D6FD31D11}"/>
          </ac:spMkLst>
        </pc:spChg>
        <pc:spChg chg="add">
          <ac:chgData name="SMITH, Jo (WORCESTERSHIRE ACUTE HOSPITALS NHS TRUST)" userId="c5e57179-71a5-4115-bff9-381b74d38a6b" providerId="ADAL" clId="{0BD9B6D9-4941-4DB5-BA7D-AFDE24E355CD}" dt="2025-10-02T08:51:47.626" v="966" actId="26606"/>
          <ac:spMkLst>
            <pc:docMk/>
            <pc:sldMk cId="3599373703" sldId="271"/>
            <ac:spMk id="20" creationId="{8D71EDA1-87BF-4D5D-AB79-F346FD19278A}"/>
          </ac:spMkLst>
        </pc:spChg>
      </pc:sldChg>
      <pc:sldChg chg="addSp delSp modSp new mod ord setBg">
        <pc:chgData name="SMITH, Jo (WORCESTERSHIRE ACUTE HOSPITALS NHS TRUST)" userId="c5e57179-71a5-4115-bff9-381b74d38a6b" providerId="ADAL" clId="{0BD9B6D9-4941-4DB5-BA7D-AFDE24E355CD}" dt="2025-10-02T13:19:35.276" v="3246"/>
        <pc:sldMkLst>
          <pc:docMk/>
          <pc:sldMk cId="402855034" sldId="272"/>
        </pc:sldMkLst>
        <pc:spChg chg="mod">
          <ac:chgData name="SMITH, Jo (WORCESTERSHIRE ACUTE HOSPITALS NHS TRUST)" userId="c5e57179-71a5-4115-bff9-381b74d38a6b" providerId="ADAL" clId="{0BD9B6D9-4941-4DB5-BA7D-AFDE24E355CD}" dt="2025-10-02T08:49:39.088" v="955" actId="26606"/>
          <ac:spMkLst>
            <pc:docMk/>
            <pc:sldMk cId="402855034" sldId="272"/>
            <ac:spMk id="2" creationId="{57891333-259B-6A1F-0CE6-9051E47D2088}"/>
          </ac:spMkLst>
        </pc:spChg>
        <pc:spChg chg="del">
          <ac:chgData name="SMITH, Jo (WORCESTERSHIRE ACUTE HOSPITALS NHS TRUST)" userId="c5e57179-71a5-4115-bff9-381b74d38a6b" providerId="ADAL" clId="{0BD9B6D9-4941-4DB5-BA7D-AFDE24E355CD}" dt="2025-10-02T08:49:01.242" v="930"/>
          <ac:spMkLst>
            <pc:docMk/>
            <pc:sldMk cId="402855034" sldId="272"/>
            <ac:spMk id="3" creationId="{EDABE933-66F7-0F7F-9E87-771750F6DFF7}"/>
          </ac:spMkLst>
        </pc:spChg>
        <pc:spChg chg="add mod">
          <ac:chgData name="SMITH, Jo (WORCESTERSHIRE ACUTE HOSPITALS NHS TRUST)" userId="c5e57179-71a5-4115-bff9-381b74d38a6b" providerId="ADAL" clId="{0BD9B6D9-4941-4DB5-BA7D-AFDE24E355CD}" dt="2025-10-02T08:49:39.088" v="955" actId="26606"/>
          <ac:spMkLst>
            <pc:docMk/>
            <pc:sldMk cId="402855034" sldId="272"/>
            <ac:spMk id="5" creationId="{8085A8C2-A081-35BF-BB52-CF7DD032C16B}"/>
          </ac:spMkLst>
        </pc:spChg>
        <pc:spChg chg="add del">
          <ac:chgData name="SMITH, Jo (WORCESTERSHIRE ACUTE HOSPITALS NHS TRUST)" userId="c5e57179-71a5-4115-bff9-381b74d38a6b" providerId="ADAL" clId="{0BD9B6D9-4941-4DB5-BA7D-AFDE24E355CD}" dt="2025-10-02T08:49:35.596" v="952" actId="26606"/>
          <ac:spMkLst>
            <pc:docMk/>
            <pc:sldMk cId="402855034" sldId="272"/>
            <ac:spMk id="10" creationId="{47942995-B07F-4636-9A06-C6A104B260A8}"/>
          </ac:spMkLst>
        </pc:spChg>
        <pc:spChg chg="add">
          <ac:chgData name="SMITH, Jo (WORCESTERSHIRE ACUTE HOSPITALS NHS TRUST)" userId="c5e57179-71a5-4115-bff9-381b74d38a6b" providerId="ADAL" clId="{0BD9B6D9-4941-4DB5-BA7D-AFDE24E355CD}" dt="2025-10-02T08:49:39.088" v="955" actId="26606"/>
          <ac:spMkLst>
            <pc:docMk/>
            <pc:sldMk cId="402855034" sldId="272"/>
            <ac:spMk id="14" creationId="{AAD0DBB9-1A4B-4391-81D4-CB19F9AB918A}"/>
          </ac:spMkLst>
        </pc:spChg>
        <pc:spChg chg="add">
          <ac:chgData name="SMITH, Jo (WORCESTERSHIRE ACUTE HOSPITALS NHS TRUST)" userId="c5e57179-71a5-4115-bff9-381b74d38a6b" providerId="ADAL" clId="{0BD9B6D9-4941-4DB5-BA7D-AFDE24E355CD}" dt="2025-10-02T08:49:39.088" v="955" actId="26606"/>
          <ac:spMkLst>
            <pc:docMk/>
            <pc:sldMk cId="402855034" sldId="272"/>
            <ac:spMk id="16" creationId="{063BBA22-50EA-4C4D-BE05-F1CE4E63AA56}"/>
          </ac:spMkLst>
        </pc:spChg>
        <pc:spChg chg="add del">
          <ac:chgData name="SMITH, Jo (WORCESTERSHIRE ACUTE HOSPITALS NHS TRUST)" userId="c5e57179-71a5-4115-bff9-381b74d38a6b" providerId="ADAL" clId="{0BD9B6D9-4941-4DB5-BA7D-AFDE24E355CD}" dt="2025-10-02T08:49:35.596" v="952" actId="26606"/>
          <ac:spMkLst>
            <pc:docMk/>
            <pc:sldMk cId="402855034" sldId="272"/>
            <ac:spMk id="17" creationId="{B81933D1-5615-42C7-9C0B-4EB7105CCE2D}"/>
          </ac:spMkLst>
        </pc:spChg>
        <pc:spChg chg="add del">
          <ac:chgData name="SMITH, Jo (WORCESTERSHIRE ACUTE HOSPITALS NHS TRUST)" userId="c5e57179-71a5-4115-bff9-381b74d38a6b" providerId="ADAL" clId="{0BD9B6D9-4941-4DB5-BA7D-AFDE24E355CD}" dt="2025-10-02T08:49:35.596" v="952" actId="26606"/>
          <ac:spMkLst>
            <pc:docMk/>
            <pc:sldMk cId="402855034" sldId="272"/>
            <ac:spMk id="19" creationId="{19C9EAEA-39D0-4B0E-A0EB-51E7B26740B1}"/>
          </ac:spMkLst>
        </pc:spChg>
        <pc:spChg chg="add del">
          <ac:chgData name="SMITH, Jo (WORCESTERSHIRE ACUTE HOSPITALS NHS TRUST)" userId="c5e57179-71a5-4115-bff9-381b74d38a6b" providerId="ADAL" clId="{0BD9B6D9-4941-4DB5-BA7D-AFDE24E355CD}" dt="2025-10-02T08:49:39.058" v="954" actId="26606"/>
          <ac:spMkLst>
            <pc:docMk/>
            <pc:sldMk cId="402855034" sldId="272"/>
            <ac:spMk id="21" creationId="{7301F447-EEF7-48F5-AF73-7566EE7F64AD}"/>
          </ac:spMkLst>
        </pc:spChg>
        <pc:spChg chg="add del">
          <ac:chgData name="SMITH, Jo (WORCESTERSHIRE ACUTE HOSPITALS NHS TRUST)" userId="c5e57179-71a5-4115-bff9-381b74d38a6b" providerId="ADAL" clId="{0BD9B6D9-4941-4DB5-BA7D-AFDE24E355CD}" dt="2025-10-02T08:49:39.058" v="954" actId="26606"/>
          <ac:spMkLst>
            <pc:docMk/>
            <pc:sldMk cId="402855034" sldId="272"/>
            <ac:spMk id="22" creationId="{F7117410-A2A4-4085-9ADC-46744551DBDE}"/>
          </ac:spMkLst>
        </pc:spChg>
        <pc:spChg chg="add del">
          <ac:chgData name="SMITH, Jo (WORCESTERSHIRE ACUTE HOSPITALS NHS TRUST)" userId="c5e57179-71a5-4115-bff9-381b74d38a6b" providerId="ADAL" clId="{0BD9B6D9-4941-4DB5-BA7D-AFDE24E355CD}" dt="2025-10-02T08:49:39.058" v="954" actId="26606"/>
          <ac:spMkLst>
            <pc:docMk/>
            <pc:sldMk cId="402855034" sldId="272"/>
            <ac:spMk id="23" creationId="{99F74EB5-E547-4FB4-95F5-BCC788F3C4A0}"/>
          </ac:spMkLst>
        </pc:spChg>
        <pc:spChg chg="add">
          <ac:chgData name="SMITH, Jo (WORCESTERSHIRE ACUTE HOSPITALS NHS TRUST)" userId="c5e57179-71a5-4115-bff9-381b74d38a6b" providerId="ADAL" clId="{0BD9B6D9-4941-4DB5-BA7D-AFDE24E355CD}" dt="2025-10-02T08:49:39.088" v="955" actId="26606"/>
          <ac:spMkLst>
            <pc:docMk/>
            <pc:sldMk cId="402855034" sldId="272"/>
            <ac:spMk id="25" creationId="{BACC6370-2D7E-4714-9D71-7542949D7D5D}"/>
          </ac:spMkLst>
        </pc:spChg>
        <pc:spChg chg="add">
          <ac:chgData name="SMITH, Jo (WORCESTERSHIRE ACUTE HOSPITALS NHS TRUST)" userId="c5e57179-71a5-4115-bff9-381b74d38a6b" providerId="ADAL" clId="{0BD9B6D9-4941-4DB5-BA7D-AFDE24E355CD}" dt="2025-10-02T08:49:39.088" v="955" actId="26606"/>
          <ac:spMkLst>
            <pc:docMk/>
            <pc:sldMk cId="402855034" sldId="272"/>
            <ac:spMk id="26" creationId="{F68B3F68-107C-434F-AA38-110D5EA91B85}"/>
          </ac:spMkLst>
        </pc:spChg>
        <pc:grpChg chg="add del">
          <ac:chgData name="SMITH, Jo (WORCESTERSHIRE ACUTE HOSPITALS NHS TRUST)" userId="c5e57179-71a5-4115-bff9-381b74d38a6b" providerId="ADAL" clId="{0BD9B6D9-4941-4DB5-BA7D-AFDE24E355CD}" dt="2025-10-02T08:49:35.596" v="952" actId="26606"/>
          <ac:grpSpMkLst>
            <pc:docMk/>
            <pc:sldMk cId="402855034" sldId="272"/>
            <ac:grpSpMk id="12" creationId="{032D8612-31EB-44CF-A1D0-14FD4C705424}"/>
          </ac:grpSpMkLst>
        </pc:grpChg>
        <pc:graphicFrameChg chg="add mod modGraphic">
          <ac:chgData name="SMITH, Jo (WORCESTERSHIRE ACUTE HOSPITALS NHS TRUST)" userId="c5e57179-71a5-4115-bff9-381b74d38a6b" providerId="ADAL" clId="{0BD9B6D9-4941-4DB5-BA7D-AFDE24E355CD}" dt="2025-10-02T13:16:46.318" v="3241" actId="20577"/>
          <ac:graphicFrameMkLst>
            <pc:docMk/>
            <pc:sldMk cId="402855034" sldId="272"/>
            <ac:graphicFrameMk id="4" creationId="{18388DF7-1B5B-09B9-7531-4B5F7A426840}"/>
          </ac:graphicFrameMkLst>
        </pc:graphicFrameChg>
      </pc:sldChg>
      <pc:sldChg chg="addSp delSp modSp add mod ord modShow">
        <pc:chgData name="SMITH, Jo (WORCESTERSHIRE ACUTE HOSPITALS NHS TRUST)" userId="c5e57179-71a5-4115-bff9-381b74d38a6b" providerId="ADAL" clId="{0BD9B6D9-4941-4DB5-BA7D-AFDE24E355CD}" dt="2025-10-02T13:13:11.909" v="2992" actId="2711"/>
        <pc:sldMkLst>
          <pc:docMk/>
          <pc:sldMk cId="2630440565" sldId="273"/>
        </pc:sldMkLst>
        <pc:spChg chg="mod">
          <ac:chgData name="SMITH, Jo (WORCESTERSHIRE ACUTE HOSPITALS NHS TRUST)" userId="c5e57179-71a5-4115-bff9-381b74d38a6b" providerId="ADAL" clId="{0BD9B6D9-4941-4DB5-BA7D-AFDE24E355CD}" dt="2025-10-02T09:24:43.347" v="1476" actId="20577"/>
          <ac:spMkLst>
            <pc:docMk/>
            <pc:sldMk cId="2630440565" sldId="273"/>
            <ac:spMk id="2" creationId="{B8BD36D9-9CE3-EE09-F959-66181CB18913}"/>
          </ac:spMkLst>
        </pc:spChg>
        <pc:spChg chg="add mod">
          <ac:chgData name="SMITH, Jo (WORCESTERSHIRE ACUTE HOSPITALS NHS TRUST)" userId="c5e57179-71a5-4115-bff9-381b74d38a6b" providerId="ADAL" clId="{0BD9B6D9-4941-4DB5-BA7D-AFDE24E355CD}" dt="2025-10-02T13:13:11.909" v="2992" actId="2711"/>
          <ac:spMkLst>
            <pc:docMk/>
            <pc:sldMk cId="2630440565" sldId="273"/>
            <ac:spMk id="6" creationId="{4C5E16DD-6DBF-1C8C-039D-1A7E284EDEA9}"/>
          </ac:spMkLst>
        </pc:spChg>
        <pc:graphicFrameChg chg="del modGraphic">
          <ac:chgData name="SMITH, Jo (WORCESTERSHIRE ACUTE HOSPITALS NHS TRUST)" userId="c5e57179-71a5-4115-bff9-381b74d38a6b" providerId="ADAL" clId="{0BD9B6D9-4941-4DB5-BA7D-AFDE24E355CD}" dt="2025-10-02T09:13:01.627" v="1209" actId="478"/>
          <ac:graphicFrameMkLst>
            <pc:docMk/>
            <pc:sldMk cId="2630440565" sldId="273"/>
            <ac:graphicFrameMk id="4" creationId="{96ABAF5E-3E5B-669D-A5B1-B86C06BE3741}"/>
          </ac:graphicFrameMkLst>
        </pc:graphicFrameChg>
      </pc:sldChg>
      <pc:sldChg chg="addSp delSp modSp add mod ord">
        <pc:chgData name="SMITH, Jo (WORCESTERSHIRE ACUTE HOSPITALS NHS TRUST)" userId="c5e57179-71a5-4115-bff9-381b74d38a6b" providerId="ADAL" clId="{0BD9B6D9-4941-4DB5-BA7D-AFDE24E355CD}" dt="2025-10-02T13:27:36.539" v="3251"/>
        <pc:sldMkLst>
          <pc:docMk/>
          <pc:sldMk cId="829419679" sldId="274"/>
        </pc:sldMkLst>
        <pc:spChg chg="mod">
          <ac:chgData name="SMITH, Jo (WORCESTERSHIRE ACUTE HOSPITALS NHS TRUST)" userId="c5e57179-71a5-4115-bff9-381b74d38a6b" providerId="ADAL" clId="{0BD9B6D9-4941-4DB5-BA7D-AFDE24E355CD}" dt="2025-10-02T09:29:14.524" v="1628" actId="20577"/>
          <ac:spMkLst>
            <pc:docMk/>
            <pc:sldMk cId="829419679" sldId="274"/>
            <ac:spMk id="2" creationId="{DD0F6105-E4E9-AAFD-E819-03DF50AC87B3}"/>
          </ac:spMkLst>
        </pc:spChg>
        <pc:spChg chg="add mod">
          <ac:chgData name="SMITH, Jo (WORCESTERSHIRE ACUTE HOSPITALS NHS TRUST)" userId="c5e57179-71a5-4115-bff9-381b74d38a6b" providerId="ADAL" clId="{0BD9B6D9-4941-4DB5-BA7D-AFDE24E355CD}" dt="2025-10-02T09:42:14.311" v="2548" actId="14100"/>
          <ac:spMkLst>
            <pc:docMk/>
            <pc:sldMk cId="829419679" sldId="274"/>
            <ac:spMk id="4" creationId="{93D602C8-AFC4-0614-F189-F24CAD5F96C5}"/>
          </ac:spMkLst>
        </pc:spChg>
        <pc:spChg chg="del mod">
          <ac:chgData name="SMITH, Jo (WORCESTERSHIRE ACUTE HOSPITALS NHS TRUST)" userId="c5e57179-71a5-4115-bff9-381b74d38a6b" providerId="ADAL" clId="{0BD9B6D9-4941-4DB5-BA7D-AFDE24E355CD}" dt="2025-10-02T09:50:52.014" v="2552" actId="12084"/>
          <ac:spMkLst>
            <pc:docMk/>
            <pc:sldMk cId="829419679" sldId="274"/>
            <ac:spMk id="6" creationId="{F929B467-7C84-A846-4B75-590BA5BD2470}"/>
          </ac:spMkLst>
        </pc:spChg>
        <pc:graphicFrameChg chg="add mod">
          <ac:chgData name="SMITH, Jo (WORCESTERSHIRE ACUTE HOSPITALS NHS TRUST)" userId="c5e57179-71a5-4115-bff9-381b74d38a6b" providerId="ADAL" clId="{0BD9B6D9-4941-4DB5-BA7D-AFDE24E355CD}" dt="2025-10-02T09:51:16.203" v="2557" actId="14100"/>
          <ac:graphicFrameMkLst>
            <pc:docMk/>
            <pc:sldMk cId="829419679" sldId="274"/>
            <ac:graphicFrameMk id="9" creationId="{19DB3D26-4412-8C60-A457-B523F0B10851}"/>
          </ac:graphicFrameMkLst>
        </pc:graphicFrameChg>
        <pc:picChg chg="add mod">
          <ac:chgData name="SMITH, Jo (WORCESTERSHIRE ACUTE HOSPITALS NHS TRUST)" userId="c5e57179-71a5-4115-bff9-381b74d38a6b" providerId="ADAL" clId="{0BD9B6D9-4941-4DB5-BA7D-AFDE24E355CD}" dt="2025-10-02T09:51:21.109" v="2558" actId="1076"/>
          <ac:picMkLst>
            <pc:docMk/>
            <pc:sldMk cId="829419679" sldId="274"/>
            <ac:picMk id="8" creationId="{712CAEC4-E470-C2D3-BB3A-1414D8275B63}"/>
          </ac:picMkLst>
        </pc:picChg>
      </pc:sldChg>
      <pc:sldChg chg="addSp delSp modSp add del mod ord">
        <pc:chgData name="SMITH, Jo (WORCESTERSHIRE ACUTE HOSPITALS NHS TRUST)" userId="c5e57179-71a5-4115-bff9-381b74d38a6b" providerId="ADAL" clId="{0BD9B6D9-4941-4DB5-BA7D-AFDE24E355CD}" dt="2025-10-02T13:05:40.335" v="2927" actId="47"/>
        <pc:sldMkLst>
          <pc:docMk/>
          <pc:sldMk cId="1325767078" sldId="275"/>
        </pc:sldMkLst>
        <pc:spChg chg="mod">
          <ac:chgData name="SMITH, Jo (WORCESTERSHIRE ACUTE HOSPITALS NHS TRUST)" userId="c5e57179-71a5-4115-bff9-381b74d38a6b" providerId="ADAL" clId="{0BD9B6D9-4941-4DB5-BA7D-AFDE24E355CD}" dt="2025-10-02T13:05:20.454" v="2923" actId="20577"/>
          <ac:spMkLst>
            <pc:docMk/>
            <pc:sldMk cId="1325767078" sldId="275"/>
            <ac:spMk id="2" creationId="{25320642-D732-2C9F-332E-FC079DF3E3F7}"/>
          </ac:spMkLst>
        </pc:spChg>
        <pc:spChg chg="mod">
          <ac:chgData name="SMITH, Jo (WORCESTERSHIRE ACUTE HOSPITALS NHS TRUST)" userId="c5e57179-71a5-4115-bff9-381b74d38a6b" providerId="ADAL" clId="{0BD9B6D9-4941-4DB5-BA7D-AFDE24E355CD}" dt="2025-10-02T13:05:25.590" v="2926" actId="20577"/>
          <ac:spMkLst>
            <pc:docMk/>
            <pc:sldMk cId="1325767078" sldId="275"/>
            <ac:spMk id="6" creationId="{DAA9EBFB-92DD-6DC2-B9AC-BEE45EC42066}"/>
          </ac:spMkLst>
        </pc:spChg>
        <pc:spChg chg="del">
          <ac:chgData name="SMITH, Jo (WORCESTERSHIRE ACUTE HOSPITALS NHS TRUST)" userId="c5e57179-71a5-4115-bff9-381b74d38a6b" providerId="ADAL" clId="{0BD9B6D9-4941-4DB5-BA7D-AFDE24E355CD}" dt="2025-10-02T13:05:07.774" v="2906" actId="26606"/>
          <ac:spMkLst>
            <pc:docMk/>
            <pc:sldMk cId="1325767078" sldId="275"/>
            <ac:spMk id="25" creationId="{57812530-2BDF-BF00-A3A3-D9751F426F37}"/>
          </ac:spMkLst>
        </pc:spChg>
        <pc:spChg chg="del">
          <ac:chgData name="SMITH, Jo (WORCESTERSHIRE ACUTE HOSPITALS NHS TRUST)" userId="c5e57179-71a5-4115-bff9-381b74d38a6b" providerId="ADAL" clId="{0BD9B6D9-4941-4DB5-BA7D-AFDE24E355CD}" dt="2025-10-02T13:05:07.774" v="2906" actId="26606"/>
          <ac:spMkLst>
            <pc:docMk/>
            <pc:sldMk cId="1325767078" sldId="275"/>
            <ac:spMk id="26" creationId="{09249EA6-B774-3FD5-DD87-9E9554D32190}"/>
          </ac:spMkLst>
        </pc:spChg>
        <pc:spChg chg="add">
          <ac:chgData name="SMITH, Jo (WORCESTERSHIRE ACUTE HOSPITALS NHS TRUST)" userId="c5e57179-71a5-4115-bff9-381b74d38a6b" providerId="ADAL" clId="{0BD9B6D9-4941-4DB5-BA7D-AFDE24E355CD}" dt="2025-10-02T13:05:07.774" v="2906" actId="26606"/>
          <ac:spMkLst>
            <pc:docMk/>
            <pc:sldMk cId="1325767078" sldId="275"/>
            <ac:spMk id="31" creationId="{09588DA8-065E-4F6F-8EFD-43104AB2E0CF}"/>
          </ac:spMkLst>
        </pc:spChg>
        <pc:spChg chg="add">
          <ac:chgData name="SMITH, Jo (WORCESTERSHIRE ACUTE HOSPITALS NHS TRUST)" userId="c5e57179-71a5-4115-bff9-381b74d38a6b" providerId="ADAL" clId="{0BD9B6D9-4941-4DB5-BA7D-AFDE24E355CD}" dt="2025-10-02T13:05:07.774" v="2906" actId="26606"/>
          <ac:spMkLst>
            <pc:docMk/>
            <pc:sldMk cId="1325767078" sldId="275"/>
            <ac:spMk id="33" creationId="{C4285719-470E-454C-AF62-8323075F1F5B}"/>
          </ac:spMkLst>
        </pc:spChg>
        <pc:spChg chg="add">
          <ac:chgData name="SMITH, Jo (WORCESTERSHIRE ACUTE HOSPITALS NHS TRUST)" userId="c5e57179-71a5-4115-bff9-381b74d38a6b" providerId="ADAL" clId="{0BD9B6D9-4941-4DB5-BA7D-AFDE24E355CD}" dt="2025-10-02T13:05:07.774" v="2906" actId="26606"/>
          <ac:spMkLst>
            <pc:docMk/>
            <pc:sldMk cId="1325767078" sldId="275"/>
            <ac:spMk id="35" creationId="{CD9FE4EF-C4D8-49A0-B2FF-81D8DB7D8A24}"/>
          </ac:spMkLst>
        </pc:spChg>
        <pc:spChg chg="add">
          <ac:chgData name="SMITH, Jo (WORCESTERSHIRE ACUTE HOSPITALS NHS TRUST)" userId="c5e57179-71a5-4115-bff9-381b74d38a6b" providerId="ADAL" clId="{0BD9B6D9-4941-4DB5-BA7D-AFDE24E355CD}" dt="2025-10-02T13:05:07.774" v="2906" actId="26606"/>
          <ac:spMkLst>
            <pc:docMk/>
            <pc:sldMk cId="1325767078" sldId="275"/>
            <ac:spMk id="39" creationId="{D2B78728-A580-49A7-84F9-6EF6F583ADE0}"/>
          </ac:spMkLst>
        </pc:spChg>
        <pc:spChg chg="add">
          <ac:chgData name="SMITH, Jo (WORCESTERSHIRE ACUTE HOSPITALS NHS TRUST)" userId="c5e57179-71a5-4115-bff9-381b74d38a6b" providerId="ADAL" clId="{0BD9B6D9-4941-4DB5-BA7D-AFDE24E355CD}" dt="2025-10-02T13:05:07.774" v="2906" actId="26606"/>
          <ac:spMkLst>
            <pc:docMk/>
            <pc:sldMk cId="1325767078" sldId="275"/>
            <ac:spMk id="41" creationId="{38FAA1A1-D861-433F-88FA-1E9D6FD31D11}"/>
          </ac:spMkLst>
        </pc:spChg>
        <pc:spChg chg="add">
          <ac:chgData name="SMITH, Jo (WORCESTERSHIRE ACUTE HOSPITALS NHS TRUST)" userId="c5e57179-71a5-4115-bff9-381b74d38a6b" providerId="ADAL" clId="{0BD9B6D9-4941-4DB5-BA7D-AFDE24E355CD}" dt="2025-10-02T13:05:07.774" v="2906" actId="26606"/>
          <ac:spMkLst>
            <pc:docMk/>
            <pc:sldMk cId="1325767078" sldId="275"/>
            <ac:spMk id="43" creationId="{8D71EDA1-87BF-4D5D-AB79-F346FD19278A}"/>
          </ac:spMkLst>
        </pc:spChg>
      </pc:sldChg>
      <pc:sldChg chg="addSp modSp add mod">
        <pc:chgData name="SMITH, Jo (WORCESTERSHIRE ACUTE HOSPITALS NHS TRUST)" userId="c5e57179-71a5-4115-bff9-381b74d38a6b" providerId="ADAL" clId="{0BD9B6D9-4941-4DB5-BA7D-AFDE24E355CD}" dt="2025-10-02T12:58:29.914" v="2808" actId="1076"/>
        <pc:sldMkLst>
          <pc:docMk/>
          <pc:sldMk cId="849285604" sldId="276"/>
        </pc:sldMkLst>
        <pc:spChg chg="mod">
          <ac:chgData name="SMITH, Jo (WORCESTERSHIRE ACUTE HOSPITALS NHS TRUST)" userId="c5e57179-71a5-4115-bff9-381b74d38a6b" providerId="ADAL" clId="{0BD9B6D9-4941-4DB5-BA7D-AFDE24E355CD}" dt="2025-10-02T12:55:31.362" v="2790" actId="14100"/>
          <ac:spMkLst>
            <pc:docMk/>
            <pc:sldMk cId="849285604" sldId="276"/>
            <ac:spMk id="3" creationId="{B281CD50-1F87-3924-4DC6-550EDEBCDE77}"/>
          </ac:spMkLst>
        </pc:spChg>
        <pc:picChg chg="add mod">
          <ac:chgData name="SMITH, Jo (WORCESTERSHIRE ACUTE HOSPITALS NHS TRUST)" userId="c5e57179-71a5-4115-bff9-381b74d38a6b" providerId="ADAL" clId="{0BD9B6D9-4941-4DB5-BA7D-AFDE24E355CD}" dt="2025-10-02T12:58:16.466" v="2803" actId="1076"/>
          <ac:picMkLst>
            <pc:docMk/>
            <pc:sldMk cId="849285604" sldId="276"/>
            <ac:picMk id="5" creationId="{42C52BB7-BCFD-347A-FE0F-4DE3090D983E}"/>
          </ac:picMkLst>
        </pc:picChg>
        <pc:picChg chg="add mod">
          <ac:chgData name="SMITH, Jo (WORCESTERSHIRE ACUTE HOSPITALS NHS TRUST)" userId="c5e57179-71a5-4115-bff9-381b74d38a6b" providerId="ADAL" clId="{0BD9B6D9-4941-4DB5-BA7D-AFDE24E355CD}" dt="2025-10-02T12:58:21.590" v="2805" actId="1076"/>
          <ac:picMkLst>
            <pc:docMk/>
            <pc:sldMk cId="849285604" sldId="276"/>
            <ac:picMk id="7" creationId="{9794672F-9FEE-C413-BF46-EF3D699A54C5}"/>
          </ac:picMkLst>
        </pc:picChg>
        <pc:picChg chg="add mod">
          <ac:chgData name="SMITH, Jo (WORCESTERSHIRE ACUTE HOSPITALS NHS TRUST)" userId="c5e57179-71a5-4115-bff9-381b74d38a6b" providerId="ADAL" clId="{0BD9B6D9-4941-4DB5-BA7D-AFDE24E355CD}" dt="2025-10-02T12:58:29.914" v="2808" actId="1076"/>
          <ac:picMkLst>
            <pc:docMk/>
            <pc:sldMk cId="849285604" sldId="276"/>
            <ac:picMk id="11" creationId="{DF95C95F-83AA-E8EE-E6D8-685CD67FFCF9}"/>
          </ac:picMkLst>
        </pc:picChg>
      </pc:sldChg>
      <pc:sldChg chg="addSp delSp modSp add mod">
        <pc:chgData name="SMITH, Jo (WORCESTERSHIRE ACUTE HOSPITALS NHS TRUST)" userId="c5e57179-71a5-4115-bff9-381b74d38a6b" providerId="ADAL" clId="{0BD9B6D9-4941-4DB5-BA7D-AFDE24E355CD}" dt="2025-10-02T13:11:41.156" v="2982" actId="1076"/>
        <pc:sldMkLst>
          <pc:docMk/>
          <pc:sldMk cId="2680350040" sldId="277"/>
        </pc:sldMkLst>
        <pc:spChg chg="mod">
          <ac:chgData name="SMITH, Jo (WORCESTERSHIRE ACUTE HOSPITALS NHS TRUST)" userId="c5e57179-71a5-4115-bff9-381b74d38a6b" providerId="ADAL" clId="{0BD9B6D9-4941-4DB5-BA7D-AFDE24E355CD}" dt="2025-10-02T13:11:37.887" v="2981" actId="14100"/>
          <ac:spMkLst>
            <pc:docMk/>
            <pc:sldMk cId="2680350040" sldId="277"/>
            <ac:spMk id="3" creationId="{8F0933D9-98EA-6939-5B25-DCED90E325CF}"/>
          </ac:spMkLst>
        </pc:spChg>
        <pc:spChg chg="add del mod">
          <ac:chgData name="SMITH, Jo (WORCESTERSHIRE ACUTE HOSPITALS NHS TRUST)" userId="c5e57179-71a5-4115-bff9-381b74d38a6b" providerId="ADAL" clId="{0BD9B6D9-4941-4DB5-BA7D-AFDE24E355CD}" dt="2025-10-02T13:04:35.479" v="2897" actId="478"/>
          <ac:spMkLst>
            <pc:docMk/>
            <pc:sldMk cId="2680350040" sldId="277"/>
            <ac:spMk id="4" creationId="{0AB488E4-BA89-8A8C-7318-32C034F4E53C}"/>
          </ac:spMkLst>
        </pc:spChg>
        <pc:spChg chg="add mod">
          <ac:chgData name="SMITH, Jo (WORCESTERSHIRE ACUTE HOSPITALS NHS TRUST)" userId="c5e57179-71a5-4115-bff9-381b74d38a6b" providerId="ADAL" clId="{0BD9B6D9-4941-4DB5-BA7D-AFDE24E355CD}" dt="2025-10-02T13:11:41.156" v="2982" actId="1076"/>
          <ac:spMkLst>
            <pc:docMk/>
            <pc:sldMk cId="2680350040" sldId="277"/>
            <ac:spMk id="5" creationId="{DF6CD7D3-2A81-8EC5-E50B-669824CACB0B}"/>
          </ac:spMkLst>
        </pc:spChg>
      </pc:sldChg>
      <pc:sldChg chg="modSp add mod">
        <pc:chgData name="SMITH, Jo (WORCESTERSHIRE ACUTE HOSPITALS NHS TRUST)" userId="c5e57179-71a5-4115-bff9-381b74d38a6b" providerId="ADAL" clId="{0BD9B6D9-4941-4DB5-BA7D-AFDE24E355CD}" dt="2025-10-02T13:28:41.751" v="3258" actId="207"/>
        <pc:sldMkLst>
          <pc:docMk/>
          <pc:sldMk cId="391246093" sldId="361"/>
        </pc:sldMkLst>
        <pc:spChg chg="mod">
          <ac:chgData name="SMITH, Jo (WORCESTERSHIRE ACUTE HOSPITALS NHS TRUST)" userId="c5e57179-71a5-4115-bff9-381b74d38a6b" providerId="ADAL" clId="{0BD9B6D9-4941-4DB5-BA7D-AFDE24E355CD}" dt="2025-10-02T13:28:41.751" v="3258" actId="207"/>
          <ac:spMkLst>
            <pc:docMk/>
            <pc:sldMk cId="391246093" sldId="361"/>
            <ac:spMk id="4" creationId="{A17F80A9-6337-524E-AC61-32C5AFEE8E6D}"/>
          </ac:spMkLst>
        </pc:spChg>
        <pc:spChg chg="mod">
          <ac:chgData name="SMITH, Jo (WORCESTERSHIRE ACUTE HOSPITALS NHS TRUST)" userId="c5e57179-71a5-4115-bff9-381b74d38a6b" providerId="ADAL" clId="{0BD9B6D9-4941-4DB5-BA7D-AFDE24E355CD}" dt="2025-10-02T13:28:34.390" v="3257" actId="207"/>
          <ac:spMkLst>
            <pc:docMk/>
            <pc:sldMk cId="391246093" sldId="361"/>
            <ac:spMk id="9" creationId="{C32262F7-4156-99C1-386C-42E2DA1B881D}"/>
          </ac:spMkLst>
        </pc:spChg>
      </pc:sldChg>
      <pc:sldChg chg="modSp add mod">
        <pc:chgData name="SMITH, Jo (WORCESTERSHIRE ACUTE HOSPITALS NHS TRUST)" userId="c5e57179-71a5-4115-bff9-381b74d38a6b" providerId="ADAL" clId="{0BD9B6D9-4941-4DB5-BA7D-AFDE24E355CD}" dt="2025-10-02T13:29:16.446" v="3262" actId="207"/>
        <pc:sldMkLst>
          <pc:docMk/>
          <pc:sldMk cId="4098091678" sldId="362"/>
        </pc:sldMkLst>
        <pc:spChg chg="mod">
          <ac:chgData name="SMITH, Jo (WORCESTERSHIRE ACUTE HOSPITALS NHS TRUST)" userId="c5e57179-71a5-4115-bff9-381b74d38a6b" providerId="ADAL" clId="{0BD9B6D9-4941-4DB5-BA7D-AFDE24E355CD}" dt="2025-10-02T13:29:11.252" v="3261" actId="14100"/>
          <ac:spMkLst>
            <pc:docMk/>
            <pc:sldMk cId="4098091678" sldId="362"/>
            <ac:spMk id="5" creationId="{18D9531E-DF52-5889-BDBD-32380CCD86AB}"/>
          </ac:spMkLst>
        </pc:spChg>
        <pc:spChg chg="mod">
          <ac:chgData name="SMITH, Jo (WORCESTERSHIRE ACUTE HOSPITALS NHS TRUST)" userId="c5e57179-71a5-4115-bff9-381b74d38a6b" providerId="ADAL" clId="{0BD9B6D9-4941-4DB5-BA7D-AFDE24E355CD}" dt="2025-10-02T13:29:16.446" v="3262" actId="207"/>
          <ac:spMkLst>
            <pc:docMk/>
            <pc:sldMk cId="4098091678" sldId="362"/>
            <ac:spMk id="12" creationId="{644C311C-1BA3-DB3E-C227-5D3E29BCB518}"/>
          </ac:spMkLst>
        </pc:spChg>
      </pc:sldChg>
      <pc:sldChg chg="modSp add mod">
        <pc:chgData name="SMITH, Jo (WORCESTERSHIRE ACUTE HOSPITALS NHS TRUST)" userId="c5e57179-71a5-4115-bff9-381b74d38a6b" providerId="ADAL" clId="{0BD9B6D9-4941-4DB5-BA7D-AFDE24E355CD}" dt="2025-10-02T13:34:40.645" v="3288" actId="20577"/>
        <pc:sldMkLst>
          <pc:docMk/>
          <pc:sldMk cId="193755343" sldId="363"/>
        </pc:sldMkLst>
        <pc:spChg chg="mod">
          <ac:chgData name="SMITH, Jo (WORCESTERSHIRE ACUTE HOSPITALS NHS TRUST)" userId="c5e57179-71a5-4115-bff9-381b74d38a6b" providerId="ADAL" clId="{0BD9B6D9-4941-4DB5-BA7D-AFDE24E355CD}" dt="2025-10-02T13:34:40.645" v="3288" actId="20577"/>
          <ac:spMkLst>
            <pc:docMk/>
            <pc:sldMk cId="193755343" sldId="363"/>
            <ac:spMk id="5" creationId="{555E893F-B6FE-0DD6-6CC8-2BC208C508AE}"/>
          </ac:spMkLst>
        </pc:spChg>
      </pc:sldChg>
      <pc:sldChg chg="modSp add mod">
        <pc:chgData name="SMITH, Jo (WORCESTERSHIRE ACUTE HOSPITALS NHS TRUST)" userId="c5e57179-71a5-4115-bff9-381b74d38a6b" providerId="ADAL" clId="{0BD9B6D9-4941-4DB5-BA7D-AFDE24E355CD}" dt="2025-10-02T13:34:55.299" v="3289" actId="1076"/>
        <pc:sldMkLst>
          <pc:docMk/>
          <pc:sldMk cId="1344706795" sldId="364"/>
        </pc:sldMkLst>
        <pc:spChg chg="mod">
          <ac:chgData name="SMITH, Jo (WORCESTERSHIRE ACUTE HOSPITALS NHS TRUST)" userId="c5e57179-71a5-4115-bff9-381b74d38a6b" providerId="ADAL" clId="{0BD9B6D9-4941-4DB5-BA7D-AFDE24E355CD}" dt="2025-10-02T13:30:33.001" v="3265" actId="1076"/>
          <ac:spMkLst>
            <pc:docMk/>
            <pc:sldMk cId="1344706795" sldId="364"/>
            <ac:spMk id="3" creationId="{BDFD3297-06E6-4119-4620-144BF517F1FD}"/>
          </ac:spMkLst>
        </pc:spChg>
        <pc:spChg chg="mod">
          <ac:chgData name="SMITH, Jo (WORCESTERSHIRE ACUTE HOSPITALS NHS TRUST)" userId="c5e57179-71a5-4115-bff9-381b74d38a6b" providerId="ADAL" clId="{0BD9B6D9-4941-4DB5-BA7D-AFDE24E355CD}" dt="2025-10-02T13:31:03.463" v="3276" actId="20577"/>
          <ac:spMkLst>
            <pc:docMk/>
            <pc:sldMk cId="1344706795" sldId="364"/>
            <ac:spMk id="5" creationId="{860117F9-2ACA-B014-ED87-21008A29A3BC}"/>
          </ac:spMkLst>
        </pc:spChg>
        <pc:picChg chg="mod">
          <ac:chgData name="SMITH, Jo (WORCESTERSHIRE ACUTE HOSPITALS NHS TRUST)" userId="c5e57179-71a5-4115-bff9-381b74d38a6b" providerId="ADAL" clId="{0BD9B6D9-4941-4DB5-BA7D-AFDE24E355CD}" dt="2025-10-02T13:34:55.299" v="3289" actId="1076"/>
          <ac:picMkLst>
            <pc:docMk/>
            <pc:sldMk cId="1344706795" sldId="364"/>
            <ac:picMk id="8" creationId="{824BC85E-C449-4410-1235-1B6624EDB559}"/>
          </ac:picMkLst>
        </pc:picChg>
      </pc:sldChg>
      <pc:sldChg chg="delSp modSp add mod">
        <pc:chgData name="SMITH, Jo (WORCESTERSHIRE ACUTE HOSPITALS NHS TRUST)" userId="c5e57179-71a5-4115-bff9-381b74d38a6b" providerId="ADAL" clId="{0BD9B6D9-4941-4DB5-BA7D-AFDE24E355CD}" dt="2025-10-02T13:34:28.168" v="3280" actId="478"/>
        <pc:sldMkLst>
          <pc:docMk/>
          <pc:sldMk cId="2661764767" sldId="365"/>
        </pc:sldMkLst>
        <pc:spChg chg="mod">
          <ac:chgData name="SMITH, Jo (WORCESTERSHIRE ACUTE HOSPITALS NHS TRUST)" userId="c5e57179-71a5-4115-bff9-381b74d38a6b" providerId="ADAL" clId="{0BD9B6D9-4941-4DB5-BA7D-AFDE24E355CD}" dt="2025-10-02T13:29:57.919" v="3263" actId="14100"/>
          <ac:spMkLst>
            <pc:docMk/>
            <pc:sldMk cId="2661764767" sldId="365"/>
            <ac:spMk id="5" creationId="{624DB72A-D3C6-D598-8336-0731D0A44CB4}"/>
          </ac:spMkLst>
        </pc:spChg>
        <pc:spChg chg="del mod">
          <ac:chgData name="SMITH, Jo (WORCESTERSHIRE ACUTE HOSPITALS NHS TRUST)" userId="c5e57179-71a5-4115-bff9-381b74d38a6b" providerId="ADAL" clId="{0BD9B6D9-4941-4DB5-BA7D-AFDE24E355CD}" dt="2025-10-02T13:34:28.168" v="3280" actId="478"/>
          <ac:spMkLst>
            <pc:docMk/>
            <pc:sldMk cId="2661764767" sldId="365"/>
            <ac:spMk id="6" creationId="{4EFC1377-D90B-776A-41A3-50C5824D4984}"/>
          </ac:spMkLst>
        </pc:spChg>
        <pc:picChg chg="mod">
          <ac:chgData name="SMITH, Jo (WORCESTERSHIRE ACUTE HOSPITALS NHS TRUST)" userId="c5e57179-71a5-4115-bff9-381b74d38a6b" providerId="ADAL" clId="{0BD9B6D9-4941-4DB5-BA7D-AFDE24E355CD}" dt="2025-10-02T13:34:14.701" v="3277" actId="1076"/>
          <ac:picMkLst>
            <pc:docMk/>
            <pc:sldMk cId="2661764767" sldId="365"/>
            <ac:picMk id="4" creationId="{6C11B6F7-D9DE-1C2A-0299-8C3570AED421}"/>
          </ac:picMkLst>
        </pc:picChg>
      </pc:sldChg>
      <pc:sldChg chg="delSp modSp add mod">
        <pc:chgData name="SMITH, Jo (WORCESTERSHIRE ACUTE HOSPITALS NHS TRUST)" userId="c5e57179-71a5-4115-bff9-381b74d38a6b" providerId="ADAL" clId="{0BD9B6D9-4941-4DB5-BA7D-AFDE24E355CD}" dt="2025-10-02T13:40:04.401" v="3297" actId="478"/>
        <pc:sldMkLst>
          <pc:docMk/>
          <pc:sldMk cId="2640387457" sldId="366"/>
        </pc:sldMkLst>
        <pc:spChg chg="mod">
          <ac:chgData name="SMITH, Jo (WORCESTERSHIRE ACUTE HOSPITALS NHS TRUST)" userId="c5e57179-71a5-4115-bff9-381b74d38a6b" providerId="ADAL" clId="{0BD9B6D9-4941-4DB5-BA7D-AFDE24E355CD}" dt="2025-10-02T13:39:55.667" v="3294" actId="1076"/>
          <ac:spMkLst>
            <pc:docMk/>
            <pc:sldMk cId="2640387457" sldId="366"/>
            <ac:spMk id="4" creationId="{2984C24C-0CD5-D6D2-D893-4E1442ED231F}"/>
          </ac:spMkLst>
        </pc:spChg>
        <pc:spChg chg="del">
          <ac:chgData name="SMITH, Jo (WORCESTERSHIRE ACUTE HOSPITALS NHS TRUST)" userId="c5e57179-71a5-4115-bff9-381b74d38a6b" providerId="ADAL" clId="{0BD9B6D9-4941-4DB5-BA7D-AFDE24E355CD}" dt="2025-10-02T13:40:01.392" v="3295" actId="478"/>
          <ac:spMkLst>
            <pc:docMk/>
            <pc:sldMk cId="2640387457" sldId="366"/>
            <ac:spMk id="5" creationId="{2A3CACD6-03DA-373E-5F8B-BAA8B8461C00}"/>
          </ac:spMkLst>
        </pc:spChg>
        <pc:spChg chg="del">
          <ac:chgData name="SMITH, Jo (WORCESTERSHIRE ACUTE HOSPITALS NHS TRUST)" userId="c5e57179-71a5-4115-bff9-381b74d38a6b" providerId="ADAL" clId="{0BD9B6D9-4941-4DB5-BA7D-AFDE24E355CD}" dt="2025-10-02T13:40:02.237" v="3296" actId="478"/>
          <ac:spMkLst>
            <pc:docMk/>
            <pc:sldMk cId="2640387457" sldId="366"/>
            <ac:spMk id="6" creationId="{A2EDE676-5BB3-F298-D19E-40A4EAD01312}"/>
          </ac:spMkLst>
        </pc:spChg>
        <pc:spChg chg="del">
          <ac:chgData name="SMITH, Jo (WORCESTERSHIRE ACUTE HOSPITALS NHS TRUST)" userId="c5e57179-71a5-4115-bff9-381b74d38a6b" providerId="ADAL" clId="{0BD9B6D9-4941-4DB5-BA7D-AFDE24E355CD}" dt="2025-10-02T13:40:04.401" v="3297" actId="478"/>
          <ac:spMkLst>
            <pc:docMk/>
            <pc:sldMk cId="2640387457" sldId="366"/>
            <ac:spMk id="7" creationId="{4B18E4EC-5D52-265A-2C49-7E5BE9B757AD}"/>
          </ac:spMkLst>
        </pc:spChg>
      </pc:sldChg>
      <pc:sldChg chg="modSp add mod">
        <pc:chgData name="SMITH, Jo (WORCESTERSHIRE ACUTE HOSPITALS NHS TRUST)" userId="c5e57179-71a5-4115-bff9-381b74d38a6b" providerId="ADAL" clId="{0BD9B6D9-4941-4DB5-BA7D-AFDE24E355CD}" dt="2025-10-02T13:40:52.697" v="3303" actId="14100"/>
        <pc:sldMkLst>
          <pc:docMk/>
          <pc:sldMk cId="1799355265" sldId="367"/>
        </pc:sldMkLst>
        <pc:spChg chg="mod">
          <ac:chgData name="SMITH, Jo (WORCESTERSHIRE ACUTE HOSPITALS NHS TRUST)" userId="c5e57179-71a5-4115-bff9-381b74d38a6b" providerId="ADAL" clId="{0BD9B6D9-4941-4DB5-BA7D-AFDE24E355CD}" dt="2025-10-02T13:40:29.104" v="3299" actId="1076"/>
          <ac:spMkLst>
            <pc:docMk/>
            <pc:sldMk cId="1799355265" sldId="367"/>
            <ac:spMk id="3" creationId="{EDA06941-3946-3146-D1D3-BE129D995F95}"/>
          </ac:spMkLst>
        </pc:spChg>
        <pc:spChg chg="mod">
          <ac:chgData name="SMITH, Jo (WORCESTERSHIRE ACUTE HOSPITALS NHS TRUST)" userId="c5e57179-71a5-4115-bff9-381b74d38a6b" providerId="ADAL" clId="{0BD9B6D9-4941-4DB5-BA7D-AFDE24E355CD}" dt="2025-10-02T13:40:52.697" v="3303" actId="14100"/>
          <ac:spMkLst>
            <pc:docMk/>
            <pc:sldMk cId="1799355265" sldId="367"/>
            <ac:spMk id="5" creationId="{08EAAE35-305E-B069-6F2F-F8273F9FFDE5}"/>
          </ac:spMkLst>
        </pc:spChg>
      </pc:sldChg>
      <pc:sldChg chg="modSp add mod">
        <pc:chgData name="SMITH, Jo (WORCESTERSHIRE ACUTE HOSPITALS NHS TRUST)" userId="c5e57179-71a5-4115-bff9-381b74d38a6b" providerId="ADAL" clId="{0BD9B6D9-4941-4DB5-BA7D-AFDE24E355CD}" dt="2025-10-02T13:41:11.179" v="3306" actId="207"/>
        <pc:sldMkLst>
          <pc:docMk/>
          <pc:sldMk cId="4193506387" sldId="368"/>
        </pc:sldMkLst>
        <pc:spChg chg="mod">
          <ac:chgData name="SMITH, Jo (WORCESTERSHIRE ACUTE HOSPITALS NHS TRUST)" userId="c5e57179-71a5-4115-bff9-381b74d38a6b" providerId="ADAL" clId="{0BD9B6D9-4941-4DB5-BA7D-AFDE24E355CD}" dt="2025-10-02T13:41:11.179" v="3306" actId="207"/>
          <ac:spMkLst>
            <pc:docMk/>
            <pc:sldMk cId="4193506387" sldId="368"/>
            <ac:spMk id="5" creationId="{D65B88EB-7BE2-6C77-8463-B2513AFFD3BC}"/>
          </ac:spMkLst>
        </pc:spChg>
      </pc:sldChg>
      <pc:sldChg chg="modSp add mod">
        <pc:chgData name="SMITH, Jo (WORCESTERSHIRE ACUTE HOSPITALS NHS TRUST)" userId="c5e57179-71a5-4115-bff9-381b74d38a6b" providerId="ADAL" clId="{0BD9B6D9-4941-4DB5-BA7D-AFDE24E355CD}" dt="2025-10-02T13:41:30.730" v="3310" actId="113"/>
        <pc:sldMkLst>
          <pc:docMk/>
          <pc:sldMk cId="2492970297" sldId="369"/>
        </pc:sldMkLst>
        <pc:spChg chg="mod">
          <ac:chgData name="SMITH, Jo (WORCESTERSHIRE ACUTE HOSPITALS NHS TRUST)" userId="c5e57179-71a5-4115-bff9-381b74d38a6b" providerId="ADAL" clId="{0BD9B6D9-4941-4DB5-BA7D-AFDE24E355CD}" dt="2025-10-02T13:41:30.730" v="3310" actId="113"/>
          <ac:spMkLst>
            <pc:docMk/>
            <pc:sldMk cId="2492970297" sldId="369"/>
            <ac:spMk id="5" creationId="{F89C3BEB-00CA-B575-D7B2-21A48C5259CF}"/>
          </ac:spMkLst>
        </pc:spChg>
      </pc:sldChg>
    </pc:docChg>
  </pc:docChgLst>
</pc:chgInfo>
</file>

<file path=ppt/diagrams/_rels/data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8.sv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svg"/><Relationship Id="rId1" Type="http://schemas.openxmlformats.org/officeDocument/2006/relationships/image" Target="../media/image22.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C32EB48-88C0-4707-A81E-2B1A9E50FB42}"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B8DBAE4E-9636-40C6-BA5F-5727203379B4}">
      <dgm:prSet/>
      <dgm:spPr/>
      <dgm:t>
        <a:bodyPr/>
        <a:lstStyle/>
        <a:p>
          <a:pPr>
            <a:lnSpc>
              <a:spcPct val="100000"/>
            </a:lnSpc>
            <a:defRPr cap="all"/>
          </a:pPr>
          <a:r>
            <a:rPr lang="en-GB" dirty="0"/>
            <a:t>Plan, build and present an ETL Pipeline, end to end. </a:t>
          </a:r>
          <a:endParaRPr lang="en-US" dirty="0"/>
        </a:p>
      </dgm:t>
    </dgm:pt>
    <dgm:pt modelId="{7E5F7D21-8DCD-4D23-9A35-C634BB32432E}" type="parTrans" cxnId="{85D44B92-DBB9-4630-A49D-0C3828CF5A3E}">
      <dgm:prSet/>
      <dgm:spPr/>
      <dgm:t>
        <a:bodyPr/>
        <a:lstStyle/>
        <a:p>
          <a:endParaRPr lang="en-US"/>
        </a:p>
      </dgm:t>
    </dgm:pt>
    <dgm:pt modelId="{7F0D8627-51E4-4ABF-B961-28E70856E58A}" type="sibTrans" cxnId="{85D44B92-DBB9-4630-A49D-0C3828CF5A3E}">
      <dgm:prSet phldrT="1" phldr="0"/>
      <dgm:spPr/>
      <dgm:t>
        <a:bodyPr/>
        <a:lstStyle/>
        <a:p>
          <a:endParaRPr lang="en-US"/>
        </a:p>
      </dgm:t>
    </dgm:pt>
    <dgm:pt modelId="{98362664-4548-4CE1-99FF-4E6803E7ECB9}">
      <dgm:prSet/>
      <dgm:spPr/>
      <dgm:t>
        <a:bodyPr/>
        <a:lstStyle/>
        <a:p>
          <a:pPr>
            <a:lnSpc>
              <a:spcPct val="100000"/>
            </a:lnSpc>
            <a:defRPr cap="all"/>
          </a:pPr>
          <a:r>
            <a:rPr lang="en-GB"/>
            <a:t>Sprint 1 = Planning</a:t>
          </a:r>
          <a:endParaRPr lang="en-US"/>
        </a:p>
      </dgm:t>
    </dgm:pt>
    <dgm:pt modelId="{A7CB00B4-3DC2-4942-B900-B8F1A7D086C4}" type="parTrans" cxnId="{C2AA2966-7C2E-40D6-AB9F-3C5B6AACEC70}">
      <dgm:prSet/>
      <dgm:spPr/>
      <dgm:t>
        <a:bodyPr/>
        <a:lstStyle/>
        <a:p>
          <a:endParaRPr lang="en-US"/>
        </a:p>
      </dgm:t>
    </dgm:pt>
    <dgm:pt modelId="{0E6E8495-9DBD-46AE-85E8-2014D2231550}" type="sibTrans" cxnId="{C2AA2966-7C2E-40D6-AB9F-3C5B6AACEC70}">
      <dgm:prSet phldrT="2" phldr="0"/>
      <dgm:spPr/>
      <dgm:t>
        <a:bodyPr/>
        <a:lstStyle/>
        <a:p>
          <a:endParaRPr lang="en-US"/>
        </a:p>
      </dgm:t>
    </dgm:pt>
    <dgm:pt modelId="{B2021E07-A632-47E5-BF12-24EB87702237}">
      <dgm:prSet/>
      <dgm:spPr/>
      <dgm:t>
        <a:bodyPr/>
        <a:lstStyle/>
        <a:p>
          <a:pPr>
            <a:lnSpc>
              <a:spcPct val="100000"/>
            </a:lnSpc>
            <a:defRPr cap="all"/>
          </a:pPr>
          <a:r>
            <a:rPr lang="en-GB"/>
            <a:t>Sprint 2 = Execution/BUILD</a:t>
          </a:r>
          <a:endParaRPr lang="en-US"/>
        </a:p>
      </dgm:t>
    </dgm:pt>
    <dgm:pt modelId="{459DFB96-1780-443B-AF95-362459DFB70F}" type="parTrans" cxnId="{F87DAC70-2FFA-41C6-A01F-1BF1E8E3D4B6}">
      <dgm:prSet/>
      <dgm:spPr/>
      <dgm:t>
        <a:bodyPr/>
        <a:lstStyle/>
        <a:p>
          <a:endParaRPr lang="en-US"/>
        </a:p>
      </dgm:t>
    </dgm:pt>
    <dgm:pt modelId="{4BB497EF-0EAB-4DF9-A9EC-C177D43A09A5}" type="sibTrans" cxnId="{F87DAC70-2FFA-41C6-A01F-1BF1E8E3D4B6}">
      <dgm:prSet phldrT="3" phldr="0"/>
      <dgm:spPr/>
      <dgm:t>
        <a:bodyPr/>
        <a:lstStyle/>
        <a:p>
          <a:endParaRPr lang="en-US"/>
        </a:p>
      </dgm:t>
    </dgm:pt>
    <dgm:pt modelId="{88A2A21B-2F6D-422C-80C8-33C952816328}">
      <dgm:prSet/>
      <dgm:spPr/>
      <dgm:t>
        <a:bodyPr/>
        <a:lstStyle/>
        <a:p>
          <a:pPr>
            <a:lnSpc>
              <a:spcPct val="100000"/>
            </a:lnSpc>
            <a:defRPr cap="all"/>
          </a:pPr>
          <a:r>
            <a:rPr lang="en-GB"/>
            <a:t>Sprint 3 = Presentation/Demo</a:t>
          </a:r>
          <a:endParaRPr lang="en-US"/>
        </a:p>
      </dgm:t>
    </dgm:pt>
    <dgm:pt modelId="{FC4067FA-799C-4530-9F60-04C8394BA4A6}" type="parTrans" cxnId="{868544F0-58D4-413A-AFAE-3F12469FEA51}">
      <dgm:prSet/>
      <dgm:spPr/>
      <dgm:t>
        <a:bodyPr/>
        <a:lstStyle/>
        <a:p>
          <a:endParaRPr lang="en-US"/>
        </a:p>
      </dgm:t>
    </dgm:pt>
    <dgm:pt modelId="{9614D0B6-C4AE-486C-B176-871F92349FA4}" type="sibTrans" cxnId="{868544F0-58D4-413A-AFAE-3F12469FEA51}">
      <dgm:prSet phldrT="4" phldr="0"/>
      <dgm:spPr/>
      <dgm:t>
        <a:bodyPr/>
        <a:lstStyle/>
        <a:p>
          <a:endParaRPr lang="en-US"/>
        </a:p>
      </dgm:t>
    </dgm:pt>
    <dgm:pt modelId="{3537598B-D71C-41D1-A902-688A12AA4BDD}" type="pres">
      <dgm:prSet presAssocID="{DC32EB48-88C0-4707-A81E-2B1A9E50FB42}" presName="root" presStyleCnt="0">
        <dgm:presLayoutVars>
          <dgm:dir/>
          <dgm:resizeHandles val="exact"/>
        </dgm:presLayoutVars>
      </dgm:prSet>
      <dgm:spPr/>
    </dgm:pt>
    <dgm:pt modelId="{3BD90813-F8CC-4BEA-9D03-CF3E1DF514EF}" type="pres">
      <dgm:prSet presAssocID="{B8DBAE4E-9636-40C6-BA5F-5727203379B4}" presName="compNode" presStyleCnt="0"/>
      <dgm:spPr/>
    </dgm:pt>
    <dgm:pt modelId="{B367C235-5AF9-48BE-80FA-07B946EF31DC}" type="pres">
      <dgm:prSet presAssocID="{B8DBAE4E-9636-40C6-BA5F-5727203379B4}" presName="iconBgRect" presStyleLbl="bgShp" presStyleIdx="0" presStyleCnt="4"/>
      <dgm:spPr/>
    </dgm:pt>
    <dgm:pt modelId="{8421B797-681B-4BB1-B2FB-EBC2F0B1F519}" type="pres">
      <dgm:prSet presAssocID="{B8DBAE4E-9636-40C6-BA5F-5727203379B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ears"/>
        </a:ext>
      </dgm:extLst>
    </dgm:pt>
    <dgm:pt modelId="{28EAE7A7-1F1D-49ED-9299-9AB67077442D}" type="pres">
      <dgm:prSet presAssocID="{B8DBAE4E-9636-40C6-BA5F-5727203379B4}" presName="spaceRect" presStyleCnt="0"/>
      <dgm:spPr/>
    </dgm:pt>
    <dgm:pt modelId="{2E62B117-B041-4465-8723-5654394DD3C3}" type="pres">
      <dgm:prSet presAssocID="{B8DBAE4E-9636-40C6-BA5F-5727203379B4}" presName="textRect" presStyleLbl="revTx" presStyleIdx="0" presStyleCnt="4">
        <dgm:presLayoutVars>
          <dgm:chMax val="1"/>
          <dgm:chPref val="1"/>
        </dgm:presLayoutVars>
      </dgm:prSet>
      <dgm:spPr/>
    </dgm:pt>
    <dgm:pt modelId="{14CC8062-CC2B-4563-A705-FF1191DC37FE}" type="pres">
      <dgm:prSet presAssocID="{7F0D8627-51E4-4ABF-B961-28E70856E58A}" presName="sibTrans" presStyleCnt="0"/>
      <dgm:spPr/>
    </dgm:pt>
    <dgm:pt modelId="{4E46EF22-2F09-404E-B521-B0FAFACEAE89}" type="pres">
      <dgm:prSet presAssocID="{98362664-4548-4CE1-99FF-4E6803E7ECB9}" presName="compNode" presStyleCnt="0"/>
      <dgm:spPr/>
    </dgm:pt>
    <dgm:pt modelId="{2126F2D1-7D6D-40C1-8C8F-B2F32632EC86}" type="pres">
      <dgm:prSet presAssocID="{98362664-4548-4CE1-99FF-4E6803E7ECB9}" presName="iconBgRect" presStyleLbl="bgShp" presStyleIdx="1" presStyleCnt="4"/>
      <dgm:spPr/>
    </dgm:pt>
    <dgm:pt modelId="{AB3E519C-6237-49B5-A739-1173CC244376}" type="pres">
      <dgm:prSet presAssocID="{98362664-4548-4CE1-99FF-4E6803E7ECB9}"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heckmark"/>
        </a:ext>
      </dgm:extLst>
    </dgm:pt>
    <dgm:pt modelId="{ADEBC3C5-158E-4E09-92F0-15D03D63F76A}" type="pres">
      <dgm:prSet presAssocID="{98362664-4548-4CE1-99FF-4E6803E7ECB9}" presName="spaceRect" presStyleCnt="0"/>
      <dgm:spPr/>
    </dgm:pt>
    <dgm:pt modelId="{E2B2C343-95FB-4290-8C9C-D7E6ED3DAECE}" type="pres">
      <dgm:prSet presAssocID="{98362664-4548-4CE1-99FF-4E6803E7ECB9}" presName="textRect" presStyleLbl="revTx" presStyleIdx="1" presStyleCnt="4">
        <dgm:presLayoutVars>
          <dgm:chMax val="1"/>
          <dgm:chPref val="1"/>
        </dgm:presLayoutVars>
      </dgm:prSet>
      <dgm:spPr/>
    </dgm:pt>
    <dgm:pt modelId="{3B136B2E-CAD3-4FE1-BC13-9871C4A61F83}" type="pres">
      <dgm:prSet presAssocID="{0E6E8495-9DBD-46AE-85E8-2014D2231550}" presName="sibTrans" presStyleCnt="0"/>
      <dgm:spPr/>
    </dgm:pt>
    <dgm:pt modelId="{133FCFDE-4817-4B95-8603-7DD0431FA84F}" type="pres">
      <dgm:prSet presAssocID="{B2021E07-A632-47E5-BF12-24EB87702237}" presName="compNode" presStyleCnt="0"/>
      <dgm:spPr/>
    </dgm:pt>
    <dgm:pt modelId="{F0358B2F-8288-463E-9E4F-899008058750}" type="pres">
      <dgm:prSet presAssocID="{B2021E07-A632-47E5-BF12-24EB87702237}" presName="iconBgRect" presStyleLbl="bgShp" presStyleIdx="2" presStyleCnt="4"/>
      <dgm:spPr/>
    </dgm:pt>
    <dgm:pt modelId="{88F5362D-7218-4ABE-8418-EF0AB6BE4A4A}" type="pres">
      <dgm:prSet presAssocID="{B2021E07-A632-47E5-BF12-24EB87702237}"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rawl"/>
        </a:ext>
      </dgm:extLst>
    </dgm:pt>
    <dgm:pt modelId="{F8DDE513-BD97-422F-A429-F2C211278B08}" type="pres">
      <dgm:prSet presAssocID="{B2021E07-A632-47E5-BF12-24EB87702237}" presName="spaceRect" presStyleCnt="0"/>
      <dgm:spPr/>
    </dgm:pt>
    <dgm:pt modelId="{21E8E02B-9C2C-4B88-BE41-8381B432C3EF}" type="pres">
      <dgm:prSet presAssocID="{B2021E07-A632-47E5-BF12-24EB87702237}" presName="textRect" presStyleLbl="revTx" presStyleIdx="2" presStyleCnt="4">
        <dgm:presLayoutVars>
          <dgm:chMax val="1"/>
          <dgm:chPref val="1"/>
        </dgm:presLayoutVars>
      </dgm:prSet>
      <dgm:spPr/>
    </dgm:pt>
    <dgm:pt modelId="{85AF4CC1-1EFF-4B99-9BE2-21E50BA24B64}" type="pres">
      <dgm:prSet presAssocID="{4BB497EF-0EAB-4DF9-A9EC-C177D43A09A5}" presName="sibTrans" presStyleCnt="0"/>
      <dgm:spPr/>
    </dgm:pt>
    <dgm:pt modelId="{34C3ECFB-9FDB-4B14-BFFB-0D9082ABE043}" type="pres">
      <dgm:prSet presAssocID="{88A2A21B-2F6D-422C-80C8-33C952816328}" presName="compNode" presStyleCnt="0"/>
      <dgm:spPr/>
    </dgm:pt>
    <dgm:pt modelId="{B20888F8-FE8C-404D-9A2C-808E373AB2CD}" type="pres">
      <dgm:prSet presAssocID="{88A2A21B-2F6D-422C-80C8-33C952816328}" presName="iconBgRect" presStyleLbl="bgShp" presStyleIdx="3" presStyleCnt="4"/>
      <dgm:spPr/>
    </dgm:pt>
    <dgm:pt modelId="{517B2D70-78B3-449A-8B8E-7A746EC9A14E}" type="pres">
      <dgm:prSet presAssocID="{88A2A21B-2F6D-422C-80C8-33C95281632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Run"/>
        </a:ext>
      </dgm:extLst>
    </dgm:pt>
    <dgm:pt modelId="{21FC4F4D-573E-4B41-B658-DAEE78B3881C}" type="pres">
      <dgm:prSet presAssocID="{88A2A21B-2F6D-422C-80C8-33C952816328}" presName="spaceRect" presStyleCnt="0"/>
      <dgm:spPr/>
    </dgm:pt>
    <dgm:pt modelId="{CC271415-1939-4FF2-BEB0-DAC394D15B5D}" type="pres">
      <dgm:prSet presAssocID="{88A2A21B-2F6D-422C-80C8-33C952816328}" presName="textRect" presStyleLbl="revTx" presStyleIdx="3" presStyleCnt="4">
        <dgm:presLayoutVars>
          <dgm:chMax val="1"/>
          <dgm:chPref val="1"/>
        </dgm:presLayoutVars>
      </dgm:prSet>
      <dgm:spPr/>
    </dgm:pt>
  </dgm:ptLst>
  <dgm:cxnLst>
    <dgm:cxn modelId="{53BA9E5E-1233-4BAF-AEE0-65D7D2EFFA2D}" type="presOf" srcId="{B2021E07-A632-47E5-BF12-24EB87702237}" destId="{21E8E02B-9C2C-4B88-BE41-8381B432C3EF}" srcOrd="0" destOrd="0" presId="urn:microsoft.com/office/officeart/2018/5/layout/IconCircleLabelList"/>
    <dgm:cxn modelId="{78D58263-8472-4B83-9716-7E5B69E0CF0F}" type="presOf" srcId="{DC32EB48-88C0-4707-A81E-2B1A9E50FB42}" destId="{3537598B-D71C-41D1-A902-688A12AA4BDD}" srcOrd="0" destOrd="0" presId="urn:microsoft.com/office/officeart/2018/5/layout/IconCircleLabelList"/>
    <dgm:cxn modelId="{C2AA2966-7C2E-40D6-AB9F-3C5B6AACEC70}" srcId="{DC32EB48-88C0-4707-A81E-2B1A9E50FB42}" destId="{98362664-4548-4CE1-99FF-4E6803E7ECB9}" srcOrd="1" destOrd="0" parTransId="{A7CB00B4-3DC2-4942-B900-B8F1A7D086C4}" sibTransId="{0E6E8495-9DBD-46AE-85E8-2014D2231550}"/>
    <dgm:cxn modelId="{F87DAC70-2FFA-41C6-A01F-1BF1E8E3D4B6}" srcId="{DC32EB48-88C0-4707-A81E-2B1A9E50FB42}" destId="{B2021E07-A632-47E5-BF12-24EB87702237}" srcOrd="2" destOrd="0" parTransId="{459DFB96-1780-443B-AF95-362459DFB70F}" sibTransId="{4BB497EF-0EAB-4DF9-A9EC-C177D43A09A5}"/>
    <dgm:cxn modelId="{7374B877-844A-4A5C-B73B-465D9354CEB5}" type="presOf" srcId="{98362664-4548-4CE1-99FF-4E6803E7ECB9}" destId="{E2B2C343-95FB-4290-8C9C-D7E6ED3DAECE}" srcOrd="0" destOrd="0" presId="urn:microsoft.com/office/officeart/2018/5/layout/IconCircleLabelList"/>
    <dgm:cxn modelId="{85D44B92-DBB9-4630-A49D-0C3828CF5A3E}" srcId="{DC32EB48-88C0-4707-A81E-2B1A9E50FB42}" destId="{B8DBAE4E-9636-40C6-BA5F-5727203379B4}" srcOrd="0" destOrd="0" parTransId="{7E5F7D21-8DCD-4D23-9A35-C634BB32432E}" sibTransId="{7F0D8627-51E4-4ABF-B961-28E70856E58A}"/>
    <dgm:cxn modelId="{CEB3A8C8-2540-4CDF-8B57-C97BCA86AB08}" type="presOf" srcId="{B8DBAE4E-9636-40C6-BA5F-5727203379B4}" destId="{2E62B117-B041-4465-8723-5654394DD3C3}" srcOrd="0" destOrd="0" presId="urn:microsoft.com/office/officeart/2018/5/layout/IconCircleLabelList"/>
    <dgm:cxn modelId="{F7F43DCF-AB5B-4417-A9F7-A20EE664EB7E}" type="presOf" srcId="{88A2A21B-2F6D-422C-80C8-33C952816328}" destId="{CC271415-1939-4FF2-BEB0-DAC394D15B5D}" srcOrd="0" destOrd="0" presId="urn:microsoft.com/office/officeart/2018/5/layout/IconCircleLabelList"/>
    <dgm:cxn modelId="{868544F0-58D4-413A-AFAE-3F12469FEA51}" srcId="{DC32EB48-88C0-4707-A81E-2B1A9E50FB42}" destId="{88A2A21B-2F6D-422C-80C8-33C952816328}" srcOrd="3" destOrd="0" parTransId="{FC4067FA-799C-4530-9F60-04C8394BA4A6}" sibTransId="{9614D0B6-C4AE-486C-B176-871F92349FA4}"/>
    <dgm:cxn modelId="{55C2588B-D1DC-4FD5-B02A-1687CFA650AE}" type="presParOf" srcId="{3537598B-D71C-41D1-A902-688A12AA4BDD}" destId="{3BD90813-F8CC-4BEA-9D03-CF3E1DF514EF}" srcOrd="0" destOrd="0" presId="urn:microsoft.com/office/officeart/2018/5/layout/IconCircleLabelList"/>
    <dgm:cxn modelId="{73FF011A-1257-41CB-949A-342DDE941E54}" type="presParOf" srcId="{3BD90813-F8CC-4BEA-9D03-CF3E1DF514EF}" destId="{B367C235-5AF9-48BE-80FA-07B946EF31DC}" srcOrd="0" destOrd="0" presId="urn:microsoft.com/office/officeart/2018/5/layout/IconCircleLabelList"/>
    <dgm:cxn modelId="{257525D9-4C58-4EFE-8C50-8CC8DA128073}" type="presParOf" srcId="{3BD90813-F8CC-4BEA-9D03-CF3E1DF514EF}" destId="{8421B797-681B-4BB1-B2FB-EBC2F0B1F519}" srcOrd="1" destOrd="0" presId="urn:microsoft.com/office/officeart/2018/5/layout/IconCircleLabelList"/>
    <dgm:cxn modelId="{C9109378-1595-49C6-BB47-3F495F437A70}" type="presParOf" srcId="{3BD90813-F8CC-4BEA-9D03-CF3E1DF514EF}" destId="{28EAE7A7-1F1D-49ED-9299-9AB67077442D}" srcOrd="2" destOrd="0" presId="urn:microsoft.com/office/officeart/2018/5/layout/IconCircleLabelList"/>
    <dgm:cxn modelId="{084185A9-0E77-415E-9CA4-E9160062AAF7}" type="presParOf" srcId="{3BD90813-F8CC-4BEA-9D03-CF3E1DF514EF}" destId="{2E62B117-B041-4465-8723-5654394DD3C3}" srcOrd="3" destOrd="0" presId="urn:microsoft.com/office/officeart/2018/5/layout/IconCircleLabelList"/>
    <dgm:cxn modelId="{A5D7D6B2-5CAD-4329-BA82-CD31B974B767}" type="presParOf" srcId="{3537598B-D71C-41D1-A902-688A12AA4BDD}" destId="{14CC8062-CC2B-4563-A705-FF1191DC37FE}" srcOrd="1" destOrd="0" presId="urn:microsoft.com/office/officeart/2018/5/layout/IconCircleLabelList"/>
    <dgm:cxn modelId="{ED4630ED-31FD-4E2C-98BE-CBE0DCBE2117}" type="presParOf" srcId="{3537598B-D71C-41D1-A902-688A12AA4BDD}" destId="{4E46EF22-2F09-404E-B521-B0FAFACEAE89}" srcOrd="2" destOrd="0" presId="urn:microsoft.com/office/officeart/2018/5/layout/IconCircleLabelList"/>
    <dgm:cxn modelId="{B4821D77-EACB-45B7-A2D0-91866318CE77}" type="presParOf" srcId="{4E46EF22-2F09-404E-B521-B0FAFACEAE89}" destId="{2126F2D1-7D6D-40C1-8C8F-B2F32632EC86}" srcOrd="0" destOrd="0" presId="urn:microsoft.com/office/officeart/2018/5/layout/IconCircleLabelList"/>
    <dgm:cxn modelId="{6A47153A-229B-4389-8612-EF5AFAA1F744}" type="presParOf" srcId="{4E46EF22-2F09-404E-B521-B0FAFACEAE89}" destId="{AB3E519C-6237-49B5-A739-1173CC244376}" srcOrd="1" destOrd="0" presId="urn:microsoft.com/office/officeart/2018/5/layout/IconCircleLabelList"/>
    <dgm:cxn modelId="{E7B4DC91-5A65-4310-B560-BCAB70455A6E}" type="presParOf" srcId="{4E46EF22-2F09-404E-B521-B0FAFACEAE89}" destId="{ADEBC3C5-158E-4E09-92F0-15D03D63F76A}" srcOrd="2" destOrd="0" presId="urn:microsoft.com/office/officeart/2018/5/layout/IconCircleLabelList"/>
    <dgm:cxn modelId="{47C72788-A0A2-473B-A3EF-13A62E984086}" type="presParOf" srcId="{4E46EF22-2F09-404E-B521-B0FAFACEAE89}" destId="{E2B2C343-95FB-4290-8C9C-D7E6ED3DAECE}" srcOrd="3" destOrd="0" presId="urn:microsoft.com/office/officeart/2018/5/layout/IconCircleLabelList"/>
    <dgm:cxn modelId="{7D912FEE-B312-4502-89B0-764FC577241B}" type="presParOf" srcId="{3537598B-D71C-41D1-A902-688A12AA4BDD}" destId="{3B136B2E-CAD3-4FE1-BC13-9871C4A61F83}" srcOrd="3" destOrd="0" presId="urn:microsoft.com/office/officeart/2018/5/layout/IconCircleLabelList"/>
    <dgm:cxn modelId="{9CA94ED0-6B60-44FF-98FF-57081A72CF85}" type="presParOf" srcId="{3537598B-D71C-41D1-A902-688A12AA4BDD}" destId="{133FCFDE-4817-4B95-8603-7DD0431FA84F}" srcOrd="4" destOrd="0" presId="urn:microsoft.com/office/officeart/2018/5/layout/IconCircleLabelList"/>
    <dgm:cxn modelId="{BB0FEB88-1840-424C-87F7-2DC07381094A}" type="presParOf" srcId="{133FCFDE-4817-4B95-8603-7DD0431FA84F}" destId="{F0358B2F-8288-463E-9E4F-899008058750}" srcOrd="0" destOrd="0" presId="urn:microsoft.com/office/officeart/2018/5/layout/IconCircleLabelList"/>
    <dgm:cxn modelId="{4914ADAA-C09B-49B9-9E7B-ACCB966D6596}" type="presParOf" srcId="{133FCFDE-4817-4B95-8603-7DD0431FA84F}" destId="{88F5362D-7218-4ABE-8418-EF0AB6BE4A4A}" srcOrd="1" destOrd="0" presId="urn:microsoft.com/office/officeart/2018/5/layout/IconCircleLabelList"/>
    <dgm:cxn modelId="{B549BAC2-4864-4B63-863E-09DF075F1C76}" type="presParOf" srcId="{133FCFDE-4817-4B95-8603-7DD0431FA84F}" destId="{F8DDE513-BD97-422F-A429-F2C211278B08}" srcOrd="2" destOrd="0" presId="urn:microsoft.com/office/officeart/2018/5/layout/IconCircleLabelList"/>
    <dgm:cxn modelId="{77907A51-678A-41FE-8307-575BD713C35A}" type="presParOf" srcId="{133FCFDE-4817-4B95-8603-7DD0431FA84F}" destId="{21E8E02B-9C2C-4B88-BE41-8381B432C3EF}" srcOrd="3" destOrd="0" presId="urn:microsoft.com/office/officeart/2018/5/layout/IconCircleLabelList"/>
    <dgm:cxn modelId="{6C912812-21D5-439C-A836-DB361F75DB28}" type="presParOf" srcId="{3537598B-D71C-41D1-A902-688A12AA4BDD}" destId="{85AF4CC1-1EFF-4B99-9BE2-21E50BA24B64}" srcOrd="5" destOrd="0" presId="urn:microsoft.com/office/officeart/2018/5/layout/IconCircleLabelList"/>
    <dgm:cxn modelId="{0C90AF20-E3BC-46A6-B1CB-5CD9DDD1EA4C}" type="presParOf" srcId="{3537598B-D71C-41D1-A902-688A12AA4BDD}" destId="{34C3ECFB-9FDB-4B14-BFFB-0D9082ABE043}" srcOrd="6" destOrd="0" presId="urn:microsoft.com/office/officeart/2018/5/layout/IconCircleLabelList"/>
    <dgm:cxn modelId="{3C516A50-CC02-4A37-A13A-62F34242D707}" type="presParOf" srcId="{34C3ECFB-9FDB-4B14-BFFB-0D9082ABE043}" destId="{B20888F8-FE8C-404D-9A2C-808E373AB2CD}" srcOrd="0" destOrd="0" presId="urn:microsoft.com/office/officeart/2018/5/layout/IconCircleLabelList"/>
    <dgm:cxn modelId="{CD6B5519-D507-4BC7-8F86-F53BAB85F5B7}" type="presParOf" srcId="{34C3ECFB-9FDB-4B14-BFFB-0D9082ABE043}" destId="{517B2D70-78B3-449A-8B8E-7A746EC9A14E}" srcOrd="1" destOrd="0" presId="urn:microsoft.com/office/officeart/2018/5/layout/IconCircleLabelList"/>
    <dgm:cxn modelId="{11ADF869-A2ED-4DEA-B348-FF7A0945CFDB}" type="presParOf" srcId="{34C3ECFB-9FDB-4B14-BFFB-0D9082ABE043}" destId="{21FC4F4D-573E-4B41-B658-DAEE78B3881C}" srcOrd="2" destOrd="0" presId="urn:microsoft.com/office/officeart/2018/5/layout/IconCircleLabelList"/>
    <dgm:cxn modelId="{00DE292A-E280-477C-9BA0-7148F0907F13}" type="presParOf" srcId="{34C3ECFB-9FDB-4B14-BFFB-0D9082ABE043}" destId="{CC271415-1939-4FF2-BEB0-DAC394D15B5D}"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96294D9-E280-4568-A025-004A0C8407EE}"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en-GB"/>
        </a:p>
      </dgm:t>
    </dgm:pt>
    <dgm:pt modelId="{E2EB23C6-DB39-4CF4-B793-3EA040235684}">
      <dgm:prSet/>
      <dgm:spPr/>
      <dgm:t>
        <a:bodyPr/>
        <a:lstStyle/>
        <a:p>
          <a:r>
            <a:rPr lang="en-GB" b="1"/>
            <a:t>As a Data Operations Manager, I want a comprehensive monitoring strategy so that our team can effectively observe pipeline health.</a:t>
          </a:r>
          <a:endParaRPr lang="en-GB"/>
        </a:p>
      </dgm:t>
    </dgm:pt>
    <dgm:pt modelId="{1020A01F-A4C9-47FF-A642-5CEFD7344AB8}" type="parTrans" cxnId="{B3520B7B-CE02-48DB-95B9-9F705BD4C290}">
      <dgm:prSet/>
      <dgm:spPr/>
      <dgm:t>
        <a:bodyPr/>
        <a:lstStyle/>
        <a:p>
          <a:endParaRPr lang="en-GB"/>
        </a:p>
      </dgm:t>
    </dgm:pt>
    <dgm:pt modelId="{7E853D2A-05D2-4E15-BCC9-BA6D629CF0F0}" type="sibTrans" cxnId="{B3520B7B-CE02-48DB-95B9-9F705BD4C290}">
      <dgm:prSet/>
      <dgm:spPr/>
      <dgm:t>
        <a:bodyPr/>
        <a:lstStyle/>
        <a:p>
          <a:endParaRPr lang="en-GB"/>
        </a:p>
      </dgm:t>
    </dgm:pt>
    <dgm:pt modelId="{7058E815-7178-4718-8013-382E9589D03D}">
      <dgm:prSet/>
      <dgm:spPr/>
      <dgm:t>
        <a:bodyPr/>
        <a:lstStyle/>
        <a:p>
          <a:r>
            <a:rPr lang="en-GB" b="1"/>
            <a:t>As a Data Operations Manager, I want a comprehensive logging strategy so that our team can effectively troubleshoot pipeline issues.</a:t>
          </a:r>
          <a:endParaRPr lang="en-GB"/>
        </a:p>
      </dgm:t>
    </dgm:pt>
    <dgm:pt modelId="{F6715C24-F9BF-4D17-9D43-E81521BD8562}" type="parTrans" cxnId="{10F6ED28-27BB-41F2-A0BC-92665A20A414}">
      <dgm:prSet/>
      <dgm:spPr/>
      <dgm:t>
        <a:bodyPr/>
        <a:lstStyle/>
        <a:p>
          <a:endParaRPr lang="en-GB"/>
        </a:p>
      </dgm:t>
    </dgm:pt>
    <dgm:pt modelId="{F42C4373-8C37-4392-B975-29BFD309D8F3}" type="sibTrans" cxnId="{10F6ED28-27BB-41F2-A0BC-92665A20A414}">
      <dgm:prSet/>
      <dgm:spPr/>
      <dgm:t>
        <a:bodyPr/>
        <a:lstStyle/>
        <a:p>
          <a:endParaRPr lang="en-GB"/>
        </a:p>
      </dgm:t>
    </dgm:pt>
    <dgm:pt modelId="{6383EB5A-793F-4F3B-ACC5-FFE203C1527E}">
      <dgm:prSet/>
      <dgm:spPr/>
      <dgm:t>
        <a:bodyPr/>
        <a:lstStyle/>
        <a:p>
          <a:r>
            <a:rPr lang="en-GB" b="1"/>
            <a:t>As a Data Engineering Team Lead, I want to understand current monitoring gaps so that I can prioritise observability improvements.</a:t>
          </a:r>
          <a:endParaRPr lang="en-GB"/>
        </a:p>
      </dgm:t>
    </dgm:pt>
    <dgm:pt modelId="{53ED7036-3978-4A9F-A32A-0343D5D6DA5E}" type="parTrans" cxnId="{E0DA7645-3B7F-46EA-AF46-41FB346D2F7D}">
      <dgm:prSet/>
      <dgm:spPr/>
      <dgm:t>
        <a:bodyPr/>
        <a:lstStyle/>
        <a:p>
          <a:endParaRPr lang="en-GB"/>
        </a:p>
      </dgm:t>
    </dgm:pt>
    <dgm:pt modelId="{F7E1DE3A-B05C-4E97-AEDC-00260FEBA914}" type="sibTrans" cxnId="{E0DA7645-3B7F-46EA-AF46-41FB346D2F7D}">
      <dgm:prSet/>
      <dgm:spPr/>
      <dgm:t>
        <a:bodyPr/>
        <a:lstStyle/>
        <a:p>
          <a:endParaRPr lang="en-GB"/>
        </a:p>
      </dgm:t>
    </dgm:pt>
    <dgm:pt modelId="{7D2145FD-75D8-4ED1-AB36-6511D304ED82}">
      <dgm:prSet/>
      <dgm:spPr/>
      <dgm:t>
        <a:bodyPr/>
        <a:lstStyle/>
        <a:p>
          <a:r>
            <a:rPr lang="en-GB" b="1"/>
            <a:t>As a Data Operations Team, I want email notifications for critical pipeline failures so that we can respond quickly to issues.</a:t>
          </a:r>
          <a:endParaRPr lang="en-GB"/>
        </a:p>
      </dgm:t>
    </dgm:pt>
    <dgm:pt modelId="{50922CCA-2619-4FCB-8711-4D2B61090BEF}" type="parTrans" cxnId="{0BAB27C4-DDDA-4B2A-ADD2-1F8109646159}">
      <dgm:prSet/>
      <dgm:spPr/>
      <dgm:t>
        <a:bodyPr/>
        <a:lstStyle/>
        <a:p>
          <a:endParaRPr lang="en-GB"/>
        </a:p>
      </dgm:t>
    </dgm:pt>
    <dgm:pt modelId="{1A825390-BDD0-49F1-9E22-5F00D8FC796D}" type="sibTrans" cxnId="{0BAB27C4-DDDA-4B2A-ADD2-1F8109646159}">
      <dgm:prSet/>
      <dgm:spPr/>
      <dgm:t>
        <a:bodyPr/>
        <a:lstStyle/>
        <a:p>
          <a:endParaRPr lang="en-GB"/>
        </a:p>
      </dgm:t>
    </dgm:pt>
    <dgm:pt modelId="{0A4D39FB-3DD0-477C-A9BF-E7A25758CA69}">
      <dgm:prSet/>
      <dgm:spPr/>
      <dgm:t>
        <a:bodyPr/>
        <a:lstStyle/>
        <a:p>
          <a:r>
            <a:rPr lang="en-GB" b="1"/>
            <a:t>As a Data Engineer, I want structured logging in our ETL pipeline so that I can track execution progress and identify issues.</a:t>
          </a:r>
          <a:endParaRPr lang="en-GB"/>
        </a:p>
      </dgm:t>
    </dgm:pt>
    <dgm:pt modelId="{558E0B99-8577-4147-9A3D-BA046D7BF5E5}" type="parTrans" cxnId="{6B98B40A-E21E-4BBB-A3C4-BF1AA049B752}">
      <dgm:prSet/>
      <dgm:spPr/>
      <dgm:t>
        <a:bodyPr/>
        <a:lstStyle/>
        <a:p>
          <a:endParaRPr lang="en-GB"/>
        </a:p>
      </dgm:t>
    </dgm:pt>
    <dgm:pt modelId="{CB507643-C4F7-4405-8AD3-6D5FE5F04336}" type="sibTrans" cxnId="{6B98B40A-E21E-4BBB-A3C4-BF1AA049B752}">
      <dgm:prSet/>
      <dgm:spPr/>
      <dgm:t>
        <a:bodyPr/>
        <a:lstStyle/>
        <a:p>
          <a:endParaRPr lang="en-GB"/>
        </a:p>
      </dgm:t>
    </dgm:pt>
    <dgm:pt modelId="{F913F762-DAED-4313-B692-412EFBB47ED5}">
      <dgm:prSet/>
      <dgm:spPr/>
      <dgm:t>
        <a:bodyPr/>
        <a:lstStyle/>
        <a:p>
          <a:r>
            <a:rPr lang="en-GB" b="1"/>
            <a:t>As a Data Engineer, I want to monitor database connectivity so that I can detect connection issues before they cause pipeline failures.</a:t>
          </a:r>
          <a:endParaRPr lang="en-GB"/>
        </a:p>
      </dgm:t>
    </dgm:pt>
    <dgm:pt modelId="{7A2FF24C-FFCF-439B-9869-1AD53EDF4CE2}" type="parTrans" cxnId="{3322A92B-80B2-41C7-9C38-3E9F3B6E9203}">
      <dgm:prSet/>
      <dgm:spPr/>
      <dgm:t>
        <a:bodyPr/>
        <a:lstStyle/>
        <a:p>
          <a:endParaRPr lang="en-GB"/>
        </a:p>
      </dgm:t>
    </dgm:pt>
    <dgm:pt modelId="{A3B6BF14-4834-48DE-9A45-B3E45DA9B521}" type="sibTrans" cxnId="{3322A92B-80B2-41C7-9C38-3E9F3B6E9203}">
      <dgm:prSet/>
      <dgm:spPr/>
      <dgm:t>
        <a:bodyPr/>
        <a:lstStyle/>
        <a:p>
          <a:endParaRPr lang="en-GB"/>
        </a:p>
      </dgm:t>
    </dgm:pt>
    <dgm:pt modelId="{6C5865D2-41BE-4528-ABA1-6FB278A26479}">
      <dgm:prSet/>
      <dgm:spPr/>
      <dgm:t>
        <a:bodyPr/>
        <a:lstStyle/>
        <a:p>
          <a:r>
            <a:rPr lang="en-GB" b="1"/>
            <a:t>As a Data Engineer, I want a clear incident response process so that I can quickly resolve pipeline failures.</a:t>
          </a:r>
          <a:endParaRPr lang="en-GB"/>
        </a:p>
      </dgm:t>
    </dgm:pt>
    <dgm:pt modelId="{1922245A-EB57-47D0-A990-6F3901900A7C}" type="parTrans" cxnId="{CB149965-1EA8-4D1B-B7D6-86F6AF18B126}">
      <dgm:prSet/>
      <dgm:spPr/>
      <dgm:t>
        <a:bodyPr/>
        <a:lstStyle/>
        <a:p>
          <a:endParaRPr lang="en-GB"/>
        </a:p>
      </dgm:t>
    </dgm:pt>
    <dgm:pt modelId="{993AA783-6CD2-4683-AB04-6D268A7B4B4F}" type="sibTrans" cxnId="{CB149965-1EA8-4D1B-B7D6-86F6AF18B126}">
      <dgm:prSet/>
      <dgm:spPr/>
      <dgm:t>
        <a:bodyPr/>
        <a:lstStyle/>
        <a:p>
          <a:endParaRPr lang="en-GB"/>
        </a:p>
      </dgm:t>
    </dgm:pt>
    <dgm:pt modelId="{B9FC132E-717B-4399-AF9B-CA70CFC546B0}" type="pres">
      <dgm:prSet presAssocID="{896294D9-E280-4568-A025-004A0C8407EE}" presName="linear" presStyleCnt="0">
        <dgm:presLayoutVars>
          <dgm:animLvl val="lvl"/>
          <dgm:resizeHandles val="exact"/>
        </dgm:presLayoutVars>
      </dgm:prSet>
      <dgm:spPr/>
    </dgm:pt>
    <dgm:pt modelId="{3EA4CBC5-CA85-4A5C-8309-9E6092A0373D}" type="pres">
      <dgm:prSet presAssocID="{E2EB23C6-DB39-4CF4-B793-3EA040235684}" presName="parentText" presStyleLbl="node1" presStyleIdx="0" presStyleCnt="7">
        <dgm:presLayoutVars>
          <dgm:chMax val="0"/>
          <dgm:bulletEnabled val="1"/>
        </dgm:presLayoutVars>
      </dgm:prSet>
      <dgm:spPr/>
    </dgm:pt>
    <dgm:pt modelId="{E6DA945F-C624-45B5-B80C-01162FE3ADE1}" type="pres">
      <dgm:prSet presAssocID="{7E853D2A-05D2-4E15-BCC9-BA6D629CF0F0}" presName="spacer" presStyleCnt="0"/>
      <dgm:spPr/>
    </dgm:pt>
    <dgm:pt modelId="{B9E6A4DE-225A-4123-A626-7A4A433B067C}" type="pres">
      <dgm:prSet presAssocID="{7058E815-7178-4718-8013-382E9589D03D}" presName="parentText" presStyleLbl="node1" presStyleIdx="1" presStyleCnt="7">
        <dgm:presLayoutVars>
          <dgm:chMax val="0"/>
          <dgm:bulletEnabled val="1"/>
        </dgm:presLayoutVars>
      </dgm:prSet>
      <dgm:spPr/>
    </dgm:pt>
    <dgm:pt modelId="{B3691AE4-4B40-4DDE-A9C0-D37576894E90}" type="pres">
      <dgm:prSet presAssocID="{F42C4373-8C37-4392-B975-29BFD309D8F3}" presName="spacer" presStyleCnt="0"/>
      <dgm:spPr/>
    </dgm:pt>
    <dgm:pt modelId="{50BAB358-FFC7-4E4D-BD0D-18656036A8CE}" type="pres">
      <dgm:prSet presAssocID="{6383EB5A-793F-4F3B-ACC5-FFE203C1527E}" presName="parentText" presStyleLbl="node1" presStyleIdx="2" presStyleCnt="7">
        <dgm:presLayoutVars>
          <dgm:chMax val="0"/>
          <dgm:bulletEnabled val="1"/>
        </dgm:presLayoutVars>
      </dgm:prSet>
      <dgm:spPr/>
    </dgm:pt>
    <dgm:pt modelId="{ED894BEA-17F5-4622-9DBA-34C6CFA89089}" type="pres">
      <dgm:prSet presAssocID="{F7E1DE3A-B05C-4E97-AEDC-00260FEBA914}" presName="spacer" presStyleCnt="0"/>
      <dgm:spPr/>
    </dgm:pt>
    <dgm:pt modelId="{DF1972C7-3029-47ED-92C6-804B9C8EF60A}" type="pres">
      <dgm:prSet presAssocID="{7D2145FD-75D8-4ED1-AB36-6511D304ED82}" presName="parentText" presStyleLbl="node1" presStyleIdx="3" presStyleCnt="7">
        <dgm:presLayoutVars>
          <dgm:chMax val="0"/>
          <dgm:bulletEnabled val="1"/>
        </dgm:presLayoutVars>
      </dgm:prSet>
      <dgm:spPr/>
    </dgm:pt>
    <dgm:pt modelId="{2E2D899D-733F-4536-B8B3-6169FC48FBE2}" type="pres">
      <dgm:prSet presAssocID="{1A825390-BDD0-49F1-9E22-5F00D8FC796D}" presName="spacer" presStyleCnt="0"/>
      <dgm:spPr/>
    </dgm:pt>
    <dgm:pt modelId="{1BC1DD81-B368-406F-AD73-A2DB28484EBF}" type="pres">
      <dgm:prSet presAssocID="{0A4D39FB-3DD0-477C-A9BF-E7A25758CA69}" presName="parentText" presStyleLbl="node1" presStyleIdx="4" presStyleCnt="7">
        <dgm:presLayoutVars>
          <dgm:chMax val="0"/>
          <dgm:bulletEnabled val="1"/>
        </dgm:presLayoutVars>
      </dgm:prSet>
      <dgm:spPr/>
    </dgm:pt>
    <dgm:pt modelId="{0F4A7A4E-3A4B-4645-B61B-936FC6A4546A}" type="pres">
      <dgm:prSet presAssocID="{CB507643-C4F7-4405-8AD3-6D5FE5F04336}" presName="spacer" presStyleCnt="0"/>
      <dgm:spPr/>
    </dgm:pt>
    <dgm:pt modelId="{BE390993-CA49-430B-BA3A-479B07044711}" type="pres">
      <dgm:prSet presAssocID="{F913F762-DAED-4313-B692-412EFBB47ED5}" presName="parentText" presStyleLbl="node1" presStyleIdx="5" presStyleCnt="7">
        <dgm:presLayoutVars>
          <dgm:chMax val="0"/>
          <dgm:bulletEnabled val="1"/>
        </dgm:presLayoutVars>
      </dgm:prSet>
      <dgm:spPr/>
    </dgm:pt>
    <dgm:pt modelId="{B5822449-9932-41CA-A714-701C005CC444}" type="pres">
      <dgm:prSet presAssocID="{A3B6BF14-4834-48DE-9A45-B3E45DA9B521}" presName="spacer" presStyleCnt="0"/>
      <dgm:spPr/>
    </dgm:pt>
    <dgm:pt modelId="{D8707E61-7A3C-4917-B753-A7290CA21B48}" type="pres">
      <dgm:prSet presAssocID="{6C5865D2-41BE-4528-ABA1-6FB278A26479}" presName="parentText" presStyleLbl="node1" presStyleIdx="6" presStyleCnt="7" custLinFactNeighborX="-191" custLinFactNeighborY="80842">
        <dgm:presLayoutVars>
          <dgm:chMax val="0"/>
          <dgm:bulletEnabled val="1"/>
        </dgm:presLayoutVars>
      </dgm:prSet>
      <dgm:spPr/>
    </dgm:pt>
  </dgm:ptLst>
  <dgm:cxnLst>
    <dgm:cxn modelId="{6B98B40A-E21E-4BBB-A3C4-BF1AA049B752}" srcId="{896294D9-E280-4568-A025-004A0C8407EE}" destId="{0A4D39FB-3DD0-477C-A9BF-E7A25758CA69}" srcOrd="4" destOrd="0" parTransId="{558E0B99-8577-4147-9A3D-BA046D7BF5E5}" sibTransId="{CB507643-C4F7-4405-8AD3-6D5FE5F04336}"/>
    <dgm:cxn modelId="{10F6ED28-27BB-41F2-A0BC-92665A20A414}" srcId="{896294D9-E280-4568-A025-004A0C8407EE}" destId="{7058E815-7178-4718-8013-382E9589D03D}" srcOrd="1" destOrd="0" parTransId="{F6715C24-F9BF-4D17-9D43-E81521BD8562}" sibTransId="{F42C4373-8C37-4392-B975-29BFD309D8F3}"/>
    <dgm:cxn modelId="{3322A92B-80B2-41C7-9C38-3E9F3B6E9203}" srcId="{896294D9-E280-4568-A025-004A0C8407EE}" destId="{F913F762-DAED-4313-B692-412EFBB47ED5}" srcOrd="5" destOrd="0" parTransId="{7A2FF24C-FFCF-439B-9869-1AD53EDF4CE2}" sibTransId="{A3B6BF14-4834-48DE-9A45-B3E45DA9B521}"/>
    <dgm:cxn modelId="{D5D3112F-EA7C-4DEC-A6A0-04C2F92DE2F1}" type="presOf" srcId="{6C5865D2-41BE-4528-ABA1-6FB278A26479}" destId="{D8707E61-7A3C-4917-B753-A7290CA21B48}" srcOrd="0" destOrd="0" presId="urn:microsoft.com/office/officeart/2005/8/layout/vList2"/>
    <dgm:cxn modelId="{60D29A3B-2155-4E97-815D-A3ACF3500148}" type="presOf" srcId="{6383EB5A-793F-4F3B-ACC5-FFE203C1527E}" destId="{50BAB358-FFC7-4E4D-BD0D-18656036A8CE}" srcOrd="0" destOrd="0" presId="urn:microsoft.com/office/officeart/2005/8/layout/vList2"/>
    <dgm:cxn modelId="{E0DA7645-3B7F-46EA-AF46-41FB346D2F7D}" srcId="{896294D9-E280-4568-A025-004A0C8407EE}" destId="{6383EB5A-793F-4F3B-ACC5-FFE203C1527E}" srcOrd="2" destOrd="0" parTransId="{53ED7036-3978-4A9F-A32A-0343D5D6DA5E}" sibTransId="{F7E1DE3A-B05C-4E97-AEDC-00260FEBA914}"/>
    <dgm:cxn modelId="{CB149965-1EA8-4D1B-B7D6-86F6AF18B126}" srcId="{896294D9-E280-4568-A025-004A0C8407EE}" destId="{6C5865D2-41BE-4528-ABA1-6FB278A26479}" srcOrd="6" destOrd="0" parTransId="{1922245A-EB57-47D0-A990-6F3901900A7C}" sibTransId="{993AA783-6CD2-4683-AB04-6D268A7B4B4F}"/>
    <dgm:cxn modelId="{44442278-2709-44AF-A4F1-6BD70A753E53}" type="presOf" srcId="{0A4D39FB-3DD0-477C-A9BF-E7A25758CA69}" destId="{1BC1DD81-B368-406F-AD73-A2DB28484EBF}" srcOrd="0" destOrd="0" presId="urn:microsoft.com/office/officeart/2005/8/layout/vList2"/>
    <dgm:cxn modelId="{B3520B7B-CE02-48DB-95B9-9F705BD4C290}" srcId="{896294D9-E280-4568-A025-004A0C8407EE}" destId="{E2EB23C6-DB39-4CF4-B793-3EA040235684}" srcOrd="0" destOrd="0" parTransId="{1020A01F-A4C9-47FF-A642-5CEFD7344AB8}" sibTransId="{7E853D2A-05D2-4E15-BCC9-BA6D629CF0F0}"/>
    <dgm:cxn modelId="{C7699A8B-C353-427D-9996-FCBE598EC9B4}" type="presOf" srcId="{7D2145FD-75D8-4ED1-AB36-6511D304ED82}" destId="{DF1972C7-3029-47ED-92C6-804B9C8EF60A}" srcOrd="0" destOrd="0" presId="urn:microsoft.com/office/officeart/2005/8/layout/vList2"/>
    <dgm:cxn modelId="{57CB67A0-158B-427D-996D-33DDA0A6FB10}" type="presOf" srcId="{7058E815-7178-4718-8013-382E9589D03D}" destId="{B9E6A4DE-225A-4123-A626-7A4A433B067C}" srcOrd="0" destOrd="0" presId="urn:microsoft.com/office/officeart/2005/8/layout/vList2"/>
    <dgm:cxn modelId="{8C23CCA0-D62A-4128-B865-77ECF6EC2DE2}" type="presOf" srcId="{896294D9-E280-4568-A025-004A0C8407EE}" destId="{B9FC132E-717B-4399-AF9B-CA70CFC546B0}" srcOrd="0" destOrd="0" presId="urn:microsoft.com/office/officeart/2005/8/layout/vList2"/>
    <dgm:cxn modelId="{52394DBA-BC71-4D2E-90D8-6765EEBFF823}" type="presOf" srcId="{F913F762-DAED-4313-B692-412EFBB47ED5}" destId="{BE390993-CA49-430B-BA3A-479B07044711}" srcOrd="0" destOrd="0" presId="urn:microsoft.com/office/officeart/2005/8/layout/vList2"/>
    <dgm:cxn modelId="{0BAB27C4-DDDA-4B2A-ADD2-1F8109646159}" srcId="{896294D9-E280-4568-A025-004A0C8407EE}" destId="{7D2145FD-75D8-4ED1-AB36-6511D304ED82}" srcOrd="3" destOrd="0" parTransId="{50922CCA-2619-4FCB-8711-4D2B61090BEF}" sibTransId="{1A825390-BDD0-49F1-9E22-5F00D8FC796D}"/>
    <dgm:cxn modelId="{846577EF-5C1C-42B3-B0F0-0D7C56722561}" type="presOf" srcId="{E2EB23C6-DB39-4CF4-B793-3EA040235684}" destId="{3EA4CBC5-CA85-4A5C-8309-9E6092A0373D}" srcOrd="0" destOrd="0" presId="urn:microsoft.com/office/officeart/2005/8/layout/vList2"/>
    <dgm:cxn modelId="{663B12EC-7F06-455A-A021-9A5AF8A3A852}" type="presParOf" srcId="{B9FC132E-717B-4399-AF9B-CA70CFC546B0}" destId="{3EA4CBC5-CA85-4A5C-8309-9E6092A0373D}" srcOrd="0" destOrd="0" presId="urn:microsoft.com/office/officeart/2005/8/layout/vList2"/>
    <dgm:cxn modelId="{C8C553B3-3608-48EA-9EBB-3C9C70EEBB7C}" type="presParOf" srcId="{B9FC132E-717B-4399-AF9B-CA70CFC546B0}" destId="{E6DA945F-C624-45B5-B80C-01162FE3ADE1}" srcOrd="1" destOrd="0" presId="urn:microsoft.com/office/officeart/2005/8/layout/vList2"/>
    <dgm:cxn modelId="{D05C2F2D-2D5E-4855-AC94-6CA476D25CF6}" type="presParOf" srcId="{B9FC132E-717B-4399-AF9B-CA70CFC546B0}" destId="{B9E6A4DE-225A-4123-A626-7A4A433B067C}" srcOrd="2" destOrd="0" presId="urn:microsoft.com/office/officeart/2005/8/layout/vList2"/>
    <dgm:cxn modelId="{DCAFDB6B-D3E2-49A8-9C15-24322D7F58DC}" type="presParOf" srcId="{B9FC132E-717B-4399-AF9B-CA70CFC546B0}" destId="{B3691AE4-4B40-4DDE-A9C0-D37576894E90}" srcOrd="3" destOrd="0" presId="urn:microsoft.com/office/officeart/2005/8/layout/vList2"/>
    <dgm:cxn modelId="{3B7DFADE-8798-453E-98BB-17C402341F7B}" type="presParOf" srcId="{B9FC132E-717B-4399-AF9B-CA70CFC546B0}" destId="{50BAB358-FFC7-4E4D-BD0D-18656036A8CE}" srcOrd="4" destOrd="0" presId="urn:microsoft.com/office/officeart/2005/8/layout/vList2"/>
    <dgm:cxn modelId="{C8E23CE3-8094-48FB-A985-3C2022AF8B54}" type="presParOf" srcId="{B9FC132E-717B-4399-AF9B-CA70CFC546B0}" destId="{ED894BEA-17F5-4622-9DBA-34C6CFA89089}" srcOrd="5" destOrd="0" presId="urn:microsoft.com/office/officeart/2005/8/layout/vList2"/>
    <dgm:cxn modelId="{CF39CC16-91D9-4BA4-8A45-36858B7ED8CC}" type="presParOf" srcId="{B9FC132E-717B-4399-AF9B-CA70CFC546B0}" destId="{DF1972C7-3029-47ED-92C6-804B9C8EF60A}" srcOrd="6" destOrd="0" presId="urn:microsoft.com/office/officeart/2005/8/layout/vList2"/>
    <dgm:cxn modelId="{E44E7A70-C0AA-4301-B6CC-032ABD9B659C}" type="presParOf" srcId="{B9FC132E-717B-4399-AF9B-CA70CFC546B0}" destId="{2E2D899D-733F-4536-B8B3-6169FC48FBE2}" srcOrd="7" destOrd="0" presId="urn:microsoft.com/office/officeart/2005/8/layout/vList2"/>
    <dgm:cxn modelId="{CC74830D-F261-4912-8F65-705BA1F9566D}" type="presParOf" srcId="{B9FC132E-717B-4399-AF9B-CA70CFC546B0}" destId="{1BC1DD81-B368-406F-AD73-A2DB28484EBF}" srcOrd="8" destOrd="0" presId="urn:microsoft.com/office/officeart/2005/8/layout/vList2"/>
    <dgm:cxn modelId="{6E3E2FF5-D2BA-4219-A7BD-B88125099A59}" type="presParOf" srcId="{B9FC132E-717B-4399-AF9B-CA70CFC546B0}" destId="{0F4A7A4E-3A4B-4645-B61B-936FC6A4546A}" srcOrd="9" destOrd="0" presId="urn:microsoft.com/office/officeart/2005/8/layout/vList2"/>
    <dgm:cxn modelId="{BD9FCDBA-627D-4E4D-874D-DFBFF4753E53}" type="presParOf" srcId="{B9FC132E-717B-4399-AF9B-CA70CFC546B0}" destId="{BE390993-CA49-430B-BA3A-479B07044711}" srcOrd="10" destOrd="0" presId="urn:microsoft.com/office/officeart/2005/8/layout/vList2"/>
    <dgm:cxn modelId="{50DD7E70-8525-456F-8FA0-F80A8C554A49}" type="presParOf" srcId="{B9FC132E-717B-4399-AF9B-CA70CFC546B0}" destId="{B5822449-9932-41CA-A714-701C005CC444}" srcOrd="11" destOrd="0" presId="urn:microsoft.com/office/officeart/2005/8/layout/vList2"/>
    <dgm:cxn modelId="{5A39BA89-ED6F-4870-863D-DE5F730012B4}" type="presParOf" srcId="{B9FC132E-717B-4399-AF9B-CA70CFC546B0}" destId="{D8707E61-7A3C-4917-B753-A7290CA21B48}" srcOrd="1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E49EB4B-A895-4490-8010-F894D82132A3}" type="doc">
      <dgm:prSet loTypeId="urn:microsoft.com/office/officeart/2018/2/layout/IconLabelList" loCatId="icon" qsTypeId="urn:microsoft.com/office/officeart/2005/8/quickstyle/simple1" qsCatId="simple" csTypeId="urn:microsoft.com/office/officeart/2018/5/colors/Iconchunking_neutralbg_colorful1" csCatId="colorful" phldr="1"/>
      <dgm:spPr/>
      <dgm:t>
        <a:bodyPr/>
        <a:lstStyle/>
        <a:p>
          <a:endParaRPr lang="en-US"/>
        </a:p>
      </dgm:t>
    </dgm:pt>
    <dgm:pt modelId="{24B576E1-B32F-4CA7-B727-D43F31C1DAED}">
      <dgm:prSet/>
      <dgm:spPr/>
      <dgm:t>
        <a:bodyPr/>
        <a:lstStyle/>
        <a:p>
          <a:r>
            <a:rPr lang="en-GB"/>
            <a:t>Summarise important points.</a:t>
          </a:r>
          <a:endParaRPr lang="en-US"/>
        </a:p>
      </dgm:t>
    </dgm:pt>
    <dgm:pt modelId="{FF010717-F0AD-4F71-8E27-86222BF31F34}" type="parTrans" cxnId="{A604D87D-2E21-4E11-82DC-9AC193D983F4}">
      <dgm:prSet/>
      <dgm:spPr/>
      <dgm:t>
        <a:bodyPr/>
        <a:lstStyle/>
        <a:p>
          <a:endParaRPr lang="en-US"/>
        </a:p>
      </dgm:t>
    </dgm:pt>
    <dgm:pt modelId="{12F88134-9324-4FC6-B5C1-401EBAAA1D6C}" type="sibTrans" cxnId="{A604D87D-2E21-4E11-82DC-9AC193D983F4}">
      <dgm:prSet/>
      <dgm:spPr/>
      <dgm:t>
        <a:bodyPr/>
        <a:lstStyle/>
        <a:p>
          <a:endParaRPr lang="en-US"/>
        </a:p>
      </dgm:t>
    </dgm:pt>
    <dgm:pt modelId="{428C6374-2E06-4958-9D90-6EBCC9626148}">
      <dgm:prSet/>
      <dgm:spPr/>
      <dgm:t>
        <a:bodyPr/>
        <a:lstStyle/>
        <a:p>
          <a:r>
            <a:rPr lang="en-GB"/>
            <a:t>Allow time for questions.</a:t>
          </a:r>
          <a:endParaRPr lang="en-US"/>
        </a:p>
      </dgm:t>
    </dgm:pt>
    <dgm:pt modelId="{7F07B630-CA2E-4DD7-98F7-9EFB5C2EC8C8}" type="parTrans" cxnId="{10949D37-5CA2-4058-874F-CFF06E73CE04}">
      <dgm:prSet/>
      <dgm:spPr/>
      <dgm:t>
        <a:bodyPr/>
        <a:lstStyle/>
        <a:p>
          <a:endParaRPr lang="en-US"/>
        </a:p>
      </dgm:t>
    </dgm:pt>
    <dgm:pt modelId="{90EABB51-C539-4007-91B4-4D7BB1D009C3}" type="sibTrans" cxnId="{10949D37-5CA2-4058-874F-CFF06E73CE04}">
      <dgm:prSet/>
      <dgm:spPr/>
      <dgm:t>
        <a:bodyPr/>
        <a:lstStyle/>
        <a:p>
          <a:endParaRPr lang="en-US"/>
        </a:p>
      </dgm:t>
    </dgm:pt>
    <dgm:pt modelId="{A0AF8C7F-CC4F-4DB2-A2FE-5287E983D9EC}" type="pres">
      <dgm:prSet presAssocID="{DE49EB4B-A895-4490-8010-F894D82132A3}" presName="root" presStyleCnt="0">
        <dgm:presLayoutVars>
          <dgm:dir/>
          <dgm:resizeHandles val="exact"/>
        </dgm:presLayoutVars>
      </dgm:prSet>
      <dgm:spPr/>
    </dgm:pt>
    <dgm:pt modelId="{87E3B751-EF1B-4B31-802F-591C4A67B628}" type="pres">
      <dgm:prSet presAssocID="{24B576E1-B32F-4CA7-B727-D43F31C1DAED}" presName="compNode" presStyleCnt="0"/>
      <dgm:spPr/>
    </dgm:pt>
    <dgm:pt modelId="{D992785F-9394-49E5-8374-4D367F2A7863}" type="pres">
      <dgm:prSet presAssocID="{24B576E1-B32F-4CA7-B727-D43F31C1DAED}"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encil"/>
        </a:ext>
      </dgm:extLst>
    </dgm:pt>
    <dgm:pt modelId="{43E2BF2E-0655-4A08-AA3F-2FA37E32008A}" type="pres">
      <dgm:prSet presAssocID="{24B576E1-B32F-4CA7-B727-D43F31C1DAED}" presName="spaceRect" presStyleCnt="0"/>
      <dgm:spPr/>
    </dgm:pt>
    <dgm:pt modelId="{7DD0BAB2-E862-4807-985E-68311F3AC042}" type="pres">
      <dgm:prSet presAssocID="{24B576E1-B32F-4CA7-B727-D43F31C1DAED}" presName="textRect" presStyleLbl="revTx" presStyleIdx="0" presStyleCnt="2">
        <dgm:presLayoutVars>
          <dgm:chMax val="1"/>
          <dgm:chPref val="1"/>
        </dgm:presLayoutVars>
      </dgm:prSet>
      <dgm:spPr/>
    </dgm:pt>
    <dgm:pt modelId="{A44F4491-3BA2-47E1-BCCC-1700E512469C}" type="pres">
      <dgm:prSet presAssocID="{12F88134-9324-4FC6-B5C1-401EBAAA1D6C}" presName="sibTrans" presStyleCnt="0"/>
      <dgm:spPr/>
    </dgm:pt>
    <dgm:pt modelId="{118CAEA0-0121-40F5-AD00-D1A5EB8EE67E}" type="pres">
      <dgm:prSet presAssocID="{428C6374-2E06-4958-9D90-6EBCC9626148}" presName="compNode" presStyleCnt="0"/>
      <dgm:spPr/>
    </dgm:pt>
    <dgm:pt modelId="{ED4618DC-7A37-41F6-9206-DB8B6FA5DEA5}" type="pres">
      <dgm:prSet presAssocID="{428C6374-2E06-4958-9D90-6EBCC9626148}"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Question mark"/>
        </a:ext>
      </dgm:extLst>
    </dgm:pt>
    <dgm:pt modelId="{F79339D3-9802-4EC9-9858-A44B7F5FCB15}" type="pres">
      <dgm:prSet presAssocID="{428C6374-2E06-4958-9D90-6EBCC9626148}" presName="spaceRect" presStyleCnt="0"/>
      <dgm:spPr/>
    </dgm:pt>
    <dgm:pt modelId="{BB2F7D71-241C-4613-ABF0-0E71ACFA5DB0}" type="pres">
      <dgm:prSet presAssocID="{428C6374-2E06-4958-9D90-6EBCC9626148}" presName="textRect" presStyleLbl="revTx" presStyleIdx="1" presStyleCnt="2">
        <dgm:presLayoutVars>
          <dgm:chMax val="1"/>
          <dgm:chPref val="1"/>
        </dgm:presLayoutVars>
      </dgm:prSet>
      <dgm:spPr/>
    </dgm:pt>
  </dgm:ptLst>
  <dgm:cxnLst>
    <dgm:cxn modelId="{F5C7602B-05C2-4B9C-86C6-263642A8E3C1}" type="presOf" srcId="{24B576E1-B32F-4CA7-B727-D43F31C1DAED}" destId="{7DD0BAB2-E862-4807-985E-68311F3AC042}" srcOrd="0" destOrd="0" presId="urn:microsoft.com/office/officeart/2018/2/layout/IconLabelList"/>
    <dgm:cxn modelId="{10949D37-5CA2-4058-874F-CFF06E73CE04}" srcId="{DE49EB4B-A895-4490-8010-F894D82132A3}" destId="{428C6374-2E06-4958-9D90-6EBCC9626148}" srcOrd="1" destOrd="0" parTransId="{7F07B630-CA2E-4DD7-98F7-9EFB5C2EC8C8}" sibTransId="{90EABB51-C539-4007-91B4-4D7BB1D009C3}"/>
    <dgm:cxn modelId="{A604D87D-2E21-4E11-82DC-9AC193D983F4}" srcId="{DE49EB4B-A895-4490-8010-F894D82132A3}" destId="{24B576E1-B32F-4CA7-B727-D43F31C1DAED}" srcOrd="0" destOrd="0" parTransId="{FF010717-F0AD-4F71-8E27-86222BF31F34}" sibTransId="{12F88134-9324-4FC6-B5C1-401EBAAA1D6C}"/>
    <dgm:cxn modelId="{7E38FCC2-5132-4093-B2F4-B87245BD35D6}" type="presOf" srcId="{428C6374-2E06-4958-9D90-6EBCC9626148}" destId="{BB2F7D71-241C-4613-ABF0-0E71ACFA5DB0}" srcOrd="0" destOrd="0" presId="urn:microsoft.com/office/officeart/2018/2/layout/IconLabelList"/>
    <dgm:cxn modelId="{5DDD3CE5-0FAA-41A2-8C27-6A146C47EA52}" type="presOf" srcId="{DE49EB4B-A895-4490-8010-F894D82132A3}" destId="{A0AF8C7F-CC4F-4DB2-A2FE-5287E983D9EC}" srcOrd="0" destOrd="0" presId="urn:microsoft.com/office/officeart/2018/2/layout/IconLabelList"/>
    <dgm:cxn modelId="{ECDE9315-A991-4F4D-AA2B-6BD5E58206A6}" type="presParOf" srcId="{A0AF8C7F-CC4F-4DB2-A2FE-5287E983D9EC}" destId="{87E3B751-EF1B-4B31-802F-591C4A67B628}" srcOrd="0" destOrd="0" presId="urn:microsoft.com/office/officeart/2018/2/layout/IconLabelList"/>
    <dgm:cxn modelId="{7D7C83E1-5C1E-4335-92E3-13B6DC0536CC}" type="presParOf" srcId="{87E3B751-EF1B-4B31-802F-591C4A67B628}" destId="{D992785F-9394-49E5-8374-4D367F2A7863}" srcOrd="0" destOrd="0" presId="urn:microsoft.com/office/officeart/2018/2/layout/IconLabelList"/>
    <dgm:cxn modelId="{834C4FDB-DF3E-414F-8AB5-CDC83F60D32A}" type="presParOf" srcId="{87E3B751-EF1B-4B31-802F-591C4A67B628}" destId="{43E2BF2E-0655-4A08-AA3F-2FA37E32008A}" srcOrd="1" destOrd="0" presId="urn:microsoft.com/office/officeart/2018/2/layout/IconLabelList"/>
    <dgm:cxn modelId="{F1A4D63B-B2C8-4B16-9A0F-E50B27CBE4C2}" type="presParOf" srcId="{87E3B751-EF1B-4B31-802F-591C4A67B628}" destId="{7DD0BAB2-E862-4807-985E-68311F3AC042}" srcOrd="2" destOrd="0" presId="urn:microsoft.com/office/officeart/2018/2/layout/IconLabelList"/>
    <dgm:cxn modelId="{11495BCE-465D-40C7-AE6C-1BF525035339}" type="presParOf" srcId="{A0AF8C7F-CC4F-4DB2-A2FE-5287E983D9EC}" destId="{A44F4491-3BA2-47E1-BCCC-1700E512469C}" srcOrd="1" destOrd="0" presId="urn:microsoft.com/office/officeart/2018/2/layout/IconLabelList"/>
    <dgm:cxn modelId="{ABAACF3B-07DC-4BEB-BB2A-8224DB69D1B6}" type="presParOf" srcId="{A0AF8C7F-CC4F-4DB2-A2FE-5287E983D9EC}" destId="{118CAEA0-0121-40F5-AD00-D1A5EB8EE67E}" srcOrd="2" destOrd="0" presId="urn:microsoft.com/office/officeart/2018/2/layout/IconLabelList"/>
    <dgm:cxn modelId="{1FEF44F9-57C0-48B1-A7AE-B46FBC9BEF93}" type="presParOf" srcId="{118CAEA0-0121-40F5-AD00-D1A5EB8EE67E}" destId="{ED4618DC-7A37-41F6-9206-DB8B6FA5DEA5}" srcOrd="0" destOrd="0" presId="urn:microsoft.com/office/officeart/2018/2/layout/IconLabelList"/>
    <dgm:cxn modelId="{077C7D9E-5234-4EC9-8E85-DB865FA14E02}" type="presParOf" srcId="{118CAEA0-0121-40F5-AD00-D1A5EB8EE67E}" destId="{F79339D3-9802-4EC9-9858-A44B7F5FCB15}" srcOrd="1" destOrd="0" presId="urn:microsoft.com/office/officeart/2018/2/layout/IconLabelList"/>
    <dgm:cxn modelId="{AA487703-2BB5-41E4-9F80-2636D4362F70}" type="presParOf" srcId="{118CAEA0-0121-40F5-AD00-D1A5EB8EE67E}" destId="{BB2F7D71-241C-4613-ABF0-0E71ACFA5DB0}"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67C235-5AF9-48BE-80FA-07B946EF31DC}">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421B797-681B-4BB1-B2FB-EBC2F0B1F519}">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E62B117-B041-4465-8723-5654394DD3C3}">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dirty="0"/>
            <a:t>Plan, build and present an ETL Pipeline, end to end. </a:t>
          </a:r>
          <a:endParaRPr lang="en-US" sz="1500" kern="1200" dirty="0"/>
        </a:p>
      </dsp:txBody>
      <dsp:txXfrm>
        <a:off x="100682" y="2684598"/>
        <a:ext cx="2370489" cy="720000"/>
      </dsp:txXfrm>
    </dsp:sp>
    <dsp:sp modelId="{2126F2D1-7D6D-40C1-8C8F-B2F32632EC86}">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B3E519C-6237-49B5-A739-1173CC244376}">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2B2C343-95FB-4290-8C9C-D7E6ED3DAECE}">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Sprint 1 = Planning</a:t>
          </a:r>
          <a:endParaRPr lang="en-US" sz="1500" kern="1200"/>
        </a:p>
      </dsp:txBody>
      <dsp:txXfrm>
        <a:off x="2886007" y="2684598"/>
        <a:ext cx="2370489" cy="720000"/>
      </dsp:txXfrm>
    </dsp:sp>
    <dsp:sp modelId="{F0358B2F-8288-463E-9E4F-899008058750}">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8F5362D-7218-4ABE-8418-EF0AB6BE4A4A}">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1E8E02B-9C2C-4B88-BE41-8381B432C3EF}">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Sprint 2 = Execution/BUILD</a:t>
          </a:r>
          <a:endParaRPr lang="en-US" sz="1500" kern="1200"/>
        </a:p>
      </dsp:txBody>
      <dsp:txXfrm>
        <a:off x="5671332" y="2684598"/>
        <a:ext cx="2370489" cy="720000"/>
      </dsp:txXfrm>
    </dsp:sp>
    <dsp:sp modelId="{B20888F8-FE8C-404D-9A2C-808E373AB2CD}">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17B2D70-78B3-449A-8B8E-7A746EC9A14E}">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C271415-1939-4FF2-BEB0-DAC394D15B5D}">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GB" sz="1500" kern="1200"/>
            <a:t>Sprint 3 = Presentation/Demo</a:t>
          </a:r>
          <a:endParaRPr lang="en-US" sz="1500" kern="1200"/>
        </a:p>
      </dsp:txBody>
      <dsp:txXfrm>
        <a:off x="8456657" y="2684598"/>
        <a:ext cx="2370489"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A4CBC5-CA85-4A5C-8309-9E6092A0373D}">
      <dsp:nvSpPr>
        <dsp:cNvPr id="0" name=""/>
        <dsp:cNvSpPr/>
      </dsp:nvSpPr>
      <dsp:spPr>
        <a:xfrm>
          <a:off x="0" y="70939"/>
          <a:ext cx="6997262" cy="215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GB" sz="900" b="1" kern="1200"/>
            <a:t>As a Data Operations Manager, I want a comprehensive monitoring strategy so that our team can effectively observe pipeline health.</a:t>
          </a:r>
          <a:endParaRPr lang="en-GB" sz="900" kern="1200"/>
        </a:p>
      </dsp:txBody>
      <dsp:txXfrm>
        <a:off x="10538" y="81477"/>
        <a:ext cx="6976186" cy="194789"/>
      </dsp:txXfrm>
    </dsp:sp>
    <dsp:sp modelId="{B9E6A4DE-225A-4123-A626-7A4A433B067C}">
      <dsp:nvSpPr>
        <dsp:cNvPr id="0" name=""/>
        <dsp:cNvSpPr/>
      </dsp:nvSpPr>
      <dsp:spPr>
        <a:xfrm>
          <a:off x="0" y="312724"/>
          <a:ext cx="6997262" cy="215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GB" sz="900" b="1" kern="1200"/>
            <a:t>As a Data Operations Manager, I want a comprehensive logging strategy so that our team can effectively troubleshoot pipeline issues.</a:t>
          </a:r>
          <a:endParaRPr lang="en-GB" sz="900" kern="1200"/>
        </a:p>
      </dsp:txBody>
      <dsp:txXfrm>
        <a:off x="10538" y="323262"/>
        <a:ext cx="6976186" cy="194789"/>
      </dsp:txXfrm>
    </dsp:sp>
    <dsp:sp modelId="{50BAB358-FFC7-4E4D-BD0D-18656036A8CE}">
      <dsp:nvSpPr>
        <dsp:cNvPr id="0" name=""/>
        <dsp:cNvSpPr/>
      </dsp:nvSpPr>
      <dsp:spPr>
        <a:xfrm>
          <a:off x="0" y="554509"/>
          <a:ext cx="6997262" cy="215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GB" sz="900" b="1" kern="1200"/>
            <a:t>As a Data Engineering Team Lead, I want to understand current monitoring gaps so that I can prioritise observability improvements.</a:t>
          </a:r>
          <a:endParaRPr lang="en-GB" sz="900" kern="1200"/>
        </a:p>
      </dsp:txBody>
      <dsp:txXfrm>
        <a:off x="10538" y="565047"/>
        <a:ext cx="6976186" cy="194789"/>
      </dsp:txXfrm>
    </dsp:sp>
    <dsp:sp modelId="{DF1972C7-3029-47ED-92C6-804B9C8EF60A}">
      <dsp:nvSpPr>
        <dsp:cNvPr id="0" name=""/>
        <dsp:cNvSpPr/>
      </dsp:nvSpPr>
      <dsp:spPr>
        <a:xfrm>
          <a:off x="0" y="796294"/>
          <a:ext cx="6997262" cy="215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GB" sz="900" b="1" kern="1200"/>
            <a:t>As a Data Operations Team, I want email notifications for critical pipeline failures so that we can respond quickly to issues.</a:t>
          </a:r>
          <a:endParaRPr lang="en-GB" sz="900" kern="1200"/>
        </a:p>
      </dsp:txBody>
      <dsp:txXfrm>
        <a:off x="10538" y="806832"/>
        <a:ext cx="6976186" cy="194789"/>
      </dsp:txXfrm>
    </dsp:sp>
    <dsp:sp modelId="{1BC1DD81-B368-406F-AD73-A2DB28484EBF}">
      <dsp:nvSpPr>
        <dsp:cNvPr id="0" name=""/>
        <dsp:cNvSpPr/>
      </dsp:nvSpPr>
      <dsp:spPr>
        <a:xfrm>
          <a:off x="0" y="1038079"/>
          <a:ext cx="6997262" cy="215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GB" sz="900" b="1" kern="1200"/>
            <a:t>As a Data Engineer, I want structured logging in our ETL pipeline so that I can track execution progress and identify issues.</a:t>
          </a:r>
          <a:endParaRPr lang="en-GB" sz="900" kern="1200"/>
        </a:p>
      </dsp:txBody>
      <dsp:txXfrm>
        <a:off x="10538" y="1048617"/>
        <a:ext cx="6976186" cy="194789"/>
      </dsp:txXfrm>
    </dsp:sp>
    <dsp:sp modelId="{BE390993-CA49-430B-BA3A-479B07044711}">
      <dsp:nvSpPr>
        <dsp:cNvPr id="0" name=""/>
        <dsp:cNvSpPr/>
      </dsp:nvSpPr>
      <dsp:spPr>
        <a:xfrm>
          <a:off x="0" y="1279864"/>
          <a:ext cx="6997262" cy="215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GB" sz="900" b="1" kern="1200"/>
            <a:t>As a Data Engineer, I want to monitor database connectivity so that I can detect connection issues before they cause pipeline failures.</a:t>
          </a:r>
          <a:endParaRPr lang="en-GB" sz="900" kern="1200"/>
        </a:p>
      </dsp:txBody>
      <dsp:txXfrm>
        <a:off x="10538" y="1290402"/>
        <a:ext cx="6976186" cy="194789"/>
      </dsp:txXfrm>
    </dsp:sp>
    <dsp:sp modelId="{D8707E61-7A3C-4917-B753-A7290CA21B48}">
      <dsp:nvSpPr>
        <dsp:cNvPr id="0" name=""/>
        <dsp:cNvSpPr/>
      </dsp:nvSpPr>
      <dsp:spPr>
        <a:xfrm>
          <a:off x="0" y="1542603"/>
          <a:ext cx="6997262" cy="2158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l" defTabSz="400050">
            <a:lnSpc>
              <a:spcPct val="90000"/>
            </a:lnSpc>
            <a:spcBef>
              <a:spcPct val="0"/>
            </a:spcBef>
            <a:spcAft>
              <a:spcPct val="35000"/>
            </a:spcAft>
            <a:buNone/>
          </a:pPr>
          <a:r>
            <a:rPr lang="en-GB" sz="900" b="1" kern="1200"/>
            <a:t>As a Data Engineer, I want a clear incident response process so that I can quickly resolve pipeline failures.</a:t>
          </a:r>
          <a:endParaRPr lang="en-GB" sz="900" kern="1200"/>
        </a:p>
      </dsp:txBody>
      <dsp:txXfrm>
        <a:off x="10538" y="1553141"/>
        <a:ext cx="6976186" cy="194789"/>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992785F-9394-49E5-8374-4D367F2A7863}">
      <dsp:nvSpPr>
        <dsp:cNvPr id="0" name=""/>
        <dsp:cNvSpPr/>
      </dsp:nvSpPr>
      <dsp:spPr>
        <a:xfrm>
          <a:off x="1953914" y="277502"/>
          <a:ext cx="1944000" cy="1944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DD0BAB2-E862-4807-985E-68311F3AC042}">
      <dsp:nvSpPr>
        <dsp:cNvPr id="0" name=""/>
        <dsp:cNvSpPr/>
      </dsp:nvSpPr>
      <dsp:spPr>
        <a:xfrm>
          <a:off x="765914" y="269190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GB" sz="2800" kern="1200"/>
            <a:t>Summarise important points.</a:t>
          </a:r>
          <a:endParaRPr lang="en-US" sz="2800" kern="1200"/>
        </a:p>
      </dsp:txBody>
      <dsp:txXfrm>
        <a:off x="765914" y="2691902"/>
        <a:ext cx="4320000" cy="720000"/>
      </dsp:txXfrm>
    </dsp:sp>
    <dsp:sp modelId="{ED4618DC-7A37-41F6-9206-DB8B6FA5DEA5}">
      <dsp:nvSpPr>
        <dsp:cNvPr id="0" name=""/>
        <dsp:cNvSpPr/>
      </dsp:nvSpPr>
      <dsp:spPr>
        <a:xfrm>
          <a:off x="7029914" y="277502"/>
          <a:ext cx="1944000" cy="1944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B2F7D71-241C-4613-ABF0-0E71ACFA5DB0}">
      <dsp:nvSpPr>
        <dsp:cNvPr id="0" name=""/>
        <dsp:cNvSpPr/>
      </dsp:nvSpPr>
      <dsp:spPr>
        <a:xfrm>
          <a:off x="5841914" y="2691902"/>
          <a:ext cx="4320000"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244600">
            <a:lnSpc>
              <a:spcPct val="90000"/>
            </a:lnSpc>
            <a:spcBef>
              <a:spcPct val="0"/>
            </a:spcBef>
            <a:spcAft>
              <a:spcPct val="35000"/>
            </a:spcAft>
            <a:buNone/>
          </a:pPr>
          <a:r>
            <a:rPr lang="en-GB" sz="2800" kern="1200"/>
            <a:t>Allow time for questions.</a:t>
          </a:r>
          <a:endParaRPr lang="en-US" sz="2800" kern="1200"/>
        </a:p>
      </dsp:txBody>
      <dsp:txXfrm>
        <a:off x="5841914" y="2691902"/>
        <a:ext cx="4320000" cy="720000"/>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BE3387C1-8EFB-44F7-8485-D662F1CF7333}" type="datetime1">
              <a:rPr lang="en-GB" smtClean="0"/>
              <a:t>02/10/2025</a:t>
            </a:fld>
            <a:endParaRPr lang="en-GB"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C64E50CC-F33A-4EF4-9F12-93EC4A21A0CF}" type="slidenum">
              <a:rPr lang="en-GB" smtClean="0"/>
              <a:t>‹#›</a:t>
            </a:fld>
            <a:endParaRPr lang="en-GB" dirty="0"/>
          </a:p>
        </p:txBody>
      </p:sp>
    </p:spTree>
    <p:extLst>
      <p:ext uri="{BB962C8B-B14F-4D97-AF65-F5344CB8AC3E}">
        <p14:creationId xmlns:p14="http://schemas.microsoft.com/office/powerpoint/2010/main" val="132329507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en-GB"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pPr rtl="0"/>
            <a:fld id="{88D6434E-09F1-48C0-A525-B5A7008B7802}" type="datetime1">
              <a:rPr lang="en-GB" noProof="0" smtClean="0"/>
              <a:t>02/10/2025</a:t>
            </a:fld>
            <a:endParaRPr lang="en-GB"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GB"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en-GB" noProof="0" dirty="0"/>
              <a:t>Click to edit Master text styles</a:t>
            </a:r>
          </a:p>
          <a:p>
            <a:pPr lvl="1" rtl="0"/>
            <a:r>
              <a:rPr lang="en-GB" noProof="0" dirty="0"/>
              <a:t>Second level</a:t>
            </a:r>
          </a:p>
          <a:p>
            <a:pPr lvl="2" rtl="0"/>
            <a:r>
              <a:rPr lang="en-GB" noProof="0" dirty="0"/>
              <a:t>Third level</a:t>
            </a:r>
          </a:p>
          <a:p>
            <a:pPr lvl="3" rtl="0"/>
            <a:r>
              <a:rPr lang="en-GB" noProof="0" dirty="0"/>
              <a:t>Fourth level</a:t>
            </a:r>
          </a:p>
          <a:p>
            <a:pPr lvl="4" rtl="0"/>
            <a:r>
              <a:rPr lang="en-GB" noProof="0" dirty="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en-GB"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32674CE4-FBD8-4481-AEFB-CA53E599A745}" type="slidenum">
              <a:rPr lang="en-GB" noProof="0" smtClean="0"/>
              <a:t>‹#›</a:t>
            </a:fld>
            <a:endParaRPr lang="en-GB" noProof="0" dirty="0"/>
          </a:p>
        </p:txBody>
      </p:sp>
    </p:spTree>
    <p:extLst>
      <p:ext uri="{BB962C8B-B14F-4D97-AF65-F5344CB8AC3E}">
        <p14:creationId xmlns:p14="http://schemas.microsoft.com/office/powerpoint/2010/main" val="1273268184"/>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endParaRPr lang="en-GB" dirty="0"/>
          </a:p>
        </p:txBody>
      </p:sp>
      <p:sp>
        <p:nvSpPr>
          <p:cNvPr id="4" name="Slide Number Placeholder 3"/>
          <p:cNvSpPr>
            <a:spLocks noGrp="1"/>
          </p:cNvSpPr>
          <p:nvPr>
            <p:ph type="sldNum" sz="quarter" idx="10"/>
          </p:nvPr>
        </p:nvSpPr>
        <p:spPr/>
        <p:txBody>
          <a:bodyPr rtlCol="0"/>
          <a:lstStyle/>
          <a:p>
            <a:pPr rtl="0"/>
            <a:fld id="{32674CE4-FBD8-4481-AEFB-CA53E599A745}" type="slidenum">
              <a:rPr lang="en-GB" smtClean="0"/>
              <a:t>1</a:t>
            </a:fld>
            <a:endParaRPr lang="en-GB" dirty="0"/>
          </a:p>
        </p:txBody>
      </p:sp>
    </p:spTree>
    <p:extLst>
      <p:ext uri="{BB962C8B-B14F-4D97-AF65-F5344CB8AC3E}">
        <p14:creationId xmlns:p14="http://schemas.microsoft.com/office/powerpoint/2010/main" val="21479742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marL="171450" indent="-171450" rtl="0">
              <a:buFont typeface="Arial" panose="020B0604020202020204" pitchFamily="34" charset="0"/>
              <a:buChar char="•"/>
            </a:pPr>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2</a:t>
            </a:fld>
            <a:endParaRPr lang="en-GB" dirty="0"/>
          </a:p>
        </p:txBody>
      </p:sp>
    </p:spTree>
    <p:extLst>
      <p:ext uri="{BB962C8B-B14F-4D97-AF65-F5344CB8AC3E}">
        <p14:creationId xmlns:p14="http://schemas.microsoft.com/office/powerpoint/2010/main" val="1188670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rtlCol="0"/>
          <a:lstStyle/>
          <a:p>
            <a:pPr rtl="0"/>
            <a:r>
              <a:rPr lang="en-GB" b="1" dirty="0"/>
              <a:t>Example objectives</a:t>
            </a:r>
          </a:p>
          <a:p>
            <a:pPr marL="0" indent="0" rtl="0">
              <a:buFont typeface="Arial" panose="020B0604020202020204" pitchFamily="34" charset="0"/>
              <a:buNone/>
            </a:pPr>
            <a:r>
              <a:rPr lang="en-GB" dirty="0"/>
              <a:t>At the end of this lesson, you will be able to:</a:t>
            </a:r>
          </a:p>
          <a:p>
            <a:pPr marL="171450" indent="-171450" rtl="0">
              <a:buFont typeface="Arial" panose="020B0604020202020204" pitchFamily="34" charset="0"/>
              <a:buChar char="•"/>
            </a:pPr>
            <a:r>
              <a:rPr lang="en-GB" dirty="0"/>
              <a:t>Save files to the team Web server.</a:t>
            </a:r>
          </a:p>
          <a:p>
            <a:pPr marL="171450" indent="-171450" rtl="0">
              <a:buFont typeface="Arial" panose="020B0604020202020204" pitchFamily="34" charset="0"/>
              <a:buChar char="•"/>
            </a:pPr>
            <a:r>
              <a:rPr lang="en-GB" dirty="0"/>
              <a:t>Move files to different locations on the team Web server.</a:t>
            </a:r>
          </a:p>
          <a:p>
            <a:pPr marL="171450" indent="-171450" rtl="0">
              <a:buFont typeface="Arial" panose="020B0604020202020204" pitchFamily="34" charset="0"/>
              <a:buChar char="•"/>
            </a:pPr>
            <a:r>
              <a:rPr lang="en-GB" dirty="0"/>
              <a:t>Share files on the team Web server.</a:t>
            </a:r>
          </a:p>
          <a:p>
            <a:pPr rtl="0"/>
            <a:endParaRPr lang="en-GB" dirty="0"/>
          </a:p>
          <a:p>
            <a:pPr rtl="0"/>
            <a:endParaRPr lang="en-GB" dirty="0"/>
          </a:p>
        </p:txBody>
      </p:sp>
      <p:sp>
        <p:nvSpPr>
          <p:cNvPr id="4" name="Slide Number Placeholder 3"/>
          <p:cNvSpPr>
            <a:spLocks noGrp="1"/>
          </p:cNvSpPr>
          <p:nvPr>
            <p:ph type="sldNum" sz="quarter" idx="10"/>
          </p:nvPr>
        </p:nvSpPr>
        <p:spPr/>
        <p:txBody>
          <a:bodyPr rtlCol="0"/>
          <a:lstStyle/>
          <a:p>
            <a:pPr rtl="0"/>
            <a:fld id="{CF2FD335-6D8E-486A-8F5F-DFC7325903FF}" type="slidenum">
              <a:rPr lang="en-GB" smtClean="0"/>
              <a:t>4</a:t>
            </a:fld>
            <a:endParaRPr lang="en-GB" dirty="0"/>
          </a:p>
        </p:txBody>
      </p:sp>
    </p:spTree>
    <p:extLst>
      <p:ext uri="{BB962C8B-B14F-4D97-AF65-F5344CB8AC3E}">
        <p14:creationId xmlns:p14="http://schemas.microsoft.com/office/powerpoint/2010/main" val="306944131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rtl="0"/>
            <a:fld id="{A89C7E07-3C67-C64C-8DA0-0404F6303970}" type="slidenum">
              <a:rPr lang="en-GB" smtClean="0"/>
              <a:t>7</a:t>
            </a:fld>
            <a:endParaRPr lang="en-GB"/>
          </a:p>
        </p:txBody>
      </p:sp>
    </p:spTree>
    <p:extLst>
      <p:ext uri="{BB962C8B-B14F-4D97-AF65-F5344CB8AC3E}">
        <p14:creationId xmlns:p14="http://schemas.microsoft.com/office/powerpoint/2010/main" val="4481526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6D12B2-DDF5-2470-99D5-E0A16A41FA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8F5554-3103-DB90-627C-1D8F67F32B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7D6E34D-E7C7-3468-283F-F3FE6A7A401D}"/>
              </a:ext>
            </a:extLst>
          </p:cNvPr>
          <p:cNvSpPr>
            <a:spLocks noGrp="1"/>
          </p:cNvSpPr>
          <p:nvPr>
            <p:ph type="body" idx="1"/>
          </p:nvPr>
        </p:nvSpPr>
        <p:spPr/>
        <p:txBody>
          <a:bodyPr rtlCol="0"/>
          <a:lstStyle/>
          <a:p>
            <a:pPr rtl="0"/>
            <a:r>
              <a:rPr lang="en-GB" b="1" dirty="0"/>
              <a:t>Example objectives</a:t>
            </a:r>
          </a:p>
          <a:p>
            <a:pPr marL="0" indent="0" rtl="0">
              <a:buFont typeface="Arial" panose="020B0604020202020204" pitchFamily="34" charset="0"/>
              <a:buNone/>
            </a:pPr>
            <a:r>
              <a:rPr lang="en-GB" dirty="0"/>
              <a:t>At the end of this lesson, you will be able to:</a:t>
            </a:r>
          </a:p>
          <a:p>
            <a:pPr marL="171450" indent="-171450" rtl="0">
              <a:buFont typeface="Arial" panose="020B0604020202020204" pitchFamily="34" charset="0"/>
              <a:buChar char="•"/>
            </a:pPr>
            <a:r>
              <a:rPr lang="en-GB" dirty="0"/>
              <a:t>Save files to the team Web server.</a:t>
            </a:r>
          </a:p>
          <a:p>
            <a:pPr marL="171450" indent="-171450" rtl="0">
              <a:buFont typeface="Arial" panose="020B0604020202020204" pitchFamily="34" charset="0"/>
              <a:buChar char="•"/>
            </a:pPr>
            <a:r>
              <a:rPr lang="en-GB" dirty="0"/>
              <a:t>Move files to different locations on the team Web server.</a:t>
            </a:r>
          </a:p>
          <a:p>
            <a:pPr marL="171450" indent="-171450" rtl="0">
              <a:buFont typeface="Arial" panose="020B0604020202020204" pitchFamily="34" charset="0"/>
              <a:buChar char="•"/>
            </a:pPr>
            <a:r>
              <a:rPr lang="en-GB" dirty="0"/>
              <a:t>Share files on the team Web server.</a:t>
            </a:r>
          </a:p>
          <a:p>
            <a:pPr rtl="0"/>
            <a:endParaRPr lang="en-GB" dirty="0"/>
          </a:p>
          <a:p>
            <a:pPr rtl="0"/>
            <a:endParaRPr lang="en-GB" dirty="0"/>
          </a:p>
        </p:txBody>
      </p:sp>
      <p:sp>
        <p:nvSpPr>
          <p:cNvPr id="4" name="Slide Number Placeholder 3">
            <a:extLst>
              <a:ext uri="{FF2B5EF4-FFF2-40B4-BE49-F238E27FC236}">
                <a16:creationId xmlns:a16="http://schemas.microsoft.com/office/drawing/2014/main" id="{85528B9C-C423-D0DC-E5D1-73A7C755D7E1}"/>
              </a:ext>
            </a:extLst>
          </p:cNvPr>
          <p:cNvSpPr>
            <a:spLocks noGrp="1"/>
          </p:cNvSpPr>
          <p:nvPr>
            <p:ph type="sldNum" sz="quarter" idx="10"/>
          </p:nvPr>
        </p:nvSpPr>
        <p:spPr/>
        <p:txBody>
          <a:bodyPr rtlCol="0"/>
          <a:lstStyle/>
          <a:p>
            <a:pPr rtl="0"/>
            <a:fld id="{CF2FD335-6D8E-486A-8F5F-DFC7325903FF}" type="slidenum">
              <a:rPr lang="en-GB" smtClean="0"/>
              <a:t>16</a:t>
            </a:fld>
            <a:endParaRPr lang="en-GB" dirty="0"/>
          </a:p>
        </p:txBody>
      </p:sp>
    </p:spTree>
    <p:extLst>
      <p:ext uri="{BB962C8B-B14F-4D97-AF65-F5344CB8AC3E}">
        <p14:creationId xmlns:p14="http://schemas.microsoft.com/office/powerpoint/2010/main" val="1915473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A9859A-501F-420A-1E1A-E9DFC5EE6C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014848-5F93-281A-9EAF-EFA7D19A98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0C0943-D550-F557-4B62-EDB343B5FCC2}"/>
              </a:ext>
            </a:extLst>
          </p:cNvPr>
          <p:cNvSpPr>
            <a:spLocks noGrp="1"/>
          </p:cNvSpPr>
          <p:nvPr>
            <p:ph type="body" idx="1"/>
          </p:nvPr>
        </p:nvSpPr>
        <p:spPr/>
        <p:txBody>
          <a:bodyPr rtlCol="0"/>
          <a:lstStyle/>
          <a:p>
            <a:pPr rtl="0"/>
            <a:r>
              <a:rPr lang="en-GB" b="1" dirty="0"/>
              <a:t>Example objectives</a:t>
            </a:r>
          </a:p>
          <a:p>
            <a:pPr marL="0" indent="0" rtl="0">
              <a:buFont typeface="Arial" panose="020B0604020202020204" pitchFamily="34" charset="0"/>
              <a:buNone/>
            </a:pPr>
            <a:r>
              <a:rPr lang="en-GB" dirty="0"/>
              <a:t>At the end of this lesson, you will be able to:</a:t>
            </a:r>
          </a:p>
          <a:p>
            <a:pPr marL="171450" indent="-171450" rtl="0">
              <a:buFont typeface="Arial" panose="020B0604020202020204" pitchFamily="34" charset="0"/>
              <a:buChar char="•"/>
            </a:pPr>
            <a:r>
              <a:rPr lang="en-GB" dirty="0"/>
              <a:t>Save files to the team Web server.</a:t>
            </a:r>
          </a:p>
          <a:p>
            <a:pPr marL="171450" indent="-171450" rtl="0">
              <a:buFont typeface="Arial" panose="020B0604020202020204" pitchFamily="34" charset="0"/>
              <a:buChar char="•"/>
            </a:pPr>
            <a:r>
              <a:rPr lang="en-GB" dirty="0"/>
              <a:t>Move files to different locations on the team Web server.</a:t>
            </a:r>
          </a:p>
          <a:p>
            <a:pPr marL="171450" indent="-171450" rtl="0">
              <a:buFont typeface="Arial" panose="020B0604020202020204" pitchFamily="34" charset="0"/>
              <a:buChar char="•"/>
            </a:pPr>
            <a:r>
              <a:rPr lang="en-GB" dirty="0"/>
              <a:t>Share files on the team Web server.</a:t>
            </a:r>
          </a:p>
          <a:p>
            <a:pPr rtl="0"/>
            <a:endParaRPr lang="en-GB" dirty="0"/>
          </a:p>
          <a:p>
            <a:pPr rtl="0"/>
            <a:endParaRPr lang="en-GB" dirty="0"/>
          </a:p>
        </p:txBody>
      </p:sp>
      <p:sp>
        <p:nvSpPr>
          <p:cNvPr id="4" name="Slide Number Placeholder 3">
            <a:extLst>
              <a:ext uri="{FF2B5EF4-FFF2-40B4-BE49-F238E27FC236}">
                <a16:creationId xmlns:a16="http://schemas.microsoft.com/office/drawing/2014/main" id="{0EDBD115-B11D-0074-DA77-4A1BAF08B59E}"/>
              </a:ext>
            </a:extLst>
          </p:cNvPr>
          <p:cNvSpPr>
            <a:spLocks noGrp="1"/>
          </p:cNvSpPr>
          <p:nvPr>
            <p:ph type="sldNum" sz="quarter" idx="10"/>
          </p:nvPr>
        </p:nvSpPr>
        <p:spPr/>
        <p:txBody>
          <a:bodyPr rtlCol="0"/>
          <a:lstStyle/>
          <a:p>
            <a:pPr rtl="0"/>
            <a:fld id="{CF2FD335-6D8E-486A-8F5F-DFC7325903FF}" type="slidenum">
              <a:rPr lang="en-GB" smtClean="0"/>
              <a:t>17</a:t>
            </a:fld>
            <a:endParaRPr lang="en-GB" dirty="0"/>
          </a:p>
        </p:txBody>
      </p:sp>
    </p:spTree>
    <p:extLst>
      <p:ext uri="{BB962C8B-B14F-4D97-AF65-F5344CB8AC3E}">
        <p14:creationId xmlns:p14="http://schemas.microsoft.com/office/powerpoint/2010/main" val="3418553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DCBE5-FD7A-1A5F-BA8B-99D943A3E0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86D59A-6D36-E1F3-C8C3-FE95E153029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84A988B-2FA2-BC45-0415-01D5243BB317}"/>
              </a:ext>
            </a:extLst>
          </p:cNvPr>
          <p:cNvSpPr>
            <a:spLocks noGrp="1"/>
          </p:cNvSpPr>
          <p:nvPr>
            <p:ph type="body" idx="1"/>
          </p:nvPr>
        </p:nvSpPr>
        <p:spPr/>
        <p:txBody>
          <a:bodyPr rtlCol="0"/>
          <a:lstStyle/>
          <a:p>
            <a:pPr rtl="0"/>
            <a:r>
              <a:rPr lang="en-GB" b="1" dirty="0"/>
              <a:t>Example objectives</a:t>
            </a:r>
          </a:p>
          <a:p>
            <a:pPr marL="0" indent="0" rtl="0">
              <a:buFont typeface="Arial" panose="020B0604020202020204" pitchFamily="34" charset="0"/>
              <a:buNone/>
            </a:pPr>
            <a:r>
              <a:rPr lang="en-GB" dirty="0"/>
              <a:t>At the end of this lesson, you will be able to:</a:t>
            </a:r>
          </a:p>
          <a:p>
            <a:pPr marL="171450" indent="-171450" rtl="0">
              <a:buFont typeface="Arial" panose="020B0604020202020204" pitchFamily="34" charset="0"/>
              <a:buChar char="•"/>
            </a:pPr>
            <a:r>
              <a:rPr lang="en-GB" dirty="0"/>
              <a:t>Save files to the team Web server.</a:t>
            </a:r>
          </a:p>
          <a:p>
            <a:pPr marL="171450" indent="-171450" rtl="0">
              <a:buFont typeface="Arial" panose="020B0604020202020204" pitchFamily="34" charset="0"/>
              <a:buChar char="•"/>
            </a:pPr>
            <a:r>
              <a:rPr lang="en-GB" dirty="0"/>
              <a:t>Move files to different locations on the team Web server.</a:t>
            </a:r>
          </a:p>
          <a:p>
            <a:pPr marL="171450" indent="-171450" rtl="0">
              <a:buFont typeface="Arial" panose="020B0604020202020204" pitchFamily="34" charset="0"/>
              <a:buChar char="•"/>
            </a:pPr>
            <a:r>
              <a:rPr lang="en-GB" dirty="0"/>
              <a:t>Share files on the team Web server.</a:t>
            </a:r>
          </a:p>
          <a:p>
            <a:pPr rtl="0"/>
            <a:endParaRPr lang="en-GB" dirty="0"/>
          </a:p>
          <a:p>
            <a:pPr rtl="0"/>
            <a:endParaRPr lang="en-GB" dirty="0"/>
          </a:p>
        </p:txBody>
      </p:sp>
      <p:sp>
        <p:nvSpPr>
          <p:cNvPr id="4" name="Slide Number Placeholder 3">
            <a:extLst>
              <a:ext uri="{FF2B5EF4-FFF2-40B4-BE49-F238E27FC236}">
                <a16:creationId xmlns:a16="http://schemas.microsoft.com/office/drawing/2014/main" id="{B1D2E4F6-886A-159D-A1DD-FE9ECAE2C6DC}"/>
              </a:ext>
            </a:extLst>
          </p:cNvPr>
          <p:cNvSpPr>
            <a:spLocks noGrp="1"/>
          </p:cNvSpPr>
          <p:nvPr>
            <p:ph type="sldNum" sz="quarter" idx="10"/>
          </p:nvPr>
        </p:nvSpPr>
        <p:spPr/>
        <p:txBody>
          <a:bodyPr rtlCol="0"/>
          <a:lstStyle/>
          <a:p>
            <a:pPr rtl="0"/>
            <a:fld id="{CF2FD335-6D8E-486A-8F5F-DFC7325903FF}" type="slidenum">
              <a:rPr lang="en-GB" smtClean="0"/>
              <a:t>18</a:t>
            </a:fld>
            <a:endParaRPr lang="en-GB" dirty="0"/>
          </a:p>
        </p:txBody>
      </p:sp>
    </p:spTree>
    <p:extLst>
      <p:ext uri="{BB962C8B-B14F-4D97-AF65-F5344CB8AC3E}">
        <p14:creationId xmlns:p14="http://schemas.microsoft.com/office/powerpoint/2010/main" val="5714883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pPr rtl="0"/>
            <a:fld id="{32674CE4-FBD8-4481-AEFB-CA53E599A745}" type="slidenum">
              <a:rPr lang="en-GB" smtClean="0"/>
              <a:t>19</a:t>
            </a:fld>
            <a:endParaRPr lang="en-GB" dirty="0"/>
          </a:p>
        </p:txBody>
      </p:sp>
    </p:spTree>
    <p:extLst>
      <p:ext uri="{BB962C8B-B14F-4D97-AF65-F5344CB8AC3E}">
        <p14:creationId xmlns:p14="http://schemas.microsoft.com/office/powerpoint/2010/main" val="7935577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rtl="0"/>
            <a:fld id="{B4AAD351-6347-4318-B935-1E0F1B6A61D6}" type="datetime1">
              <a:rPr lang="en-GB" noProof="0" smtClean="0"/>
              <a:t>02/10/2025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6807921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D2EB87B0-5071-4BC9-A19F-C3269318028C}" type="datetime1">
              <a:rPr lang="en-GB" noProof="0" smtClean="0"/>
              <a:t>02/10/2025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6232384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54B4CBB3-9133-42BF-BC20-6F6E1888C21F}" type="datetime1">
              <a:rPr lang="en-GB" noProof="0" smtClean="0"/>
              <a:t>02/10/2025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46324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C82066DD-D313-D148-89C7-338EB873A730}"/>
              </a:ext>
            </a:extLst>
          </p:cNvPr>
          <p:cNvGrpSpPr>
            <a:grpSpLocks/>
          </p:cNvGrpSpPr>
          <p:nvPr userDrawn="1"/>
        </p:nvGrpSpPr>
        <p:grpSpPr bwMode="auto">
          <a:xfrm rot="16200000" flipV="1">
            <a:off x="0" y="3900132"/>
            <a:ext cx="2959226" cy="2959226"/>
            <a:chOff x="0" y="12289"/>
            <a:chExt cx="3550" cy="3551"/>
          </a:xfrm>
        </p:grpSpPr>
        <p:sp>
          <p:nvSpPr>
            <p:cNvPr id="15" name="Freeform 14">
              <a:extLst>
                <a:ext uri="{FF2B5EF4-FFF2-40B4-BE49-F238E27FC236}">
                  <a16:creationId xmlns:a16="http://schemas.microsoft.com/office/drawing/2014/main" id="{A5BBD7C7-99D1-E841-A081-6912D1F2B855}"/>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6" name="Freeform 15">
              <a:extLst>
                <a:ext uri="{FF2B5EF4-FFF2-40B4-BE49-F238E27FC236}">
                  <a16:creationId xmlns:a16="http://schemas.microsoft.com/office/drawing/2014/main" id="{227A14EE-CB79-754A-8B19-EB9874B3158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sp>
          <p:nvSpPr>
            <p:cNvPr id="19" name="Freeform 18">
              <a:extLst>
                <a:ext uri="{FF2B5EF4-FFF2-40B4-BE49-F238E27FC236}">
                  <a16:creationId xmlns:a16="http://schemas.microsoft.com/office/drawing/2014/main" id="{35B38B80-C3D3-4C47-B468-C41A8FF36F2A}"/>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p>
              <a:pPr rtl="0"/>
              <a:endParaRPr lang="en-GB" noProof="0" dirty="0"/>
            </a:p>
          </p:txBody>
        </p:sp>
      </p:grpSp>
      <p:sp>
        <p:nvSpPr>
          <p:cNvPr id="14" name="Picture Placeholder 2">
            <a:extLst>
              <a:ext uri="{FF2B5EF4-FFF2-40B4-BE49-F238E27FC236}">
                <a16:creationId xmlns:a16="http://schemas.microsoft.com/office/drawing/2014/main" id="{F0C4E8C2-3240-594A-9D5E-1BCD1AF44C5E}"/>
              </a:ext>
            </a:extLst>
          </p:cNvPr>
          <p:cNvSpPr>
            <a:spLocks noGrp="1"/>
          </p:cNvSpPr>
          <p:nvPr>
            <p:ph type="pic" sz="quarter" idx="13"/>
          </p:nvPr>
        </p:nvSpPr>
        <p:spPr>
          <a:xfrm>
            <a:off x="6096000" y="-22543"/>
            <a:ext cx="6096000" cy="6903086"/>
          </a:xfrm>
        </p:spPr>
        <p:txBody>
          <a:bodyPr rtlCol="0"/>
          <a:lstStyle/>
          <a:p>
            <a:pPr rtl="0"/>
            <a:r>
              <a:rPr lang="en-US" noProof="0"/>
              <a:t>Click icon to add picture</a:t>
            </a:r>
            <a:endParaRPr lang="en-GB" noProof="0" dirty="0"/>
          </a:p>
        </p:txBody>
      </p:sp>
      <p:sp>
        <p:nvSpPr>
          <p:cNvPr id="9" name="Title 1">
            <a:extLst>
              <a:ext uri="{FF2B5EF4-FFF2-40B4-BE49-F238E27FC236}">
                <a16:creationId xmlns:a16="http://schemas.microsoft.com/office/drawing/2014/main" id="{A5C37098-CEB2-1E45-989B-3DD92F3B1A30}"/>
              </a:ext>
            </a:extLst>
          </p:cNvPr>
          <p:cNvSpPr>
            <a:spLocks noGrp="1"/>
          </p:cNvSpPr>
          <p:nvPr>
            <p:ph type="title"/>
          </p:nvPr>
        </p:nvSpPr>
        <p:spPr>
          <a:xfrm>
            <a:off x="964023" y="879063"/>
            <a:ext cx="4941477" cy="610863"/>
          </a:xfrm>
          <a:prstGeom prst="rect">
            <a:avLst/>
          </a:prstGeom>
        </p:spPr>
        <p:txBody>
          <a:bodyPr lIns="0" tIns="0" rIns="0" bIns="0" rtlCol="0" anchor="b" anchorCtr="0">
            <a:normAutofit/>
          </a:bodyPr>
          <a:lstStyle>
            <a:lvl1pPr>
              <a:defRPr sz="4400" b="1" i="0">
                <a:latin typeface="+mj-lt"/>
              </a:defRPr>
            </a:lvl1pPr>
          </a:lstStyle>
          <a:p>
            <a:pPr rtl="0"/>
            <a:r>
              <a:rPr lang="en-US" noProof="0"/>
              <a:t>Click to edit Master title style</a:t>
            </a:r>
            <a:endParaRPr lang="en-GB" noProof="0" dirty="0"/>
          </a:p>
        </p:txBody>
      </p:sp>
      <p:cxnSp>
        <p:nvCxnSpPr>
          <p:cNvPr id="17" name="Straight Connector 16">
            <a:extLst>
              <a:ext uri="{FF2B5EF4-FFF2-40B4-BE49-F238E27FC236}">
                <a16:creationId xmlns:a16="http://schemas.microsoft.com/office/drawing/2014/main" id="{1D23F761-57FC-3649-AE84-0C3EF95EF561}"/>
              </a:ext>
            </a:extLst>
          </p:cNvPr>
          <p:cNvCxnSpPr>
            <a:cxnSpLocks/>
          </p:cNvCxnSpPr>
          <p:nvPr userDrawn="1"/>
        </p:nvCxnSpPr>
        <p:spPr>
          <a:xfrm>
            <a:off x="952500" y="1939108"/>
            <a:ext cx="2133600" cy="3992"/>
          </a:xfrm>
          <a:prstGeom prst="line">
            <a:avLst/>
          </a:prstGeom>
          <a:ln w="101600">
            <a:solidFill>
              <a:schemeClr val="tx2"/>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E66F2BC9-2F8A-1543-9AFD-9BAB0E75B31C}"/>
              </a:ext>
            </a:extLst>
          </p:cNvPr>
          <p:cNvSpPr>
            <a:spLocks noGrp="1"/>
          </p:cNvSpPr>
          <p:nvPr>
            <p:ph type="body" sz="quarter" idx="11"/>
          </p:nvPr>
        </p:nvSpPr>
        <p:spPr>
          <a:xfrm>
            <a:off x="952499" y="2289363"/>
            <a:ext cx="4572001" cy="2795232"/>
          </a:xfrm>
        </p:spPr>
        <p:txBody>
          <a:bodyPr lIns="0" tIns="0" rIns="0" bIns="0" rtlCol="0">
            <a:noAutofit/>
          </a:bodyPr>
          <a:lstStyle>
            <a:lvl1pPr marL="0" indent="0">
              <a:lnSpc>
                <a:spcPct val="100000"/>
              </a:lnSpc>
              <a:buNone/>
              <a:defRPr sz="1600" b="0" i="0">
                <a:solidFill>
                  <a:schemeClr val="bg1"/>
                </a:solidFill>
                <a:latin typeface="+mn-lt"/>
              </a:defRPr>
            </a:lvl1pPr>
            <a:lvl2pPr>
              <a:defRPr sz="4000"/>
            </a:lvl2pPr>
            <a:lvl3pPr>
              <a:defRPr sz="4000"/>
            </a:lvl3pPr>
            <a:lvl4pPr>
              <a:defRPr sz="4000"/>
            </a:lvl4pPr>
            <a:lvl5pPr>
              <a:defRPr sz="4000"/>
            </a:lvl5pPr>
          </a:lstStyle>
          <a:p>
            <a:pPr lvl="0" rtl="0"/>
            <a:r>
              <a:rPr lang="en-US" noProof="0"/>
              <a:t>Click to edit Master text styles</a:t>
            </a:r>
          </a:p>
        </p:txBody>
      </p:sp>
      <p:sp>
        <p:nvSpPr>
          <p:cNvPr id="2" name="Date Placeholder 1">
            <a:extLst>
              <a:ext uri="{FF2B5EF4-FFF2-40B4-BE49-F238E27FC236}">
                <a16:creationId xmlns:a16="http://schemas.microsoft.com/office/drawing/2014/main" id="{CA64E0B3-57C5-4DAF-8531-F39610E77C09}"/>
              </a:ext>
            </a:extLst>
          </p:cNvPr>
          <p:cNvSpPr>
            <a:spLocks noGrp="1"/>
          </p:cNvSpPr>
          <p:nvPr>
            <p:ph type="dt" sz="half" idx="14"/>
          </p:nvPr>
        </p:nvSpPr>
        <p:spPr/>
        <p:txBody>
          <a:bodyPr rtlCol="0"/>
          <a:lstStyle/>
          <a:p>
            <a:pPr rtl="0"/>
            <a:fld id="{94200668-9301-4F8B-89F3-A4E2AEA80049}" type="datetime3">
              <a:rPr lang="en-GB" noProof="0" smtClean="0">
                <a:latin typeface="+mn-lt"/>
              </a:rPr>
              <a:t>2 October, 2025</a:t>
            </a:fld>
            <a:endParaRPr lang="en-GB" noProof="0" dirty="0">
              <a:latin typeface="+mn-lt"/>
            </a:endParaRPr>
          </a:p>
        </p:txBody>
      </p:sp>
      <p:sp>
        <p:nvSpPr>
          <p:cNvPr id="3" name="Footer Placeholder 2">
            <a:extLst>
              <a:ext uri="{FF2B5EF4-FFF2-40B4-BE49-F238E27FC236}">
                <a16:creationId xmlns:a16="http://schemas.microsoft.com/office/drawing/2014/main" id="{B7E0EC46-C626-4D58-AB64-0B3B850D1482}"/>
              </a:ext>
            </a:extLst>
          </p:cNvPr>
          <p:cNvSpPr>
            <a:spLocks noGrp="1"/>
          </p:cNvSpPr>
          <p:nvPr>
            <p:ph type="ftr" sz="quarter" idx="15"/>
          </p:nvPr>
        </p:nvSpPr>
        <p:spPr/>
        <p:txBody>
          <a:bodyPr rtlCol="0"/>
          <a:lstStyle/>
          <a:p>
            <a:pPr rtl="0"/>
            <a:r>
              <a:rPr lang="en-GB" noProof="0" dirty="0"/>
              <a:t>Annual Review</a:t>
            </a:r>
            <a:endParaRPr lang="en-GB" b="0" noProof="0" dirty="0"/>
          </a:p>
        </p:txBody>
      </p:sp>
      <p:sp>
        <p:nvSpPr>
          <p:cNvPr id="4" name="Slide Number Placeholder 3">
            <a:extLst>
              <a:ext uri="{FF2B5EF4-FFF2-40B4-BE49-F238E27FC236}">
                <a16:creationId xmlns:a16="http://schemas.microsoft.com/office/drawing/2014/main" id="{8F25D00C-8F5C-4528-87FA-F9431D967555}"/>
              </a:ext>
            </a:extLst>
          </p:cNvPr>
          <p:cNvSpPr>
            <a:spLocks noGrp="1"/>
          </p:cNvSpPr>
          <p:nvPr>
            <p:ph type="sldNum" sz="quarter" idx="16"/>
          </p:nvPr>
        </p:nvSpPr>
        <p:spPr/>
        <p:txBody>
          <a:bodyPr rtlCol="0"/>
          <a:lstStyle/>
          <a:p>
            <a:pPr rtl="0"/>
            <a:fld id="{294A09A9-5501-47C1-A89A-A340965A2BE2}" type="slidenum">
              <a:rPr lang="en-GB" noProof="0" smtClean="0"/>
              <a:pPr/>
              <a:t>‹#›</a:t>
            </a:fld>
            <a:endParaRPr lang="en-GB" noProof="0" dirty="0"/>
          </a:p>
        </p:txBody>
      </p:sp>
    </p:spTree>
    <p:extLst>
      <p:ext uri="{BB962C8B-B14F-4D97-AF65-F5344CB8AC3E}">
        <p14:creationId xmlns:p14="http://schemas.microsoft.com/office/powerpoint/2010/main" val="3838894794"/>
      </p:ext>
    </p:extLst>
  </p:cSld>
  <p:clrMapOvr>
    <a:masterClrMapping/>
  </p:clrMapOvr>
  <p:extLst>
    <p:ext uri="{DCECCB84-F9BA-43D5-87BE-67443E8EF086}">
      <p15:sldGuideLst xmlns:p15="http://schemas.microsoft.com/office/powerpoint/2012/main">
        <p15:guide id="1" pos="600">
          <p15:clr>
            <a:srgbClr val="FBAE40"/>
          </p15:clr>
        </p15:guide>
        <p15:guide id="6" pos="3480">
          <p15:clr>
            <a:srgbClr val="FBAE40"/>
          </p15:clr>
        </p15:guide>
        <p15:guide id="7" orient="horz" pos="1440">
          <p15:clr>
            <a:srgbClr val="FBAE40"/>
          </p15:clr>
        </p15:guide>
        <p15:guide id="9" orient="horz" pos="1224">
          <p15:clr>
            <a:srgbClr val="FBAE40"/>
          </p15:clr>
        </p15:guide>
        <p15:guide id="10" orient="horz" pos="552">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rtl="0"/>
            <a:fld id="{71F23539-3F81-4F1E-A9B7-5CE0C1986E23}" type="datetime1">
              <a:rPr lang="en-GB" noProof="0" smtClean="0"/>
              <a:t>02/10/2025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5079300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rtl="0"/>
            <a:fld id="{56854DA5-E4EE-42EA-9BC9-3160B1480769}" type="datetime1">
              <a:rPr lang="en-GB" noProof="0" smtClean="0"/>
              <a:t>02/10/2025</a:t>
            </a:fld>
            <a:endParaRPr lang="en-GB" noProof="0" dirty="0"/>
          </a:p>
        </p:txBody>
      </p:sp>
      <p:sp>
        <p:nvSpPr>
          <p:cNvPr id="5" name="Footer Placeholder 4"/>
          <p:cNvSpPr>
            <a:spLocks noGrp="1"/>
          </p:cNvSpPr>
          <p:nvPr>
            <p:ph type="ftr" sz="quarter" idx="11"/>
          </p:nvPr>
        </p:nvSpPr>
        <p:spPr/>
        <p:txBody>
          <a:bodyPr/>
          <a:lstStyle/>
          <a:p>
            <a:pPr rtl="0"/>
            <a:r>
              <a:rPr lang="en-GB" noProof="0"/>
              <a:t>Add a footer</a:t>
            </a:r>
            <a:endParaRPr lang="en-GB" noProof="0" dirty="0"/>
          </a:p>
        </p:txBody>
      </p:sp>
      <p:sp>
        <p:nvSpPr>
          <p:cNvPr id="6" name="Slide Number Placeholder 5"/>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5806140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rtl="0"/>
            <a:fld id="{E9A1BF5D-7537-4BA8-9976-6302714DE26C}" type="datetime1">
              <a:rPr lang="en-GB" noProof="0" smtClean="0"/>
              <a:t>02/10/2025</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4041482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rtl="0"/>
            <a:fld id="{8F8E4797-21F6-4D41-B035-97FEABB63BCE}" type="datetime1">
              <a:rPr lang="en-GB" noProof="0" smtClean="0"/>
              <a:t>02/10/2025</a:t>
            </a:fld>
            <a:endParaRPr lang="en-GB" noProof="0" dirty="0"/>
          </a:p>
        </p:txBody>
      </p:sp>
      <p:sp>
        <p:nvSpPr>
          <p:cNvPr id="8" name="Footer Placeholder 7"/>
          <p:cNvSpPr>
            <a:spLocks noGrp="1"/>
          </p:cNvSpPr>
          <p:nvPr>
            <p:ph type="ftr" sz="quarter" idx="11"/>
          </p:nvPr>
        </p:nvSpPr>
        <p:spPr/>
        <p:txBody>
          <a:bodyPr/>
          <a:lstStyle/>
          <a:p>
            <a:pPr rtl="0"/>
            <a:r>
              <a:rPr lang="en-GB" noProof="0"/>
              <a:t>Add a footer</a:t>
            </a:r>
            <a:endParaRPr lang="en-GB" noProof="0" dirty="0"/>
          </a:p>
        </p:txBody>
      </p:sp>
      <p:sp>
        <p:nvSpPr>
          <p:cNvPr id="9" name="Slide Number Placeholder 8"/>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81281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rtl="0"/>
            <a:fld id="{4EC45D07-A3FD-40EE-BB45-F5E3D0F2E1C8}" type="datetime1">
              <a:rPr lang="en-GB" noProof="0" smtClean="0"/>
              <a:t>02/10/2025</a:t>
            </a:fld>
            <a:endParaRPr lang="en-GB" noProof="0" dirty="0"/>
          </a:p>
        </p:txBody>
      </p:sp>
      <p:sp>
        <p:nvSpPr>
          <p:cNvPr id="4" name="Footer Placeholder 3"/>
          <p:cNvSpPr>
            <a:spLocks noGrp="1"/>
          </p:cNvSpPr>
          <p:nvPr>
            <p:ph type="ftr" sz="quarter" idx="11"/>
          </p:nvPr>
        </p:nvSpPr>
        <p:spPr/>
        <p:txBody>
          <a:bodyPr/>
          <a:lstStyle/>
          <a:p>
            <a:pPr rtl="0"/>
            <a:r>
              <a:rPr lang="en-GB" noProof="0"/>
              <a:t>Add a footer</a:t>
            </a:r>
            <a:endParaRPr lang="en-GB" noProof="0" dirty="0"/>
          </a:p>
        </p:txBody>
      </p:sp>
      <p:sp>
        <p:nvSpPr>
          <p:cNvPr id="5" name="Slide Number Placeholder 4"/>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99941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rtl="0"/>
            <a:fld id="{30FFDAF9-DFA9-4947-9568-03347A66D233}" type="datetime1">
              <a:rPr lang="en-GB" noProof="0" smtClean="0"/>
              <a:t>02/10/2025</a:t>
            </a:fld>
            <a:endParaRPr lang="en-GB" noProof="0" dirty="0"/>
          </a:p>
        </p:txBody>
      </p:sp>
      <p:sp>
        <p:nvSpPr>
          <p:cNvPr id="3" name="Footer Placeholder 2"/>
          <p:cNvSpPr>
            <a:spLocks noGrp="1"/>
          </p:cNvSpPr>
          <p:nvPr>
            <p:ph type="ftr" sz="quarter" idx="11"/>
          </p:nvPr>
        </p:nvSpPr>
        <p:spPr/>
        <p:txBody>
          <a:bodyPr/>
          <a:lstStyle/>
          <a:p>
            <a:pPr rtl="0"/>
            <a:r>
              <a:rPr lang="en-GB" noProof="0"/>
              <a:t>Add a footer</a:t>
            </a:r>
            <a:endParaRPr lang="en-GB" noProof="0" dirty="0"/>
          </a:p>
        </p:txBody>
      </p:sp>
      <p:sp>
        <p:nvSpPr>
          <p:cNvPr id="4" name="Slide Number Placeholder 3"/>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04567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D89D711C-098E-40E1-BE23-CFCA1FAB8359}" type="datetime1">
              <a:rPr lang="en-GB" noProof="0" smtClean="0"/>
              <a:t>02/10/2025</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15767280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pPr rtl="0"/>
            <a:fld id="{9A9A7A2F-7C81-4F05-8B4D-4983D3740BAF}" type="datetime1">
              <a:rPr lang="en-GB" noProof="0" smtClean="0"/>
              <a:t>02/10/2025</a:t>
            </a:fld>
            <a:endParaRPr lang="en-GB" noProof="0" dirty="0"/>
          </a:p>
        </p:txBody>
      </p:sp>
      <p:sp>
        <p:nvSpPr>
          <p:cNvPr id="6" name="Footer Placeholder 5"/>
          <p:cNvSpPr>
            <a:spLocks noGrp="1"/>
          </p:cNvSpPr>
          <p:nvPr>
            <p:ph type="ftr" sz="quarter" idx="11"/>
          </p:nvPr>
        </p:nvSpPr>
        <p:spPr/>
        <p:txBody>
          <a:bodyPr/>
          <a:lstStyle/>
          <a:p>
            <a:pPr rtl="0"/>
            <a:r>
              <a:rPr lang="en-GB" noProof="0"/>
              <a:t>Add a footer</a:t>
            </a:r>
            <a:endParaRPr lang="en-GB" noProof="0" dirty="0"/>
          </a:p>
        </p:txBody>
      </p:sp>
      <p:sp>
        <p:nvSpPr>
          <p:cNvPr id="7" name="Slide Number Placeholder 6"/>
          <p:cNvSpPr>
            <a:spLocks noGrp="1"/>
          </p:cNvSpPr>
          <p:nvPr>
            <p:ph type="sldNum" sz="quarter" idx="12"/>
          </p:nvPr>
        </p:nvSpPr>
        <p:spPr/>
        <p:txBody>
          <a:body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3880583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rtl="0"/>
            <a:fld id="{8B045440-74F0-4B44-BEF6-1040C3E911E1}" type="datetime1">
              <a:rPr lang="en-GB" noProof="0" smtClean="0"/>
              <a:t>02/10/2025</a:t>
            </a:fld>
            <a:endParaRPr lang="en-GB" noProof="0"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rtl="0"/>
            <a:r>
              <a:rPr lang="en-GB" noProof="0"/>
              <a:t>Add a footer</a:t>
            </a:r>
            <a:endParaRPr lang="en-GB" noProof="0"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rtl="0"/>
            <a:fld id="{401CF334-2D5C-4859-84A6-CA7E6E43FAEB}" type="slidenum">
              <a:rPr lang="en-GB" noProof="0" smtClean="0"/>
              <a:t>‹#›</a:t>
            </a:fld>
            <a:endParaRPr lang="en-GB" noProof="0" dirty="0"/>
          </a:p>
        </p:txBody>
      </p:sp>
    </p:spTree>
    <p:extLst>
      <p:ext uri="{BB962C8B-B14F-4D97-AF65-F5344CB8AC3E}">
        <p14:creationId xmlns:p14="http://schemas.microsoft.com/office/powerpoint/2010/main" val="2650966757"/>
      </p:ext>
    </p:extLst>
  </p:cSld>
  <p:clrMap bg1="lt1" tx1="dk1" bg2="lt2" tx2="dk2" accent1="accent1" accent2="accent2" accent3="accent3" accent4="accent4" accent5="accent5" accent6="accent6" hlink="hlink" folHlink="folHlink"/>
  <p:sldLayoutIdLst>
    <p:sldLayoutId id="2147483739" r:id="rId1"/>
    <p:sldLayoutId id="2147483740" r:id="rId2"/>
    <p:sldLayoutId id="2147483741" r:id="rId3"/>
    <p:sldLayoutId id="2147483742" r:id="rId4"/>
    <p:sldLayoutId id="2147483743" r:id="rId5"/>
    <p:sldLayoutId id="2147483744" r:id="rId6"/>
    <p:sldLayoutId id="2147483745" r:id="rId7"/>
    <p:sldLayoutId id="2147483746" r:id="rId8"/>
    <p:sldLayoutId id="2147483747" r:id="rId9"/>
    <p:sldLayoutId id="2147483748" r:id="rId10"/>
    <p:sldLayoutId id="2147483749" r:id="rId11"/>
    <p:sldLayoutId id="2147483750"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orient="horz" pos="415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https://github.com/DASHEYJ3/Module_6_ETL_GroupA.git"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hyperlink" Target="https://github.com/DASHEYJ3/Module_6_ETL_GroupA/blob/main/ETL%20Project%20Data%20Flow.pdf"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github.com/DASHEYJ3/Module_6_ETL_GroupA.git"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qaalabs.github.io/DE5M6/day4/overview/"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9.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0" name="Rectangle 39">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2" y="-22693"/>
            <a:ext cx="12191999" cy="4374129"/>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08719" y="-3931841"/>
            <a:ext cx="4374557" cy="12192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136696" y="-3703868"/>
            <a:ext cx="4374128" cy="1173647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 y="-22690"/>
            <a:ext cx="8542485" cy="4374126"/>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Freeform: Shape 49">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5945431" y="-1032053"/>
            <a:ext cx="4990147" cy="4439131"/>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 name="Title 1"/>
          <p:cNvSpPr>
            <a:spLocks noGrp="1"/>
          </p:cNvSpPr>
          <p:nvPr>
            <p:ph type="ctrTitle"/>
          </p:nvPr>
        </p:nvSpPr>
        <p:spPr>
          <a:xfrm>
            <a:off x="1314824" y="735106"/>
            <a:ext cx="10053763" cy="2928470"/>
          </a:xfrm>
        </p:spPr>
        <p:txBody>
          <a:bodyPr rtlCol="0" anchor="b">
            <a:normAutofit/>
          </a:bodyPr>
          <a:lstStyle/>
          <a:p>
            <a:pPr algn="l" rtl="0"/>
            <a:r>
              <a:rPr lang="en-GB" sz="4800" dirty="0">
                <a:solidFill>
                  <a:srgbClr val="FFFFFF"/>
                </a:solidFill>
              </a:rPr>
              <a:t>Module 6 – Data Operations</a:t>
            </a:r>
            <a:br>
              <a:rPr lang="en-GB" sz="4800" dirty="0">
                <a:solidFill>
                  <a:srgbClr val="FFFFFF"/>
                </a:solidFill>
              </a:rPr>
            </a:br>
            <a:r>
              <a:rPr lang="en-GB" sz="4800" dirty="0">
                <a:solidFill>
                  <a:srgbClr val="FFFFFF"/>
                </a:solidFill>
              </a:rPr>
              <a:t>Day 4</a:t>
            </a:r>
            <a:endParaRPr lang="en-GB" sz="4800">
              <a:solidFill>
                <a:srgbClr val="FFFFFF"/>
              </a:solidFill>
            </a:endParaRPr>
          </a:p>
        </p:txBody>
      </p:sp>
      <p:sp>
        <p:nvSpPr>
          <p:cNvPr id="3" name="Subtitle 2"/>
          <p:cNvSpPr>
            <a:spLocks noGrp="1"/>
          </p:cNvSpPr>
          <p:nvPr>
            <p:ph type="subTitle" idx="1"/>
          </p:nvPr>
        </p:nvSpPr>
        <p:spPr>
          <a:xfrm>
            <a:off x="1350682" y="4870824"/>
            <a:ext cx="10005951" cy="1458258"/>
          </a:xfrm>
        </p:spPr>
        <p:txBody>
          <a:bodyPr rtlCol="0" anchor="ctr">
            <a:normAutofit fontScale="92500" lnSpcReduction="20000"/>
          </a:bodyPr>
          <a:lstStyle/>
          <a:p>
            <a:pPr algn="l" rtl="0"/>
            <a:r>
              <a:rPr lang="en-GB" dirty="0"/>
              <a:t>Presented by</a:t>
            </a:r>
          </a:p>
          <a:p>
            <a:pPr algn="l"/>
            <a:r>
              <a:rPr lang="en-GB" dirty="0"/>
              <a:t>Group A: Jonathan C., Michael, Craig, Jo</a:t>
            </a:r>
          </a:p>
          <a:p>
            <a:pPr algn="l"/>
            <a:endParaRPr lang="en-GB" dirty="0"/>
          </a:p>
          <a:p>
            <a:pPr algn="l"/>
            <a:r>
              <a:rPr lang="en-GB" dirty="0">
                <a:hlinkClick r:id="rId3"/>
              </a:rPr>
              <a:t>https://github.com/DASHEYJ3/Module_6_ETL_GroupA.git</a:t>
            </a:r>
            <a:endParaRPr lang="en-GB" dirty="0"/>
          </a:p>
          <a:p>
            <a:pPr algn="l"/>
            <a:endParaRPr lang="en-GB" dirty="0"/>
          </a:p>
        </p:txBody>
      </p:sp>
    </p:spTree>
    <p:extLst>
      <p:ext uri="{BB962C8B-B14F-4D97-AF65-F5344CB8AC3E}">
        <p14:creationId xmlns:p14="http://schemas.microsoft.com/office/powerpoint/2010/main" val="7063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35EB3A-FDC4-4AF8-9B01-E0BE49E107E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0A90CB3-99CA-F05B-6216-780DF19D3BF5}"/>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555E893F-B6FE-0DD6-6CC8-2BC208C508AE}"/>
              </a:ext>
            </a:extLst>
          </p:cNvPr>
          <p:cNvSpPr>
            <a:spLocks noGrp="1"/>
          </p:cNvSpPr>
          <p:nvPr>
            <p:ph type="dt" sz="half" idx="14"/>
          </p:nvPr>
        </p:nvSpPr>
        <p:spPr>
          <a:xfrm>
            <a:off x="826436" y="1588169"/>
            <a:ext cx="7355038" cy="256397"/>
          </a:xfrm>
        </p:spPr>
        <p:txBody>
          <a:bodyPr/>
          <a:lstStyle/>
          <a:p>
            <a:pPr rtl="0"/>
            <a:r>
              <a:rPr lang="en-GB" noProof="0" dirty="0">
                <a:latin typeface="+mn-lt"/>
              </a:rPr>
              <a:t>Dependencies are defined and everything is visual within Databricks </a:t>
            </a:r>
          </a:p>
        </p:txBody>
      </p:sp>
      <p:pic>
        <p:nvPicPr>
          <p:cNvPr id="4" name="Picture 3">
            <a:extLst>
              <a:ext uri="{FF2B5EF4-FFF2-40B4-BE49-F238E27FC236}">
                <a16:creationId xmlns:a16="http://schemas.microsoft.com/office/drawing/2014/main" id="{6329FF93-43FA-79C0-D69E-4B8CFBE20FE7}"/>
              </a:ext>
            </a:extLst>
          </p:cNvPr>
          <p:cNvPicPr>
            <a:picLocks noChangeAspect="1"/>
          </p:cNvPicPr>
          <p:nvPr/>
        </p:nvPicPr>
        <p:blipFill>
          <a:blip r:embed="rId2"/>
          <a:stretch>
            <a:fillRect/>
          </a:stretch>
        </p:blipFill>
        <p:spPr>
          <a:xfrm>
            <a:off x="808887" y="2273910"/>
            <a:ext cx="7497715" cy="3917725"/>
          </a:xfrm>
          <a:prstGeom prst="rect">
            <a:avLst/>
          </a:prstGeom>
        </p:spPr>
      </p:pic>
    </p:spTree>
    <p:extLst>
      <p:ext uri="{BB962C8B-B14F-4D97-AF65-F5344CB8AC3E}">
        <p14:creationId xmlns:p14="http://schemas.microsoft.com/office/powerpoint/2010/main" val="193755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2115D7-DC1A-25B4-17D8-37E121BA470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DFD3297-06E6-4119-4620-144BF517F1FD}"/>
              </a:ext>
            </a:extLst>
          </p:cNvPr>
          <p:cNvSpPr>
            <a:spLocks noGrp="1"/>
          </p:cNvSpPr>
          <p:nvPr>
            <p:ph type="title"/>
          </p:nvPr>
        </p:nvSpPr>
        <p:spPr>
          <a:xfrm>
            <a:off x="643556" y="500690"/>
            <a:ext cx="4941477" cy="610863"/>
          </a:xfrm>
        </p:spPr>
        <p:txBody>
          <a:bodyPr/>
          <a:lstStyle/>
          <a:p>
            <a:r>
              <a:rPr lang="en-GB" dirty="0"/>
              <a:t>Implementation</a:t>
            </a:r>
          </a:p>
        </p:txBody>
      </p:sp>
      <p:sp>
        <p:nvSpPr>
          <p:cNvPr id="5" name="Date Placeholder 4">
            <a:extLst>
              <a:ext uri="{FF2B5EF4-FFF2-40B4-BE49-F238E27FC236}">
                <a16:creationId xmlns:a16="http://schemas.microsoft.com/office/drawing/2014/main" id="{860117F9-2ACA-B014-ED87-21008A29A3BC}"/>
              </a:ext>
            </a:extLst>
          </p:cNvPr>
          <p:cNvSpPr>
            <a:spLocks noGrp="1"/>
          </p:cNvSpPr>
          <p:nvPr>
            <p:ph type="dt" sz="half" idx="14"/>
          </p:nvPr>
        </p:nvSpPr>
        <p:spPr>
          <a:xfrm>
            <a:off x="643556" y="1773621"/>
            <a:ext cx="10352892" cy="740978"/>
          </a:xfrm>
        </p:spPr>
        <p:txBody>
          <a:bodyPr/>
          <a:lstStyle/>
          <a:p>
            <a:pPr rtl="0"/>
            <a:r>
              <a:rPr lang="en-GB" noProof="0" dirty="0">
                <a:latin typeface="+mn-lt"/>
              </a:rPr>
              <a:t>Classifications can be seen in the </a:t>
            </a:r>
            <a:r>
              <a:rPr lang="en-GB" noProof="0" dirty="0" err="1">
                <a:latin typeface="+mn-lt"/>
              </a:rPr>
              <a:t>databricks</a:t>
            </a:r>
            <a:r>
              <a:rPr lang="en-GB" noProof="0" dirty="0">
                <a:latin typeface="+mn-lt"/>
              </a:rPr>
              <a:t> unity catalogue and tags are applied which show categorisation and you can also see that the column is masked</a:t>
            </a:r>
          </a:p>
          <a:p>
            <a:pPr rtl="0"/>
            <a:endParaRPr lang="en-GB" noProof="0" dirty="0">
              <a:latin typeface="+mn-lt"/>
            </a:endParaRPr>
          </a:p>
          <a:p>
            <a:pPr rtl="0"/>
            <a:endParaRPr lang="en-GB" noProof="0" dirty="0">
              <a:latin typeface="+mn-lt"/>
            </a:endParaRPr>
          </a:p>
          <a:p>
            <a:pPr rtl="0"/>
            <a:r>
              <a:rPr lang="en-GB" b="1" noProof="0" dirty="0">
                <a:latin typeface="+mn-lt"/>
              </a:rPr>
              <a:t>Bronze											Silver (inherited)								</a:t>
            </a:r>
          </a:p>
          <a:p>
            <a:pPr rtl="0"/>
            <a:endParaRPr lang="en-GB" noProof="0" dirty="0">
              <a:latin typeface="+mn-lt"/>
            </a:endParaRPr>
          </a:p>
          <a:p>
            <a:pPr rtl="0"/>
            <a:endParaRPr lang="en-GB" noProof="0" dirty="0">
              <a:latin typeface="+mn-lt"/>
            </a:endParaRPr>
          </a:p>
          <a:p>
            <a:pPr rtl="0"/>
            <a:endParaRPr lang="en-GB" noProof="0" dirty="0">
              <a:latin typeface="+mn-lt"/>
            </a:endParaRPr>
          </a:p>
        </p:txBody>
      </p:sp>
      <p:pic>
        <p:nvPicPr>
          <p:cNvPr id="6" name="Picture 5">
            <a:extLst>
              <a:ext uri="{FF2B5EF4-FFF2-40B4-BE49-F238E27FC236}">
                <a16:creationId xmlns:a16="http://schemas.microsoft.com/office/drawing/2014/main" id="{6871C58A-24FE-B664-5DA2-B04E37C194F3}"/>
              </a:ext>
            </a:extLst>
          </p:cNvPr>
          <p:cNvPicPr>
            <a:picLocks noChangeAspect="1"/>
          </p:cNvPicPr>
          <p:nvPr/>
        </p:nvPicPr>
        <p:blipFill>
          <a:blip r:embed="rId2"/>
          <a:stretch>
            <a:fillRect/>
          </a:stretch>
        </p:blipFill>
        <p:spPr>
          <a:xfrm>
            <a:off x="534691" y="2367814"/>
            <a:ext cx="4610699" cy="4268804"/>
          </a:xfrm>
          <a:prstGeom prst="rect">
            <a:avLst/>
          </a:prstGeom>
        </p:spPr>
      </p:pic>
      <p:pic>
        <p:nvPicPr>
          <p:cNvPr id="8" name="Picture 7">
            <a:extLst>
              <a:ext uri="{FF2B5EF4-FFF2-40B4-BE49-F238E27FC236}">
                <a16:creationId xmlns:a16="http://schemas.microsoft.com/office/drawing/2014/main" id="{824BC85E-C449-4410-1235-1B6624EDB559}"/>
              </a:ext>
            </a:extLst>
          </p:cNvPr>
          <p:cNvPicPr>
            <a:picLocks noChangeAspect="1"/>
          </p:cNvPicPr>
          <p:nvPr/>
        </p:nvPicPr>
        <p:blipFill>
          <a:blip r:embed="rId3"/>
          <a:stretch>
            <a:fillRect/>
          </a:stretch>
        </p:blipFill>
        <p:spPr>
          <a:xfrm>
            <a:off x="5491050" y="2261937"/>
            <a:ext cx="5718079" cy="4596063"/>
          </a:xfrm>
          <a:prstGeom prst="rect">
            <a:avLst/>
          </a:prstGeom>
        </p:spPr>
      </p:pic>
    </p:spTree>
    <p:extLst>
      <p:ext uri="{BB962C8B-B14F-4D97-AF65-F5344CB8AC3E}">
        <p14:creationId xmlns:p14="http://schemas.microsoft.com/office/powerpoint/2010/main" val="13447067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42E7916-DE8E-F0C9-4EAD-1F2D160CEBA5}"/>
              </a:ext>
            </a:extLst>
          </p:cNvPr>
          <p:cNvSpPr>
            <a:spLocks noGrp="1"/>
          </p:cNvSpPr>
          <p:nvPr>
            <p:ph type="title"/>
          </p:nvPr>
        </p:nvSpPr>
        <p:spPr>
          <a:xfrm>
            <a:off x="964023" y="879063"/>
            <a:ext cx="6552345" cy="610863"/>
          </a:xfrm>
        </p:spPr>
        <p:txBody>
          <a:bodyPr/>
          <a:lstStyle/>
          <a:p>
            <a:r>
              <a:rPr lang="en-GB" dirty="0"/>
              <a:t>Row level Security</a:t>
            </a:r>
          </a:p>
        </p:txBody>
      </p:sp>
      <p:sp>
        <p:nvSpPr>
          <p:cNvPr id="4" name="Text Placeholder 3">
            <a:extLst>
              <a:ext uri="{FF2B5EF4-FFF2-40B4-BE49-F238E27FC236}">
                <a16:creationId xmlns:a16="http://schemas.microsoft.com/office/drawing/2014/main" id="{2984C24C-0CD5-D6D2-D893-4E1442ED231F}"/>
              </a:ext>
            </a:extLst>
          </p:cNvPr>
          <p:cNvSpPr>
            <a:spLocks noGrp="1"/>
          </p:cNvSpPr>
          <p:nvPr>
            <p:ph type="body" sz="quarter" idx="11"/>
          </p:nvPr>
        </p:nvSpPr>
        <p:spPr>
          <a:xfrm>
            <a:off x="964023" y="2108756"/>
            <a:ext cx="9316213" cy="803957"/>
          </a:xfrm>
        </p:spPr>
        <p:txBody>
          <a:bodyPr/>
          <a:lstStyle/>
          <a:p>
            <a:r>
              <a:rPr lang="en-GB" dirty="0">
                <a:solidFill>
                  <a:schemeClr val="tx1"/>
                </a:solidFill>
              </a:rPr>
              <a:t>Ensuring users can only see what they should is very important , especially when dealing with external user’s reporting. We have solved this in Power BI and Tableau</a:t>
            </a:r>
          </a:p>
          <a:p>
            <a:endParaRPr lang="en-GB" dirty="0">
              <a:solidFill>
                <a:schemeClr val="tx1"/>
              </a:solidFill>
            </a:endParaRPr>
          </a:p>
          <a:p>
            <a:endParaRPr lang="en-GB" dirty="0">
              <a:solidFill>
                <a:schemeClr val="tx1"/>
              </a:solidFill>
            </a:endParaRPr>
          </a:p>
          <a:p>
            <a:r>
              <a:rPr lang="en-GB" dirty="0">
                <a:solidFill>
                  <a:schemeClr val="tx1"/>
                </a:solidFill>
              </a:rPr>
              <a:t> </a:t>
            </a:r>
          </a:p>
        </p:txBody>
      </p:sp>
    </p:spTree>
    <p:extLst>
      <p:ext uri="{BB962C8B-B14F-4D97-AF65-F5344CB8AC3E}">
        <p14:creationId xmlns:p14="http://schemas.microsoft.com/office/powerpoint/2010/main" val="2640387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A27A37-9876-84B8-9E06-D95C5EBE4039}"/>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EDA06941-3946-3146-D1D3-BE129D995F95}"/>
              </a:ext>
            </a:extLst>
          </p:cNvPr>
          <p:cNvSpPr>
            <a:spLocks noGrp="1"/>
          </p:cNvSpPr>
          <p:nvPr>
            <p:ph type="title"/>
          </p:nvPr>
        </p:nvSpPr>
        <p:spPr>
          <a:xfrm>
            <a:off x="711775" y="355824"/>
            <a:ext cx="4941477" cy="610863"/>
          </a:xfrm>
        </p:spPr>
        <p:txBody>
          <a:bodyPr/>
          <a:lstStyle/>
          <a:p>
            <a:r>
              <a:rPr lang="en-GB" dirty="0"/>
              <a:t>Implementation</a:t>
            </a:r>
          </a:p>
        </p:txBody>
      </p:sp>
      <p:sp>
        <p:nvSpPr>
          <p:cNvPr id="5" name="Date Placeholder 4">
            <a:extLst>
              <a:ext uri="{FF2B5EF4-FFF2-40B4-BE49-F238E27FC236}">
                <a16:creationId xmlns:a16="http://schemas.microsoft.com/office/drawing/2014/main" id="{08EAAE35-305E-B069-6F2F-F8273F9FFDE5}"/>
              </a:ext>
            </a:extLst>
          </p:cNvPr>
          <p:cNvSpPr>
            <a:spLocks noGrp="1"/>
          </p:cNvSpPr>
          <p:nvPr>
            <p:ph type="dt" sz="half" idx="14"/>
          </p:nvPr>
        </p:nvSpPr>
        <p:spPr>
          <a:xfrm>
            <a:off x="785445" y="1489685"/>
            <a:ext cx="10297714" cy="890907"/>
          </a:xfrm>
        </p:spPr>
        <p:txBody>
          <a:bodyPr/>
          <a:lstStyle/>
          <a:p>
            <a:pPr rtl="0"/>
            <a:r>
              <a:rPr lang="en-GB" noProof="0" dirty="0">
                <a:solidFill>
                  <a:schemeClr val="tx1"/>
                </a:solidFill>
                <a:latin typeface="+mn-lt"/>
              </a:rPr>
              <a:t>Power Bi is embedded in a webpage. When the user accesses a user token is passed to Power BI which is collected with a Power BI command called USERPRINCIPALNAME()</a:t>
            </a:r>
          </a:p>
          <a:p>
            <a:pPr rtl="0"/>
            <a:endParaRPr lang="en-GB" noProof="0" dirty="0">
              <a:solidFill>
                <a:schemeClr val="tx1"/>
              </a:solidFill>
              <a:latin typeface="+mn-lt"/>
            </a:endParaRPr>
          </a:p>
          <a:p>
            <a:pPr rtl="0"/>
            <a:r>
              <a:rPr lang="en-GB" noProof="0" dirty="0">
                <a:solidFill>
                  <a:schemeClr val="tx1"/>
                </a:solidFill>
                <a:latin typeface="+mn-lt"/>
              </a:rPr>
              <a:t>We must filter the data in 2 ways, 1 for Internal users who see everything but external users don’t see anything</a:t>
            </a: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p:txBody>
      </p:sp>
      <p:pic>
        <p:nvPicPr>
          <p:cNvPr id="4" name="Picture 3">
            <a:extLst>
              <a:ext uri="{FF2B5EF4-FFF2-40B4-BE49-F238E27FC236}">
                <a16:creationId xmlns:a16="http://schemas.microsoft.com/office/drawing/2014/main" id="{1E789DD2-DAE3-10DE-0445-8050AEEED24A}"/>
              </a:ext>
            </a:extLst>
          </p:cNvPr>
          <p:cNvPicPr>
            <a:picLocks noChangeAspect="1"/>
          </p:cNvPicPr>
          <p:nvPr/>
        </p:nvPicPr>
        <p:blipFill>
          <a:blip r:embed="rId2"/>
          <a:stretch>
            <a:fillRect/>
          </a:stretch>
        </p:blipFill>
        <p:spPr>
          <a:xfrm>
            <a:off x="620880" y="2584864"/>
            <a:ext cx="5475120" cy="3611880"/>
          </a:xfrm>
          <a:prstGeom prst="rect">
            <a:avLst/>
          </a:prstGeom>
        </p:spPr>
      </p:pic>
      <p:pic>
        <p:nvPicPr>
          <p:cNvPr id="9" name="Picture 8">
            <a:extLst>
              <a:ext uri="{FF2B5EF4-FFF2-40B4-BE49-F238E27FC236}">
                <a16:creationId xmlns:a16="http://schemas.microsoft.com/office/drawing/2014/main" id="{C859D67D-BDAC-84DF-978A-C0C0F3FD7077}"/>
              </a:ext>
            </a:extLst>
          </p:cNvPr>
          <p:cNvPicPr>
            <a:picLocks noChangeAspect="1"/>
          </p:cNvPicPr>
          <p:nvPr/>
        </p:nvPicPr>
        <p:blipFill>
          <a:blip r:embed="rId3"/>
          <a:stretch>
            <a:fillRect/>
          </a:stretch>
        </p:blipFill>
        <p:spPr>
          <a:xfrm>
            <a:off x="5905500" y="3107863"/>
            <a:ext cx="5796993" cy="2565882"/>
          </a:xfrm>
          <a:prstGeom prst="rect">
            <a:avLst/>
          </a:prstGeom>
        </p:spPr>
      </p:pic>
    </p:spTree>
    <p:extLst>
      <p:ext uri="{BB962C8B-B14F-4D97-AF65-F5344CB8AC3E}">
        <p14:creationId xmlns:p14="http://schemas.microsoft.com/office/powerpoint/2010/main" val="17993552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9EC825-5193-7873-C1EC-04D8A44B29F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5F44962-AF68-ABCA-98E4-EA2CB5B788CF}"/>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D65B88EB-7BE2-6C77-8463-B2513AFFD3BC}"/>
              </a:ext>
            </a:extLst>
          </p:cNvPr>
          <p:cNvSpPr>
            <a:spLocks noGrp="1"/>
          </p:cNvSpPr>
          <p:nvPr>
            <p:ph type="dt" sz="half" idx="14"/>
          </p:nvPr>
        </p:nvSpPr>
        <p:spPr>
          <a:xfrm>
            <a:off x="643556" y="1489926"/>
            <a:ext cx="4448208" cy="2002136"/>
          </a:xfrm>
        </p:spPr>
        <p:txBody>
          <a:bodyPr/>
          <a:lstStyle/>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solidFill>
                <a:schemeClr val="tx1"/>
              </a:solidFill>
              <a:latin typeface="+mn-lt"/>
            </a:endParaRPr>
          </a:p>
          <a:p>
            <a:pPr rtl="0"/>
            <a:r>
              <a:rPr lang="en-GB" noProof="0" dirty="0">
                <a:solidFill>
                  <a:schemeClr val="tx1"/>
                </a:solidFill>
                <a:latin typeface="+mn-lt"/>
              </a:rPr>
              <a:t>There’s 2 tables :</a:t>
            </a:r>
          </a:p>
          <a:p>
            <a:pPr rtl="0"/>
            <a:r>
              <a:rPr lang="en-GB" noProof="0" dirty="0">
                <a:solidFill>
                  <a:schemeClr val="tx1"/>
                </a:solidFill>
                <a:latin typeface="+mn-lt"/>
              </a:rPr>
              <a:t>1 filtered to contain only Internal users</a:t>
            </a:r>
          </a:p>
          <a:p>
            <a:pPr rtl="0"/>
            <a:r>
              <a:rPr lang="en-GB" noProof="0" dirty="0">
                <a:solidFill>
                  <a:schemeClr val="tx1"/>
                </a:solidFill>
                <a:latin typeface="+mn-lt"/>
              </a:rPr>
              <a:t>1 for just external users which also includes the account numbers they have access to</a:t>
            </a:r>
          </a:p>
        </p:txBody>
      </p:sp>
      <p:pic>
        <p:nvPicPr>
          <p:cNvPr id="6" name="Picture 5">
            <a:extLst>
              <a:ext uri="{FF2B5EF4-FFF2-40B4-BE49-F238E27FC236}">
                <a16:creationId xmlns:a16="http://schemas.microsoft.com/office/drawing/2014/main" id="{E74A1CAC-A1AE-E4A0-D338-BF28A4732944}"/>
              </a:ext>
            </a:extLst>
          </p:cNvPr>
          <p:cNvPicPr>
            <a:picLocks noChangeAspect="1"/>
          </p:cNvPicPr>
          <p:nvPr/>
        </p:nvPicPr>
        <p:blipFill>
          <a:blip r:embed="rId2"/>
          <a:stretch>
            <a:fillRect/>
          </a:stretch>
        </p:blipFill>
        <p:spPr>
          <a:xfrm>
            <a:off x="5324507" y="2020662"/>
            <a:ext cx="5277587" cy="3486637"/>
          </a:xfrm>
          <a:prstGeom prst="rect">
            <a:avLst/>
          </a:prstGeom>
        </p:spPr>
      </p:pic>
    </p:spTree>
    <p:extLst>
      <p:ext uri="{BB962C8B-B14F-4D97-AF65-F5344CB8AC3E}">
        <p14:creationId xmlns:p14="http://schemas.microsoft.com/office/powerpoint/2010/main" val="4193506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68CD9E-2FE0-5791-55C5-A6387DFB592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C39A120-C56F-9A09-3A8F-3F283C4A580A}"/>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F89C3BEB-00CA-B575-D7B2-21A48C5259CF}"/>
              </a:ext>
            </a:extLst>
          </p:cNvPr>
          <p:cNvSpPr>
            <a:spLocks noGrp="1"/>
          </p:cNvSpPr>
          <p:nvPr>
            <p:ph type="dt" sz="half" idx="14"/>
          </p:nvPr>
        </p:nvSpPr>
        <p:spPr>
          <a:xfrm>
            <a:off x="643556" y="1489926"/>
            <a:ext cx="4448208" cy="3871346"/>
          </a:xfrm>
        </p:spPr>
        <p:txBody>
          <a:bodyPr/>
          <a:lstStyle/>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latin typeface="+mn-lt"/>
            </a:endParaRPr>
          </a:p>
          <a:p>
            <a:pPr rtl="0"/>
            <a:endParaRPr lang="en-GB" noProof="0" dirty="0">
              <a:solidFill>
                <a:schemeClr val="tx1"/>
              </a:solidFill>
              <a:latin typeface="+mn-lt"/>
            </a:endParaRPr>
          </a:p>
          <a:p>
            <a:pPr rtl="0"/>
            <a:r>
              <a:rPr lang="en-GB" noProof="0" dirty="0">
                <a:solidFill>
                  <a:schemeClr val="tx1"/>
                </a:solidFill>
                <a:latin typeface="+mn-lt"/>
              </a:rPr>
              <a:t>You can see the external table is linked to the vendor account table which is used in the filter</a:t>
            </a:r>
          </a:p>
          <a:p>
            <a:pPr rtl="0"/>
            <a:r>
              <a:rPr lang="en-GB" noProof="0" dirty="0">
                <a:solidFill>
                  <a:schemeClr val="tx1"/>
                </a:solidFill>
                <a:latin typeface="+mn-lt"/>
              </a:rPr>
              <a:t>The Internal user isn’t so internal users simply bypass that join condition and can access everything </a:t>
            </a:r>
          </a:p>
          <a:p>
            <a:pPr rtl="0"/>
            <a:r>
              <a:rPr lang="en-GB" noProof="0" dirty="0">
                <a:solidFill>
                  <a:schemeClr val="tx1"/>
                </a:solidFill>
                <a:latin typeface="+mn-lt"/>
              </a:rPr>
              <a:t>Where as External users only see what they should </a:t>
            </a:r>
          </a:p>
        </p:txBody>
      </p:sp>
      <p:pic>
        <p:nvPicPr>
          <p:cNvPr id="4" name="Picture 3">
            <a:extLst>
              <a:ext uri="{FF2B5EF4-FFF2-40B4-BE49-F238E27FC236}">
                <a16:creationId xmlns:a16="http://schemas.microsoft.com/office/drawing/2014/main" id="{421598BF-D85B-8710-E138-1CF31D9CFA52}"/>
              </a:ext>
            </a:extLst>
          </p:cNvPr>
          <p:cNvPicPr>
            <a:picLocks noChangeAspect="1"/>
          </p:cNvPicPr>
          <p:nvPr/>
        </p:nvPicPr>
        <p:blipFill>
          <a:blip r:embed="rId2"/>
          <a:stretch>
            <a:fillRect/>
          </a:stretch>
        </p:blipFill>
        <p:spPr>
          <a:xfrm>
            <a:off x="5255455" y="1029902"/>
            <a:ext cx="6489869" cy="5279457"/>
          </a:xfrm>
          <a:prstGeom prst="rect">
            <a:avLst/>
          </a:prstGeom>
        </p:spPr>
      </p:pic>
    </p:spTree>
    <p:extLst>
      <p:ext uri="{BB962C8B-B14F-4D97-AF65-F5344CB8AC3E}">
        <p14:creationId xmlns:p14="http://schemas.microsoft.com/office/powerpoint/2010/main" val="24929702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01E99D1-A6C0-0EF0-98E3-F5D7041863CB}"/>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374E588-9044-8F37-0E27-792398B6E253}"/>
              </a:ext>
            </a:extLst>
          </p:cNvPr>
          <p:cNvSpPr>
            <a:spLocks noGrp="1"/>
          </p:cNvSpPr>
          <p:nvPr>
            <p:ph type="title"/>
          </p:nvPr>
        </p:nvSpPr>
        <p:spPr>
          <a:xfrm>
            <a:off x="466722" y="586855"/>
            <a:ext cx="3201366" cy="3387497"/>
          </a:xfrm>
        </p:spPr>
        <p:txBody>
          <a:bodyPr rtlCol="0" anchor="b">
            <a:normAutofit/>
          </a:bodyPr>
          <a:lstStyle/>
          <a:p>
            <a:pPr algn="r" rtl="0"/>
            <a:r>
              <a:rPr lang="en-GB" sz="4000">
                <a:solidFill>
                  <a:srgbClr val="FFFFFF"/>
                </a:solidFill>
              </a:rPr>
              <a:t>Sprint 2 - EXECUTION</a:t>
            </a:r>
          </a:p>
        </p:txBody>
      </p:sp>
      <p:sp>
        <p:nvSpPr>
          <p:cNvPr id="3" name="Content Placeholder 2">
            <a:extLst>
              <a:ext uri="{FF2B5EF4-FFF2-40B4-BE49-F238E27FC236}">
                <a16:creationId xmlns:a16="http://schemas.microsoft.com/office/drawing/2014/main" id="{9F204DCB-25F0-786A-6900-9A534177B03F}"/>
              </a:ext>
            </a:extLst>
          </p:cNvPr>
          <p:cNvSpPr>
            <a:spLocks noGrp="1"/>
          </p:cNvSpPr>
          <p:nvPr>
            <p:ph idx="1"/>
          </p:nvPr>
        </p:nvSpPr>
        <p:spPr>
          <a:xfrm>
            <a:off x="4810259" y="649480"/>
            <a:ext cx="6555347" cy="5546047"/>
          </a:xfrm>
        </p:spPr>
        <p:txBody>
          <a:bodyPr rtlCol="0" anchor="ctr">
            <a:normAutofit/>
          </a:bodyPr>
          <a:lstStyle/>
          <a:p>
            <a:r>
              <a:rPr lang="en-GB" sz="2000" b="1" dirty="0"/>
              <a:t>As a Data Engineer, I want to visualise the data flow and look for ways to improve it: </a:t>
            </a:r>
          </a:p>
          <a:p>
            <a:pPr marL="0" indent="0">
              <a:buNone/>
            </a:pPr>
            <a:r>
              <a:rPr lang="en-GB" sz="2000" dirty="0">
                <a:hlinkClick r:id="rId3"/>
              </a:rPr>
              <a:t>Module_6_ETL_GroupA/ETL Project Data Flow.pdf at main · DASHEYJ3/Module_6_ETL_GroupA</a:t>
            </a:r>
            <a:endParaRPr lang="en-GB" sz="2000" dirty="0"/>
          </a:p>
          <a:p>
            <a:pPr rtl="0"/>
            <a:endParaRPr lang="en-GB" sz="2000" dirty="0"/>
          </a:p>
        </p:txBody>
      </p:sp>
    </p:spTree>
    <p:extLst>
      <p:ext uri="{BB962C8B-B14F-4D97-AF65-F5344CB8AC3E}">
        <p14:creationId xmlns:p14="http://schemas.microsoft.com/office/powerpoint/2010/main" val="114345279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1AF2B73-1450-C563-B7D1-F135465FEAF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F8CC93BF-8A59-9663-D579-24D6F110F1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E9B7A410-786C-E4E8-8B92-9D815AA093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94F6F7B-A833-D8E1-587D-925AC5DB02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B2933CA9-D597-A182-BFB9-205D1745F9C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3BF7E0D-18CA-6BC4-66A8-88C0B6E1EA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61109DB2-7401-19B7-3FAB-A4F6A65BB0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6919103C-420E-5553-8E6F-67E6F8B1A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E72AD8F-F75F-C107-1840-2F6636B4E0E5}"/>
              </a:ext>
            </a:extLst>
          </p:cNvPr>
          <p:cNvSpPr>
            <a:spLocks noGrp="1"/>
          </p:cNvSpPr>
          <p:nvPr>
            <p:ph type="title"/>
          </p:nvPr>
        </p:nvSpPr>
        <p:spPr>
          <a:xfrm>
            <a:off x="466722" y="586855"/>
            <a:ext cx="3201366" cy="3387497"/>
          </a:xfrm>
        </p:spPr>
        <p:txBody>
          <a:bodyPr rtlCol="0" anchor="b">
            <a:normAutofit/>
          </a:bodyPr>
          <a:lstStyle/>
          <a:p>
            <a:pPr algn="r" rtl="0"/>
            <a:r>
              <a:rPr lang="en-GB" sz="4000">
                <a:solidFill>
                  <a:srgbClr val="FFFFFF"/>
                </a:solidFill>
              </a:rPr>
              <a:t>Sprint 2 - EXECUTION</a:t>
            </a:r>
          </a:p>
        </p:txBody>
      </p:sp>
      <p:sp>
        <p:nvSpPr>
          <p:cNvPr id="3" name="Content Placeholder 2">
            <a:extLst>
              <a:ext uri="{FF2B5EF4-FFF2-40B4-BE49-F238E27FC236}">
                <a16:creationId xmlns:a16="http://schemas.microsoft.com/office/drawing/2014/main" id="{8F0933D9-98EA-6939-5B25-DCED90E325CF}"/>
              </a:ext>
            </a:extLst>
          </p:cNvPr>
          <p:cNvSpPr>
            <a:spLocks noGrp="1"/>
          </p:cNvSpPr>
          <p:nvPr>
            <p:ph idx="1"/>
          </p:nvPr>
        </p:nvSpPr>
        <p:spPr>
          <a:xfrm>
            <a:off x="4433603" y="1234766"/>
            <a:ext cx="7232880" cy="2533194"/>
          </a:xfrm>
        </p:spPr>
        <p:txBody>
          <a:bodyPr rtlCol="0" anchor="ctr">
            <a:normAutofit/>
          </a:bodyPr>
          <a:lstStyle/>
          <a:p>
            <a:r>
              <a:rPr lang="en-GB" sz="2000" b="1" dirty="0">
                <a:hlinkClick r:id="rId3"/>
              </a:rPr>
              <a:t>https://github.com/DASHEYJ3/Module_6_ETL_GroupA.git</a:t>
            </a:r>
            <a:endParaRPr lang="en-GB" sz="2000" b="1" dirty="0"/>
          </a:p>
          <a:p>
            <a:endParaRPr lang="en-GB" sz="2000" b="1" dirty="0"/>
          </a:p>
          <a:p>
            <a:r>
              <a:rPr lang="en-GB" sz="2000" b="1" dirty="0"/>
              <a:t>Python ETL</a:t>
            </a:r>
          </a:p>
          <a:p>
            <a:pPr marL="0" indent="0">
              <a:buNone/>
            </a:pPr>
            <a:endParaRPr lang="en-GB" sz="2000" b="1" dirty="0"/>
          </a:p>
        </p:txBody>
      </p:sp>
      <p:sp>
        <p:nvSpPr>
          <p:cNvPr id="5" name="TextBox 4">
            <a:extLst>
              <a:ext uri="{FF2B5EF4-FFF2-40B4-BE49-F238E27FC236}">
                <a16:creationId xmlns:a16="http://schemas.microsoft.com/office/drawing/2014/main" id="{DF6CD7D3-2A81-8EC5-E50B-669824CACB0B}"/>
              </a:ext>
            </a:extLst>
          </p:cNvPr>
          <p:cNvSpPr txBox="1"/>
          <p:nvPr/>
        </p:nvSpPr>
        <p:spPr>
          <a:xfrm>
            <a:off x="4433603" y="3767960"/>
            <a:ext cx="7583213" cy="1508105"/>
          </a:xfrm>
          <a:prstGeom prst="rect">
            <a:avLst/>
          </a:prstGeom>
          <a:noFill/>
        </p:spPr>
        <p:txBody>
          <a:bodyPr wrap="square" rtlCol="0">
            <a:spAutoFit/>
          </a:bodyPr>
          <a:lstStyle/>
          <a:p>
            <a:pPr marL="285750" indent="-285750">
              <a:buFont typeface="Arial" panose="020B0604020202020204" pitchFamily="34" charset="0"/>
              <a:buChar char="•"/>
            </a:pPr>
            <a:r>
              <a:rPr lang="en-GB" b="1" dirty="0"/>
              <a:t>As a Data Engineer, I want automatic retry functionality for transient failures so that temporary issues don't cause complete pipeline failures.</a:t>
            </a:r>
          </a:p>
          <a:p>
            <a:endParaRPr lang="en-GB" b="1" dirty="0"/>
          </a:p>
          <a:p>
            <a:r>
              <a:rPr lang="en-GB" b="1" dirty="0">
                <a:hlinkClick r:id="rId3"/>
              </a:rPr>
              <a:t>https://github.com/DASHEYJ3/Module_6_ETL_GroupA.git</a:t>
            </a:r>
            <a:endParaRPr lang="en-GB" b="1" dirty="0"/>
          </a:p>
          <a:p>
            <a:endParaRPr lang="en-GB" dirty="0"/>
          </a:p>
        </p:txBody>
      </p:sp>
    </p:spTree>
    <p:extLst>
      <p:ext uri="{BB962C8B-B14F-4D97-AF65-F5344CB8AC3E}">
        <p14:creationId xmlns:p14="http://schemas.microsoft.com/office/powerpoint/2010/main" val="26803500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892D0E-DFBB-F008-F59C-817551D3DE2C}"/>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6246B71-4046-7F47-8B02-772A7A3BB6E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01F5DEAC-0709-88C5-E07A-3D0F5C404A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569C3DF-BF42-8F4A-B8B9-8C49979667B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0FE40F87-3049-F68B-E198-2B49AD3A59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62F1A3-3569-3C9C-16A7-ACC5A94C1F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17371434-9E3A-7FFF-FB69-C93F7B56BCF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5FA37065-5584-436A-505A-646AF9D57D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507C6CA-7922-2F5D-6330-0A2C07EE8BF1}"/>
              </a:ext>
            </a:extLst>
          </p:cNvPr>
          <p:cNvSpPr>
            <a:spLocks noGrp="1"/>
          </p:cNvSpPr>
          <p:nvPr>
            <p:ph type="title"/>
          </p:nvPr>
        </p:nvSpPr>
        <p:spPr>
          <a:xfrm>
            <a:off x="466722" y="586855"/>
            <a:ext cx="3201366" cy="3387497"/>
          </a:xfrm>
        </p:spPr>
        <p:txBody>
          <a:bodyPr rtlCol="0" anchor="b">
            <a:normAutofit/>
          </a:bodyPr>
          <a:lstStyle/>
          <a:p>
            <a:pPr algn="r" rtl="0"/>
            <a:r>
              <a:rPr lang="en-GB" sz="4000">
                <a:solidFill>
                  <a:srgbClr val="FFFFFF"/>
                </a:solidFill>
              </a:rPr>
              <a:t>Sprint 2 - EXECUTION</a:t>
            </a:r>
          </a:p>
        </p:txBody>
      </p:sp>
      <p:sp>
        <p:nvSpPr>
          <p:cNvPr id="3" name="Content Placeholder 2">
            <a:extLst>
              <a:ext uri="{FF2B5EF4-FFF2-40B4-BE49-F238E27FC236}">
                <a16:creationId xmlns:a16="http://schemas.microsoft.com/office/drawing/2014/main" id="{B281CD50-1F87-3924-4DC6-550EDEBCDE77}"/>
              </a:ext>
            </a:extLst>
          </p:cNvPr>
          <p:cNvSpPr>
            <a:spLocks noGrp="1"/>
          </p:cNvSpPr>
          <p:nvPr>
            <p:ph idx="1"/>
          </p:nvPr>
        </p:nvSpPr>
        <p:spPr>
          <a:xfrm>
            <a:off x="4364647" y="649480"/>
            <a:ext cx="7000959" cy="1954297"/>
          </a:xfrm>
        </p:spPr>
        <p:txBody>
          <a:bodyPr rtlCol="0" anchor="ctr">
            <a:normAutofit/>
          </a:bodyPr>
          <a:lstStyle/>
          <a:p>
            <a:r>
              <a:rPr lang="en-GB" sz="2000" b="1" dirty="0"/>
              <a:t>As a Data Engineer, I want to design a monitoring dashboard so that stakeholders can see pipeline health at a glance.</a:t>
            </a:r>
          </a:p>
          <a:p>
            <a:pPr rtl="0"/>
            <a:endParaRPr lang="en-GB" sz="2000" dirty="0"/>
          </a:p>
          <a:p>
            <a:pPr rtl="0"/>
            <a:endParaRPr lang="en-GB" sz="2000" dirty="0"/>
          </a:p>
        </p:txBody>
      </p:sp>
      <p:pic>
        <p:nvPicPr>
          <p:cNvPr id="5" name="Picture 4">
            <a:extLst>
              <a:ext uri="{FF2B5EF4-FFF2-40B4-BE49-F238E27FC236}">
                <a16:creationId xmlns:a16="http://schemas.microsoft.com/office/drawing/2014/main" id="{42C52BB7-BCFD-347A-FE0F-4DE3090D983E}"/>
              </a:ext>
            </a:extLst>
          </p:cNvPr>
          <p:cNvPicPr>
            <a:picLocks noChangeAspect="1"/>
          </p:cNvPicPr>
          <p:nvPr/>
        </p:nvPicPr>
        <p:blipFill>
          <a:blip r:embed="rId3"/>
          <a:stretch>
            <a:fillRect/>
          </a:stretch>
        </p:blipFill>
        <p:spPr>
          <a:xfrm>
            <a:off x="4083607" y="1727606"/>
            <a:ext cx="3781519" cy="1979751"/>
          </a:xfrm>
          <a:prstGeom prst="rect">
            <a:avLst/>
          </a:prstGeom>
        </p:spPr>
      </p:pic>
      <p:pic>
        <p:nvPicPr>
          <p:cNvPr id="7" name="Picture 6">
            <a:extLst>
              <a:ext uri="{FF2B5EF4-FFF2-40B4-BE49-F238E27FC236}">
                <a16:creationId xmlns:a16="http://schemas.microsoft.com/office/drawing/2014/main" id="{9794672F-9FEE-C413-BF46-EF3D699A54C5}"/>
              </a:ext>
            </a:extLst>
          </p:cNvPr>
          <p:cNvPicPr>
            <a:picLocks noChangeAspect="1"/>
          </p:cNvPicPr>
          <p:nvPr/>
        </p:nvPicPr>
        <p:blipFill>
          <a:blip r:embed="rId4"/>
          <a:stretch>
            <a:fillRect/>
          </a:stretch>
        </p:blipFill>
        <p:spPr>
          <a:xfrm>
            <a:off x="7865126" y="1732738"/>
            <a:ext cx="4546731" cy="1762361"/>
          </a:xfrm>
          <a:prstGeom prst="rect">
            <a:avLst/>
          </a:prstGeom>
        </p:spPr>
      </p:pic>
      <p:pic>
        <p:nvPicPr>
          <p:cNvPr id="11" name="Picture 10">
            <a:extLst>
              <a:ext uri="{FF2B5EF4-FFF2-40B4-BE49-F238E27FC236}">
                <a16:creationId xmlns:a16="http://schemas.microsoft.com/office/drawing/2014/main" id="{DF95C95F-83AA-E8EE-E6D8-685CD67FFCF9}"/>
              </a:ext>
            </a:extLst>
          </p:cNvPr>
          <p:cNvPicPr>
            <a:picLocks noChangeAspect="1"/>
          </p:cNvPicPr>
          <p:nvPr/>
        </p:nvPicPr>
        <p:blipFill>
          <a:blip r:embed="rId5"/>
          <a:stretch>
            <a:fillRect/>
          </a:stretch>
        </p:blipFill>
        <p:spPr>
          <a:xfrm>
            <a:off x="3980792" y="3681903"/>
            <a:ext cx="8786301" cy="4063137"/>
          </a:xfrm>
          <a:prstGeom prst="rect">
            <a:avLst/>
          </a:prstGeom>
        </p:spPr>
      </p:pic>
    </p:spTree>
    <p:extLst>
      <p:ext uri="{BB962C8B-B14F-4D97-AF65-F5344CB8AC3E}">
        <p14:creationId xmlns:p14="http://schemas.microsoft.com/office/powerpoint/2010/main" val="8492856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1" name="Rectangle 3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2170031"/>
          </a:xfrm>
          <a:prstGeom prst="rect">
            <a:avLst/>
          </a:prstGeom>
          <a:gradFill>
            <a:gsLst>
              <a:gs pos="0">
                <a:srgbClr val="000000">
                  <a:alpha val="96000"/>
                </a:srgbClr>
              </a:gs>
              <a:gs pos="100000">
                <a:schemeClr val="accent1">
                  <a:lumMod val="75000"/>
                </a:schemeClr>
              </a:gs>
            </a:gsLst>
            <a:lin ang="19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082819" y="0"/>
            <a:ext cx="4097211" cy="2170661"/>
          </a:xfrm>
          <a:prstGeom prst="rect">
            <a:avLst/>
          </a:prstGeom>
          <a:gradFill>
            <a:gsLst>
              <a:gs pos="19000">
                <a:schemeClr val="accent1">
                  <a:lumMod val="50000"/>
                  <a:alpha val="68000"/>
                </a:schemeClr>
              </a:gs>
              <a:gs pos="100000">
                <a:schemeClr val="accent1">
                  <a:alpha val="48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5010646" y="-5010043"/>
            <a:ext cx="2170709" cy="12192000"/>
          </a:xfrm>
          <a:prstGeom prst="rect">
            <a:avLst/>
          </a:prstGeom>
          <a:gradFill>
            <a:gsLst>
              <a:gs pos="23000">
                <a:schemeClr val="accent1">
                  <a:lumMod val="75000"/>
                  <a:alpha val="16000"/>
                </a:schemeClr>
              </a:gs>
              <a:gs pos="99000">
                <a:srgbClr val="000000">
                  <a:alpha val="45000"/>
                </a:srgbClr>
              </a:gs>
            </a:gsLst>
            <a:lin ang="21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83564" y="348865"/>
            <a:ext cx="9718111" cy="1576446"/>
          </a:xfrm>
        </p:spPr>
        <p:txBody>
          <a:bodyPr rtlCol="0" anchor="ctr">
            <a:normAutofit/>
          </a:bodyPr>
          <a:lstStyle/>
          <a:p>
            <a:pPr rtl="0"/>
            <a:r>
              <a:rPr lang="en-GB" sz="4000">
                <a:solidFill>
                  <a:srgbClr val="FFFFFF"/>
                </a:solidFill>
              </a:rPr>
              <a:t>Wrap-up</a:t>
            </a:r>
          </a:p>
        </p:txBody>
      </p:sp>
      <p:graphicFrame>
        <p:nvGraphicFramePr>
          <p:cNvPr id="35" name="Content Placeholder 2">
            <a:extLst>
              <a:ext uri="{FF2B5EF4-FFF2-40B4-BE49-F238E27FC236}">
                <a16:creationId xmlns:a16="http://schemas.microsoft.com/office/drawing/2014/main" id="{B69FC522-4E84-6E63-19EE-51598ABA5C50}"/>
              </a:ext>
            </a:extLst>
          </p:cNvPr>
          <p:cNvGraphicFramePr>
            <a:graphicFrameLocks noGrp="1"/>
          </p:cNvGraphicFramePr>
          <p:nvPr>
            <p:ph idx="1"/>
            <p:extLst>
              <p:ext uri="{D42A27DB-BD31-4B8C-83A1-F6EECF244321}">
                <p14:modId xmlns:p14="http://schemas.microsoft.com/office/powerpoint/2010/main" val="2062794051"/>
              </p:ext>
            </p:extLst>
          </p:nvPr>
        </p:nvGraphicFramePr>
        <p:xfrm>
          <a:off x="644056" y="26159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5143411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1371597" y="348865"/>
            <a:ext cx="10044023" cy="877729"/>
          </a:xfrm>
        </p:spPr>
        <p:txBody>
          <a:bodyPr rtlCol="0" anchor="ctr">
            <a:normAutofit/>
          </a:bodyPr>
          <a:lstStyle/>
          <a:p>
            <a:pPr rtl="0"/>
            <a:r>
              <a:rPr lang="en-GB" sz="4000">
                <a:solidFill>
                  <a:srgbClr val="FFFFFF"/>
                </a:solidFill>
              </a:rPr>
              <a:t>Introduction</a:t>
            </a:r>
          </a:p>
        </p:txBody>
      </p:sp>
      <p:graphicFrame>
        <p:nvGraphicFramePr>
          <p:cNvPr id="5" name="Content Placeholder 2">
            <a:extLst>
              <a:ext uri="{FF2B5EF4-FFF2-40B4-BE49-F238E27FC236}">
                <a16:creationId xmlns:a16="http://schemas.microsoft.com/office/drawing/2014/main" id="{2DE1A683-60B4-18DE-0BFB-E3ED3927471B}"/>
              </a:ext>
            </a:extLst>
          </p:cNvPr>
          <p:cNvGraphicFramePr>
            <a:graphicFrameLocks noGrp="1"/>
          </p:cNvGraphicFramePr>
          <p:nvPr>
            <p:ph idx="1"/>
            <p:extLst>
              <p:ext uri="{D42A27DB-BD31-4B8C-83A1-F6EECF244321}">
                <p14:modId xmlns:p14="http://schemas.microsoft.com/office/powerpoint/2010/main" val="113662389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851896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7891333-259B-6A1F-0CE6-9051E47D2088}"/>
              </a:ext>
            </a:extLst>
          </p:cNvPr>
          <p:cNvSpPr>
            <a:spLocks noGrp="1"/>
          </p:cNvSpPr>
          <p:nvPr>
            <p:ph type="title"/>
          </p:nvPr>
        </p:nvSpPr>
        <p:spPr>
          <a:xfrm>
            <a:off x="1371597" y="348865"/>
            <a:ext cx="10044023" cy="877729"/>
          </a:xfrm>
        </p:spPr>
        <p:txBody>
          <a:bodyPr anchor="ctr">
            <a:normAutofit/>
          </a:bodyPr>
          <a:lstStyle/>
          <a:p>
            <a:r>
              <a:rPr lang="en-GB" sz="4000">
                <a:solidFill>
                  <a:srgbClr val="FFFFFF"/>
                </a:solidFill>
              </a:rPr>
              <a:t>KANBAN BOARD</a:t>
            </a:r>
          </a:p>
        </p:txBody>
      </p:sp>
      <p:graphicFrame>
        <p:nvGraphicFramePr>
          <p:cNvPr id="4" name="Content Placeholder 3">
            <a:extLst>
              <a:ext uri="{FF2B5EF4-FFF2-40B4-BE49-F238E27FC236}">
                <a16:creationId xmlns:a16="http://schemas.microsoft.com/office/drawing/2014/main" id="{18388DF7-1B5B-09B9-7531-4B5F7A426840}"/>
              </a:ext>
            </a:extLst>
          </p:cNvPr>
          <p:cNvGraphicFramePr>
            <a:graphicFrameLocks noGrp="1"/>
          </p:cNvGraphicFramePr>
          <p:nvPr>
            <p:ph idx="1"/>
            <p:extLst>
              <p:ext uri="{D42A27DB-BD31-4B8C-83A1-F6EECF244321}">
                <p14:modId xmlns:p14="http://schemas.microsoft.com/office/powerpoint/2010/main" val="262258580"/>
              </p:ext>
            </p:extLst>
          </p:nvPr>
        </p:nvGraphicFramePr>
        <p:xfrm>
          <a:off x="677917" y="1638521"/>
          <a:ext cx="10149591" cy="4953103"/>
        </p:xfrm>
        <a:graphic>
          <a:graphicData uri="http://schemas.openxmlformats.org/drawingml/2006/table">
            <a:tbl>
              <a:tblPr firstRow="1" bandRow="1"/>
              <a:tblGrid>
                <a:gridCol w="3564510">
                  <a:extLst>
                    <a:ext uri="{9D8B030D-6E8A-4147-A177-3AD203B41FA5}">
                      <a16:colId xmlns:a16="http://schemas.microsoft.com/office/drawing/2014/main" val="1999847760"/>
                    </a:ext>
                  </a:extLst>
                </a:gridCol>
                <a:gridCol w="3088537">
                  <a:extLst>
                    <a:ext uri="{9D8B030D-6E8A-4147-A177-3AD203B41FA5}">
                      <a16:colId xmlns:a16="http://schemas.microsoft.com/office/drawing/2014/main" val="290124964"/>
                    </a:ext>
                  </a:extLst>
                </a:gridCol>
                <a:gridCol w="3496544">
                  <a:extLst>
                    <a:ext uri="{9D8B030D-6E8A-4147-A177-3AD203B41FA5}">
                      <a16:colId xmlns:a16="http://schemas.microsoft.com/office/drawing/2014/main" val="1271569179"/>
                    </a:ext>
                  </a:extLst>
                </a:gridCol>
              </a:tblGrid>
              <a:tr h="825975">
                <a:tc>
                  <a:txBody>
                    <a:bodyPr/>
                    <a:lstStyle/>
                    <a:p>
                      <a:pPr algn="l" fontAlgn="base">
                        <a:lnSpc>
                          <a:spcPts val="3150"/>
                        </a:lnSpc>
                        <a:buNone/>
                      </a:pPr>
                      <a:r>
                        <a:rPr lang="en-US" sz="2000" b="1" i="0" cap="all" dirty="0">
                          <a:solidFill>
                            <a:srgbClr val="000000"/>
                          </a:solidFill>
                          <a:effectLst/>
                          <a:latin typeface="+mn-lt"/>
                        </a:rPr>
                        <a:t>To Do</a:t>
                      </a:r>
                      <a:r>
                        <a:rPr lang="en-US" sz="2000" b="1" i="0" dirty="0">
                          <a:solidFill>
                            <a:srgbClr val="FFFFFF"/>
                          </a:solidFill>
                          <a:effectLst/>
                          <a:latin typeface="+mn-lt"/>
                        </a:rPr>
                        <a:t>​</a:t>
                      </a: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3335" cap="flat" cmpd="sng" algn="ctr">
                      <a:solidFill>
                        <a:srgbClr val="858A66"/>
                      </a:solidFill>
                      <a:prstDash val="solid"/>
                      <a:round/>
                      <a:headEnd type="none" w="med" len="med"/>
                      <a:tailEnd type="none" w="med" len="med"/>
                    </a:lnB>
                    <a:noFill/>
                  </a:tcPr>
                </a:tc>
                <a:tc>
                  <a:txBody>
                    <a:bodyPr/>
                    <a:lstStyle/>
                    <a:p>
                      <a:pPr algn="l" fontAlgn="base">
                        <a:lnSpc>
                          <a:spcPts val="3150"/>
                        </a:lnSpc>
                        <a:buNone/>
                      </a:pPr>
                      <a:r>
                        <a:rPr lang="en-US" sz="2000" b="1" i="0" cap="all">
                          <a:solidFill>
                            <a:srgbClr val="000000"/>
                          </a:solidFill>
                          <a:effectLst/>
                          <a:latin typeface="+mn-lt"/>
                        </a:rPr>
                        <a:t>In Progress</a:t>
                      </a:r>
                      <a:r>
                        <a:rPr lang="en-US" sz="2000" b="1" i="0">
                          <a:solidFill>
                            <a:srgbClr val="FFFFFF"/>
                          </a:solidFill>
                          <a:effectLst/>
                          <a:latin typeface="+mn-lt"/>
                        </a:rPr>
                        <a:t>​</a:t>
                      </a: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3335" cap="flat" cmpd="sng" algn="ctr">
                      <a:solidFill>
                        <a:srgbClr val="858A66"/>
                      </a:solidFill>
                      <a:prstDash val="solid"/>
                      <a:round/>
                      <a:headEnd type="none" w="med" len="med"/>
                      <a:tailEnd type="none" w="med" len="med"/>
                    </a:lnB>
                    <a:noFill/>
                  </a:tcPr>
                </a:tc>
                <a:tc>
                  <a:txBody>
                    <a:bodyPr/>
                    <a:lstStyle/>
                    <a:p>
                      <a:pPr algn="l" fontAlgn="base">
                        <a:lnSpc>
                          <a:spcPts val="3150"/>
                        </a:lnSpc>
                        <a:buNone/>
                      </a:pPr>
                      <a:r>
                        <a:rPr lang="en-US" sz="2000" b="1" i="0" cap="all" dirty="0">
                          <a:solidFill>
                            <a:srgbClr val="000000"/>
                          </a:solidFill>
                          <a:effectLst/>
                          <a:latin typeface="+mn-lt"/>
                        </a:rPr>
                        <a:t>Done</a:t>
                      </a:r>
                      <a:r>
                        <a:rPr lang="en-US" sz="2000" b="1" i="0" dirty="0">
                          <a:solidFill>
                            <a:srgbClr val="FFFFFF"/>
                          </a:solidFill>
                          <a:effectLst/>
                          <a:latin typeface="+mn-lt"/>
                        </a:rPr>
                        <a:t>​</a:t>
                      </a: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3335" cap="flat" cmpd="sng" algn="ctr">
                      <a:solidFill>
                        <a:srgbClr val="858A66"/>
                      </a:solidFill>
                      <a:prstDash val="solid"/>
                      <a:round/>
                      <a:headEnd type="none" w="med" len="med"/>
                      <a:tailEnd type="none" w="med" len="med"/>
                    </a:lnB>
                    <a:noFill/>
                  </a:tcPr>
                </a:tc>
                <a:extLst>
                  <a:ext uri="{0D108BD9-81ED-4DB2-BD59-A6C34878D82A}">
                    <a16:rowId xmlns:a16="http://schemas.microsoft.com/office/drawing/2014/main" val="3949110001"/>
                  </a:ext>
                </a:extLst>
              </a:tr>
              <a:tr h="709146">
                <a:tc>
                  <a:txBody>
                    <a:bodyPr/>
                    <a:lstStyle/>
                    <a:p>
                      <a:pPr marL="0" marR="0" lvl="0" indent="0" algn="l" defTabSz="914400" rtl="0" eaLnBrk="1" fontAlgn="base" latinLnBrk="0" hangingPunct="1">
                        <a:lnSpc>
                          <a:spcPts val="2550"/>
                        </a:lnSpc>
                        <a:spcBef>
                          <a:spcPts val="0"/>
                        </a:spcBef>
                        <a:spcAft>
                          <a:spcPts val="0"/>
                        </a:spcAft>
                        <a:buClrTx/>
                        <a:buSzTx/>
                        <a:buFontTx/>
                        <a:buNone/>
                        <a:tabLst/>
                        <a:defRPr/>
                      </a:pPr>
                      <a:r>
                        <a:rPr lang="en-US" sz="1600" b="0" i="0" dirty="0">
                          <a:solidFill>
                            <a:srgbClr val="000000"/>
                          </a:solidFill>
                          <a:effectLst/>
                          <a:latin typeface="+mn-lt"/>
                        </a:rPr>
                        <a:t>Identify API/sources</a:t>
                      </a: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3335" cap="flat" cmpd="sng" algn="ctr">
                      <a:solidFill>
                        <a:srgbClr val="858A66"/>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base">
                        <a:lnSpc>
                          <a:spcPts val="2550"/>
                        </a:lnSpc>
                        <a:buNone/>
                      </a:pPr>
                      <a:endParaRPr lang="en-US" sz="1600" b="0" i="0" dirty="0">
                        <a:solidFill>
                          <a:srgbClr val="000000"/>
                        </a:solidFill>
                        <a:effectLst/>
                        <a:latin typeface="+mn-lt"/>
                      </a:endParaRP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3335" cap="flat" cmpd="sng" algn="ctr">
                      <a:solidFill>
                        <a:srgbClr val="858A66"/>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base" latinLnBrk="0" hangingPunct="1">
                        <a:lnSpc>
                          <a:spcPts val="2550"/>
                        </a:lnSpc>
                        <a:spcBef>
                          <a:spcPts val="0"/>
                        </a:spcBef>
                        <a:spcAft>
                          <a:spcPts val="0"/>
                        </a:spcAft>
                        <a:buClrTx/>
                        <a:buSzTx/>
                        <a:buFontTx/>
                        <a:buNone/>
                        <a:tabLst/>
                        <a:defRPr/>
                      </a:pPr>
                      <a:r>
                        <a:rPr lang="en-US" sz="1600" b="0" i="0" dirty="0">
                          <a:solidFill>
                            <a:srgbClr val="000000"/>
                          </a:solidFill>
                          <a:effectLst/>
                          <a:latin typeface="+mn-lt"/>
                        </a:rPr>
                        <a:t>Reviewed </a:t>
                      </a:r>
                      <a:r>
                        <a:rPr lang="en-US" sz="1600" b="0" i="0" dirty="0" err="1">
                          <a:solidFill>
                            <a:srgbClr val="000000"/>
                          </a:solidFill>
                          <a:effectLst/>
                          <a:latin typeface="+mn-lt"/>
                        </a:rPr>
                        <a:t>Jupyter</a:t>
                      </a:r>
                      <a:r>
                        <a:rPr lang="en-US" sz="1600" b="0" i="0" dirty="0">
                          <a:solidFill>
                            <a:srgbClr val="000000"/>
                          </a:solidFill>
                          <a:effectLst/>
                          <a:latin typeface="+mn-lt"/>
                        </a:rPr>
                        <a:t> Notebook and identified improvements</a:t>
                      </a: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3335" cap="flat" cmpd="sng" algn="ctr">
                      <a:solidFill>
                        <a:srgbClr val="858A66"/>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35059396"/>
                  </a:ext>
                </a:extLst>
              </a:tr>
              <a:tr h="709146">
                <a:tc>
                  <a:txBody>
                    <a:bodyPr/>
                    <a:lstStyle/>
                    <a:p>
                      <a:pPr marL="0" marR="0" lvl="0" indent="0" algn="l" defTabSz="914400" rtl="0" eaLnBrk="1" fontAlgn="base" latinLnBrk="0" hangingPunct="1">
                        <a:lnSpc>
                          <a:spcPts val="2550"/>
                        </a:lnSpc>
                        <a:spcBef>
                          <a:spcPts val="0"/>
                        </a:spcBef>
                        <a:spcAft>
                          <a:spcPts val="0"/>
                        </a:spcAft>
                        <a:buClrTx/>
                        <a:buSzTx/>
                        <a:buFontTx/>
                        <a:buNone/>
                        <a:tabLst/>
                        <a:defRPr/>
                      </a:pPr>
                      <a:r>
                        <a:rPr lang="en-US" sz="1600" b="0" i="0" dirty="0">
                          <a:solidFill>
                            <a:srgbClr val="000000"/>
                          </a:solidFill>
                          <a:effectLst/>
                          <a:latin typeface="+mn-lt"/>
                        </a:rPr>
                        <a:t>Agree Monitoring Strategy/Incident Response</a:t>
                      </a:r>
                    </a:p>
                    <a:p>
                      <a:pPr algn="l" fontAlgn="base">
                        <a:lnSpc>
                          <a:spcPts val="2550"/>
                        </a:lnSpc>
                        <a:buNone/>
                      </a:pPr>
                      <a:endParaRPr lang="en-US" sz="1600" b="0" i="0" dirty="0">
                        <a:solidFill>
                          <a:srgbClr val="000000"/>
                        </a:solidFill>
                        <a:effectLst/>
                        <a:latin typeface="+mn-lt"/>
                      </a:endParaRP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base" latinLnBrk="0" hangingPunct="1">
                        <a:lnSpc>
                          <a:spcPts val="255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endParaRP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marL="0" marR="0" lvl="0" indent="0" algn="l" defTabSz="914400" rtl="0" eaLnBrk="1" fontAlgn="base" latinLnBrk="0" hangingPunct="1">
                        <a:lnSpc>
                          <a:spcPts val="255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Calibri" panose="020F0502020204030204"/>
                          <a:ea typeface="+mn-ea"/>
                          <a:cs typeface="+mn-cs"/>
                        </a:rPr>
                        <a:t>Data Flow Diagram</a:t>
                      </a: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00330900"/>
                  </a:ext>
                </a:extLst>
              </a:tr>
              <a:tr h="709146">
                <a:tc>
                  <a:txBody>
                    <a:bodyPr/>
                    <a:lstStyle/>
                    <a:p>
                      <a:pPr algn="l" fontAlgn="base">
                        <a:lnSpc>
                          <a:spcPts val="2550"/>
                        </a:lnSpc>
                        <a:buNone/>
                      </a:pPr>
                      <a:endParaRPr lang="en-US" sz="1600" b="0" i="0" dirty="0">
                        <a:solidFill>
                          <a:srgbClr val="000000"/>
                        </a:solidFill>
                        <a:effectLst/>
                        <a:latin typeface="+mn-lt"/>
                      </a:endParaRP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base">
                        <a:lnSpc>
                          <a:spcPts val="2550"/>
                        </a:lnSpc>
                        <a:buNone/>
                      </a:pPr>
                      <a:endParaRPr lang="en-US" sz="1600" b="0" i="0" dirty="0">
                        <a:solidFill>
                          <a:srgbClr val="000000"/>
                        </a:solidFill>
                        <a:effectLst/>
                        <a:latin typeface="+mn-lt"/>
                      </a:endParaRP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base">
                        <a:lnSpc>
                          <a:spcPts val="2550"/>
                        </a:lnSpc>
                        <a:buNone/>
                      </a:pPr>
                      <a:r>
                        <a:rPr lang="en-US" sz="1600" b="0" i="0" dirty="0">
                          <a:solidFill>
                            <a:srgbClr val="000000"/>
                          </a:solidFill>
                          <a:effectLst/>
                          <a:latin typeface="+mn-lt"/>
                        </a:rPr>
                        <a:t>ETL and Retry using Python</a:t>
                      </a: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29230999"/>
                  </a:ext>
                </a:extLst>
              </a:tr>
              <a:tr h="709146">
                <a:tc>
                  <a:txBody>
                    <a:bodyPr/>
                    <a:lstStyle/>
                    <a:p>
                      <a:pPr algn="l" fontAlgn="base">
                        <a:lnSpc>
                          <a:spcPts val="2550"/>
                        </a:lnSpc>
                        <a:buNone/>
                      </a:pPr>
                      <a:endParaRPr lang="en-US" sz="1600" b="0" i="0" dirty="0">
                        <a:solidFill>
                          <a:srgbClr val="000000"/>
                        </a:solidFill>
                        <a:effectLst/>
                        <a:latin typeface="+mn-lt"/>
                      </a:endParaRP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base">
                        <a:lnSpc>
                          <a:spcPts val="2550"/>
                        </a:lnSpc>
                        <a:buNone/>
                      </a:pPr>
                      <a:endParaRPr lang="en-US" sz="1600" b="0" i="0" dirty="0">
                        <a:solidFill>
                          <a:srgbClr val="000000"/>
                        </a:solidFill>
                        <a:effectLst/>
                        <a:latin typeface="+mn-lt"/>
                      </a:endParaRP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tc>
                  <a:txBody>
                    <a:bodyPr/>
                    <a:lstStyle/>
                    <a:p>
                      <a:pPr algn="l" fontAlgn="base">
                        <a:lnSpc>
                          <a:spcPts val="2550"/>
                        </a:lnSpc>
                        <a:buNone/>
                      </a:pPr>
                      <a:r>
                        <a:rPr lang="en-US" sz="1600" b="0" i="0" dirty="0">
                          <a:solidFill>
                            <a:srgbClr val="000000"/>
                          </a:solidFill>
                          <a:effectLst/>
                          <a:latin typeface="+mn-lt"/>
                        </a:rPr>
                        <a:t>High Level Data Engineering Dashboard - scoping</a:t>
                      </a: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762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6337773"/>
                  </a:ext>
                </a:extLst>
              </a:tr>
              <a:tr h="762374">
                <a:tc>
                  <a:txBody>
                    <a:bodyPr/>
                    <a:lstStyle/>
                    <a:p>
                      <a:pPr algn="l" fontAlgn="base">
                        <a:lnSpc>
                          <a:spcPts val="2550"/>
                        </a:lnSpc>
                        <a:buNone/>
                      </a:pPr>
                      <a:endParaRPr lang="en-US" sz="1600" b="0" i="0" dirty="0">
                        <a:solidFill>
                          <a:srgbClr val="000000"/>
                        </a:solidFill>
                        <a:effectLst/>
                        <a:latin typeface="+mn-lt"/>
                      </a:endParaRP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13335" cap="flat" cmpd="sng" algn="ctr">
                      <a:solidFill>
                        <a:srgbClr val="858A66"/>
                      </a:solidFill>
                      <a:prstDash val="solid"/>
                      <a:round/>
                      <a:headEnd type="none" w="med" len="med"/>
                      <a:tailEnd type="none" w="med" len="med"/>
                    </a:lnB>
                    <a:noFill/>
                  </a:tcPr>
                </a:tc>
                <a:tc>
                  <a:txBody>
                    <a:bodyPr/>
                    <a:lstStyle/>
                    <a:p>
                      <a:pPr algn="l" fontAlgn="base">
                        <a:lnSpc>
                          <a:spcPts val="2550"/>
                        </a:lnSpc>
                        <a:buNone/>
                      </a:pPr>
                      <a:endParaRPr lang="en-US" sz="1600" b="0" i="0" dirty="0">
                        <a:solidFill>
                          <a:srgbClr val="000000"/>
                        </a:solidFill>
                        <a:effectLst/>
                        <a:latin typeface="+mn-lt"/>
                      </a:endParaRP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13335" cap="flat" cmpd="sng" algn="ctr">
                      <a:solidFill>
                        <a:srgbClr val="858A66"/>
                      </a:solidFill>
                      <a:prstDash val="solid"/>
                      <a:round/>
                      <a:headEnd type="none" w="med" len="med"/>
                      <a:tailEnd type="none" w="med" len="med"/>
                    </a:lnB>
                    <a:noFill/>
                  </a:tcPr>
                </a:tc>
                <a:tc>
                  <a:txBody>
                    <a:bodyPr/>
                    <a:lstStyle/>
                    <a:p>
                      <a:pPr algn="l" fontAlgn="base">
                        <a:lnSpc>
                          <a:spcPts val="2550"/>
                        </a:lnSpc>
                        <a:buNone/>
                      </a:pPr>
                      <a:r>
                        <a:rPr lang="en-US" sz="1600" b="0" i="0" dirty="0">
                          <a:solidFill>
                            <a:srgbClr val="000000"/>
                          </a:solidFill>
                          <a:effectLst/>
                          <a:latin typeface="+mn-lt"/>
                        </a:rPr>
                        <a:t>GitHub Repo</a:t>
                      </a:r>
                    </a:p>
                  </a:txBody>
                  <a:tcPr marL="143691" marR="143691" marT="71846" marB="71846" anchor="ct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7620" cap="flat" cmpd="sng" algn="ctr">
                      <a:solidFill>
                        <a:srgbClr val="000000"/>
                      </a:solidFill>
                      <a:prstDash val="solid"/>
                      <a:round/>
                      <a:headEnd type="none" w="med" len="med"/>
                      <a:tailEnd type="none" w="med" len="med"/>
                    </a:lnT>
                    <a:lnB w="13335" cap="flat" cmpd="sng" algn="ctr">
                      <a:solidFill>
                        <a:srgbClr val="858A66"/>
                      </a:solidFill>
                      <a:prstDash val="solid"/>
                      <a:round/>
                      <a:headEnd type="none" w="med" len="med"/>
                      <a:tailEnd type="none" w="med" len="med"/>
                    </a:lnB>
                    <a:noFill/>
                  </a:tcPr>
                </a:tc>
                <a:extLst>
                  <a:ext uri="{0D108BD9-81ED-4DB2-BD59-A6C34878D82A}">
                    <a16:rowId xmlns:a16="http://schemas.microsoft.com/office/drawing/2014/main" val="1440469637"/>
                  </a:ext>
                </a:extLst>
              </a:tr>
            </a:tbl>
          </a:graphicData>
        </a:graphic>
      </p:graphicFrame>
      <p:sp>
        <p:nvSpPr>
          <p:cNvPr id="5" name="Rectangle 1">
            <a:extLst>
              <a:ext uri="{FF2B5EF4-FFF2-40B4-BE49-F238E27FC236}">
                <a16:creationId xmlns:a16="http://schemas.microsoft.com/office/drawing/2014/main" id="{8085A8C2-A081-35BF-BB52-CF7DD032C16B}"/>
              </a:ext>
            </a:extLst>
          </p:cNvPr>
          <p:cNvSpPr>
            <a:spLocks noChangeArrowheads="1"/>
          </p:cNvSpPr>
          <p:nvPr/>
        </p:nvSpPr>
        <p:spPr bwMode="auto">
          <a:xfrm>
            <a:off x="0" y="-361637"/>
            <a:ext cx="1219200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028550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66722" y="586855"/>
            <a:ext cx="3201366" cy="3387497"/>
          </a:xfrm>
        </p:spPr>
        <p:txBody>
          <a:bodyPr rtlCol="0" anchor="b">
            <a:normAutofit/>
          </a:bodyPr>
          <a:lstStyle/>
          <a:p>
            <a:pPr algn="r" rtl="0"/>
            <a:r>
              <a:rPr lang="en-GB" sz="4000">
                <a:solidFill>
                  <a:srgbClr val="FFFFFF"/>
                </a:solidFill>
              </a:rPr>
              <a:t>Sprint 1 - PLANNING</a:t>
            </a:r>
          </a:p>
        </p:txBody>
      </p:sp>
      <p:sp>
        <p:nvSpPr>
          <p:cNvPr id="3" name="Content Placeholder 2"/>
          <p:cNvSpPr>
            <a:spLocks noGrp="1"/>
          </p:cNvSpPr>
          <p:nvPr>
            <p:ph idx="1"/>
          </p:nvPr>
        </p:nvSpPr>
        <p:spPr>
          <a:xfrm>
            <a:off x="4810259" y="649480"/>
            <a:ext cx="6555347" cy="5546047"/>
          </a:xfrm>
        </p:spPr>
        <p:txBody>
          <a:bodyPr rtlCol="0" anchor="ctr">
            <a:normAutofit/>
          </a:bodyPr>
          <a:lstStyle/>
          <a:p>
            <a:pPr rtl="0"/>
            <a:r>
              <a:rPr lang="en-GB" sz="2000" dirty="0"/>
              <a:t>Reviewed the scripts</a:t>
            </a:r>
          </a:p>
          <a:p>
            <a:pPr rtl="0"/>
            <a:r>
              <a:rPr lang="en-GB" sz="2000" dirty="0"/>
              <a:t>Reviewed the skill base of the Team</a:t>
            </a:r>
          </a:p>
          <a:p>
            <a:pPr rtl="0"/>
            <a:r>
              <a:rPr lang="en-GB" sz="2000" dirty="0"/>
              <a:t>Agree on tasks and roles</a:t>
            </a:r>
          </a:p>
          <a:p>
            <a:pPr rtl="0"/>
            <a:endParaRPr lang="en-GB" sz="2000" dirty="0"/>
          </a:p>
          <a:p>
            <a:pPr marL="0" indent="0" rtl="0">
              <a:buNone/>
            </a:pPr>
            <a:r>
              <a:rPr lang="en-GB" sz="2000" dirty="0"/>
              <a:t>MSCW</a:t>
            </a:r>
          </a:p>
          <a:p>
            <a:pPr rtl="0"/>
            <a:r>
              <a:rPr lang="en-GB" sz="2000" dirty="0"/>
              <a:t>Must Have: meaningful logs, visibility</a:t>
            </a:r>
          </a:p>
          <a:p>
            <a:pPr rtl="0"/>
            <a:r>
              <a:rPr lang="en-GB" sz="2000" dirty="0"/>
              <a:t>Must Have: response to failures/alerting</a:t>
            </a:r>
          </a:p>
          <a:p>
            <a:pPr rtl="0"/>
            <a:r>
              <a:rPr lang="en-GB" sz="2000" dirty="0"/>
              <a:t>Must Have: Quality and Governance</a:t>
            </a:r>
          </a:p>
          <a:p>
            <a:pPr rtl="0"/>
            <a:r>
              <a:rPr lang="en-GB" sz="2000" dirty="0"/>
              <a:t>Must Have: persisted database/reusable code</a:t>
            </a:r>
          </a:p>
          <a:p>
            <a:pPr rtl="0"/>
            <a:r>
              <a:rPr lang="en-GB" sz="2000" dirty="0"/>
              <a:t>Should Have: pull data from API/sources (no hard-coded logic where a data source exists)</a:t>
            </a:r>
          </a:p>
          <a:p>
            <a:pPr rtl="0"/>
            <a:r>
              <a:rPr lang="en-GB" sz="2000" dirty="0"/>
              <a:t>Should Have: Power BI Dashboard</a:t>
            </a:r>
          </a:p>
          <a:p>
            <a:pPr rtl="0"/>
            <a:r>
              <a:rPr lang="en-GB" sz="2000" dirty="0"/>
              <a:t>Could Have: GitHub repo</a:t>
            </a:r>
          </a:p>
          <a:p>
            <a:pPr rtl="0"/>
            <a:r>
              <a:rPr lang="en-GB" sz="2000" dirty="0"/>
              <a:t>Could Have: Kanban Board</a:t>
            </a:r>
          </a:p>
          <a:p>
            <a:pPr marL="0" indent="0" rtl="0">
              <a:buNone/>
            </a:pPr>
            <a:endParaRPr lang="en-GB" sz="2000" dirty="0"/>
          </a:p>
          <a:p>
            <a:pPr rtl="0"/>
            <a:endParaRPr lang="en-GB" sz="2000" dirty="0"/>
          </a:p>
        </p:txBody>
      </p:sp>
    </p:spTree>
    <p:extLst>
      <p:ext uri="{BB962C8B-B14F-4D97-AF65-F5344CB8AC3E}">
        <p14:creationId xmlns:p14="http://schemas.microsoft.com/office/powerpoint/2010/main" val="38488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bg>
      <p:bgPr>
        <a:solidFill>
          <a:schemeClr val="bg1"/>
        </a:solidFill>
        <a:effectLst/>
      </p:bgPr>
    </p:bg>
    <p:spTree>
      <p:nvGrpSpPr>
        <p:cNvPr id="1" name="">
          <a:extLst>
            <a:ext uri="{FF2B5EF4-FFF2-40B4-BE49-F238E27FC236}">
              <a16:creationId xmlns:a16="http://schemas.microsoft.com/office/drawing/2014/main" id="{082BD8D1-E451-7015-BDF9-CB8BDEB23F70}"/>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E30FC4F1-5282-A8FF-92A6-2373737106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4CFB4215-590A-89D5-3E09-4C17863BE9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21F932D-4A59-C7D0-5097-DD4649A0BB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70154CB9-6B4D-5DF7-4122-A82AC156ADB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8BD36D9-9CE3-EE09-F959-66181CB18913}"/>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User Stories – Sprint 1</a:t>
            </a:r>
          </a:p>
        </p:txBody>
      </p:sp>
      <p:sp>
        <p:nvSpPr>
          <p:cNvPr id="5" name="Rectangle 1">
            <a:extLst>
              <a:ext uri="{FF2B5EF4-FFF2-40B4-BE49-F238E27FC236}">
                <a16:creationId xmlns:a16="http://schemas.microsoft.com/office/drawing/2014/main" id="{BFDAAD2D-D990-3258-C1E2-65FC1999BD49}"/>
              </a:ext>
            </a:extLst>
          </p:cNvPr>
          <p:cNvSpPr>
            <a:spLocks noChangeArrowheads="1"/>
          </p:cNvSpPr>
          <p:nvPr/>
        </p:nvSpPr>
        <p:spPr bwMode="auto">
          <a:xfrm>
            <a:off x="0" y="-361637"/>
            <a:ext cx="1219200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sp>
        <p:nvSpPr>
          <p:cNvPr id="6" name="Content Placeholder 5">
            <a:extLst>
              <a:ext uri="{FF2B5EF4-FFF2-40B4-BE49-F238E27FC236}">
                <a16:creationId xmlns:a16="http://schemas.microsoft.com/office/drawing/2014/main" id="{4C5E16DD-6DBF-1C8C-039D-1A7E284EDEA9}"/>
              </a:ext>
            </a:extLst>
          </p:cNvPr>
          <p:cNvSpPr>
            <a:spLocks noGrp="1"/>
          </p:cNvSpPr>
          <p:nvPr>
            <p:ph idx="1"/>
          </p:nvPr>
        </p:nvSpPr>
        <p:spPr>
          <a:xfrm>
            <a:off x="838200" y="1825625"/>
            <a:ext cx="10515600" cy="4598823"/>
          </a:xfrm>
        </p:spPr>
        <p:txBody>
          <a:bodyPr>
            <a:normAutofit fontScale="55000" lnSpcReduction="20000"/>
          </a:bodyPr>
          <a:lstStyle/>
          <a:p>
            <a:pPr marL="0" indent="0">
              <a:buNone/>
            </a:pPr>
            <a:r>
              <a:rPr lang="en-GB" dirty="0">
                <a:hlinkClick r:id="rId2"/>
              </a:rPr>
              <a:t>Instructions &amp; Overview - Module 6 - Data Operations</a:t>
            </a:r>
            <a:endParaRPr lang="en-GB" b="1" dirty="0"/>
          </a:p>
          <a:p>
            <a:endParaRPr lang="en-GB" b="1" dirty="0"/>
          </a:p>
          <a:p>
            <a:r>
              <a:rPr lang="en-GB" b="1" dirty="0"/>
              <a:t>As a Data Engineer, I want to design a monitoring dashboard so that stakeholders can see pipeline health at a glance.</a:t>
            </a:r>
          </a:p>
          <a:p>
            <a:r>
              <a:rPr lang="en-GB" b="1" dirty="0"/>
              <a:t>As a Data Engineer, I want to visualise our ETL data flow so that team members understand the pipeline structure.</a:t>
            </a:r>
          </a:p>
          <a:p>
            <a:r>
              <a:rPr lang="en-GB" b="1" dirty="0"/>
              <a:t>As a Data Engineer, I want to assess what's missing for production deployment so that we can prioritise improvements.</a:t>
            </a:r>
          </a:p>
          <a:p>
            <a:r>
              <a:rPr lang="en-GB" b="1" dirty="0"/>
              <a:t>As a Data Engineer, I want structured logging in our ETL pipeline so that I can track execution progress and identify issues.</a:t>
            </a:r>
          </a:p>
          <a:p>
            <a:endParaRPr lang="en-GB" b="1" dirty="0"/>
          </a:p>
          <a:p>
            <a:r>
              <a:rPr lang="en-GB" b="1" dirty="0"/>
              <a:t>As a Data Engineer, I want a clear incident response process so that I can quickly resolve pipeline failures.</a:t>
            </a:r>
          </a:p>
          <a:p>
            <a:r>
              <a:rPr lang="en-GB" b="1" dirty="0"/>
              <a:t>As a Data Engineering Team Lead, I want a clear error classification system so that incidents are escalated appropriately.</a:t>
            </a:r>
          </a:p>
          <a:p>
            <a:endParaRPr lang="en-GB" b="1" dirty="0"/>
          </a:p>
          <a:p>
            <a:r>
              <a:rPr lang="en-GB" b="1" dirty="0"/>
              <a:t>As a Data Engineer, I want automatic retry functionality for transient failures so that temporary issues don't cause complete pipeline failures.</a:t>
            </a:r>
          </a:p>
          <a:p>
            <a:r>
              <a:rPr lang="en-GB" b="1" dirty="0"/>
              <a:t>As a Data Engineer, I want to test failure scenarios so that I can validate our recovery procedures.</a:t>
            </a:r>
          </a:p>
          <a:p>
            <a:endParaRPr lang="en-GB" b="1" dirty="0"/>
          </a:p>
          <a:p>
            <a:r>
              <a:rPr lang="en-GB" b="1" dirty="0"/>
              <a:t>As a Data Operations Manager, I want a comprehensive disaster recovery plan so that we can restore operations quickly after major failures.</a:t>
            </a:r>
          </a:p>
          <a:p>
            <a:endParaRPr lang="en-GB" b="1" dirty="0"/>
          </a:p>
        </p:txBody>
      </p:sp>
    </p:spTree>
    <p:extLst>
      <p:ext uri="{BB962C8B-B14F-4D97-AF65-F5344CB8AC3E}">
        <p14:creationId xmlns:p14="http://schemas.microsoft.com/office/powerpoint/2010/main" val="263044056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DB97F43-6115-223A-1AF8-65B5E85F826A}"/>
            </a:ext>
          </a:extLst>
        </p:cNvPr>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9D281B60-64D9-2FE0-00CB-40649860C1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2EAC16FF-B5BC-6FD8-6583-477D4AD4EA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7D87D53-28D2-9A3B-8BDF-1656E0124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C6DB9B0-CAD3-C309-42F4-F9C772CC640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DD0F6105-E4E9-AAFD-E819-03DF50AC87B3}"/>
              </a:ext>
            </a:extLst>
          </p:cNvPr>
          <p:cNvSpPr>
            <a:spLocks noGrp="1"/>
          </p:cNvSpPr>
          <p:nvPr>
            <p:ph type="title"/>
          </p:nvPr>
        </p:nvSpPr>
        <p:spPr>
          <a:xfrm>
            <a:off x="1371597" y="348865"/>
            <a:ext cx="10044023" cy="877729"/>
          </a:xfrm>
        </p:spPr>
        <p:txBody>
          <a:bodyPr anchor="ctr">
            <a:normAutofit/>
          </a:bodyPr>
          <a:lstStyle/>
          <a:p>
            <a:r>
              <a:rPr lang="en-GB" sz="4000" dirty="0">
                <a:solidFill>
                  <a:srgbClr val="FFFFFF"/>
                </a:solidFill>
              </a:rPr>
              <a:t>Monitoring Strategy and Incident Response</a:t>
            </a:r>
          </a:p>
        </p:txBody>
      </p:sp>
      <p:sp>
        <p:nvSpPr>
          <p:cNvPr id="5" name="Rectangle 1">
            <a:extLst>
              <a:ext uri="{FF2B5EF4-FFF2-40B4-BE49-F238E27FC236}">
                <a16:creationId xmlns:a16="http://schemas.microsoft.com/office/drawing/2014/main" id="{37774DBB-D667-17CA-752D-B32345400CDA}"/>
              </a:ext>
            </a:extLst>
          </p:cNvPr>
          <p:cNvSpPr>
            <a:spLocks noChangeArrowheads="1"/>
          </p:cNvSpPr>
          <p:nvPr/>
        </p:nvSpPr>
        <p:spPr bwMode="auto">
          <a:xfrm>
            <a:off x="0" y="-361637"/>
            <a:ext cx="12192000" cy="723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spcBef>
                <a:spcPct val="0"/>
              </a:spcBef>
              <a:spcAft>
                <a:spcPts val="600"/>
              </a:spcAft>
              <a:buClrTx/>
              <a:buSzTx/>
              <a:buFontTx/>
              <a:buNone/>
              <a:tabLst/>
            </a:pPr>
            <a:r>
              <a:rPr kumimoji="0" lang="en-US" altLang="en-US" b="0" i="0" u="none" strike="noStrike" cap="none" normalizeH="0" baseline="0">
                <a:ln>
                  <a:noFill/>
                </a:ln>
                <a:solidFill>
                  <a:srgbClr val="000000"/>
                </a:solidFill>
                <a:effectLst/>
                <a:latin typeface="Times New Roman" panose="02020603050405020304" pitchFamily="18" charset="0"/>
                <a:cs typeface="Times New Roman" panose="02020603050405020304" pitchFamily="18" charset="0"/>
              </a:rPr>
              <a:t> </a:t>
            </a:r>
            <a:endParaRPr kumimoji="0" lang="en-US" altLang="en-US" b="0" i="0" u="none" strike="noStrike" cap="none" normalizeH="0" baseline="0">
              <a:ln>
                <a:noFill/>
              </a:ln>
              <a:solidFill>
                <a:schemeClr val="tx1"/>
              </a:solidFill>
              <a:effectLst/>
            </a:endParaRPr>
          </a:p>
          <a:p>
            <a:pPr marL="0" marR="0" lvl="0" indent="0" algn="l" defTabSz="914400" rtl="0" eaLnBrk="0" fontAlgn="base" latinLnBrk="0" hangingPunct="0">
              <a:spcBef>
                <a:spcPct val="0"/>
              </a:spcBef>
              <a:spcAft>
                <a:spcPts val="600"/>
              </a:spcAft>
              <a:buClrTx/>
              <a:buSzTx/>
              <a:buFontTx/>
              <a:buNone/>
              <a:tabLst/>
            </a:pPr>
            <a:endParaRPr kumimoji="0" lang="en-US" altLang="en-US" b="0" i="0" u="none" strike="noStrike" cap="none" normalizeH="0" baseline="0">
              <a:ln>
                <a:noFill/>
              </a:ln>
              <a:solidFill>
                <a:schemeClr val="tx1"/>
              </a:solidFill>
              <a:effectLst/>
              <a:latin typeface="Arial" panose="020B0604020202020204" pitchFamily="34" charset="0"/>
            </a:endParaRPr>
          </a:p>
        </p:txBody>
      </p:sp>
      <p:graphicFrame>
        <p:nvGraphicFramePr>
          <p:cNvPr id="9" name="Content Placeholder 8">
            <a:extLst>
              <a:ext uri="{FF2B5EF4-FFF2-40B4-BE49-F238E27FC236}">
                <a16:creationId xmlns:a16="http://schemas.microsoft.com/office/drawing/2014/main" id="{19DB3D26-4412-8C60-A457-B523F0B10851}"/>
              </a:ext>
            </a:extLst>
          </p:cNvPr>
          <p:cNvGraphicFramePr>
            <a:graphicFrameLocks noGrp="1"/>
          </p:cNvGraphicFramePr>
          <p:nvPr>
            <p:ph idx="1"/>
            <p:extLst>
              <p:ext uri="{D42A27DB-BD31-4B8C-83A1-F6EECF244321}">
                <p14:modId xmlns:p14="http://schemas.microsoft.com/office/powerpoint/2010/main" val="2909168972"/>
              </p:ext>
            </p:extLst>
          </p:nvPr>
        </p:nvGraphicFramePr>
        <p:xfrm>
          <a:off x="262760" y="1728968"/>
          <a:ext cx="6997262" cy="180845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TextBox 3">
            <a:extLst>
              <a:ext uri="{FF2B5EF4-FFF2-40B4-BE49-F238E27FC236}">
                <a16:creationId xmlns:a16="http://schemas.microsoft.com/office/drawing/2014/main" id="{93D602C8-AFC4-0614-F189-F24CAD5F96C5}"/>
              </a:ext>
            </a:extLst>
          </p:cNvPr>
          <p:cNvSpPr txBox="1"/>
          <p:nvPr/>
        </p:nvSpPr>
        <p:spPr>
          <a:xfrm>
            <a:off x="292513" y="3887274"/>
            <a:ext cx="7464121" cy="2862322"/>
          </a:xfrm>
          <a:prstGeom prst="rect">
            <a:avLst/>
          </a:prstGeom>
          <a:noFill/>
        </p:spPr>
        <p:txBody>
          <a:bodyPr wrap="square">
            <a:spAutoFit/>
          </a:bodyPr>
          <a:lstStyle/>
          <a:p>
            <a:r>
              <a:rPr lang="en-GB" dirty="0"/>
              <a:t>Power BI Dashboard and on-screen alerting in Data Ops</a:t>
            </a:r>
          </a:p>
          <a:p>
            <a:endParaRPr lang="en-GB" dirty="0"/>
          </a:p>
          <a:p>
            <a:r>
              <a:rPr lang="en-GB" dirty="0"/>
              <a:t>Incident Strategy – agree P1, P2 response times with Data Engineering Team as a resolving team.  </a:t>
            </a:r>
          </a:p>
          <a:p>
            <a:r>
              <a:rPr lang="en-GB" dirty="0"/>
              <a:t>Email Alerting to central Data Operations inbox/Teams Channel.</a:t>
            </a:r>
          </a:p>
          <a:p>
            <a:endParaRPr lang="en-GB" dirty="0"/>
          </a:p>
          <a:p>
            <a:r>
              <a:rPr lang="en-GB" dirty="0"/>
              <a:t>Comms Strategy – agree comms templates to Stakeholders when there are outages, both Planned and Unplanned.</a:t>
            </a:r>
          </a:p>
          <a:p>
            <a:endParaRPr lang="en-GB" dirty="0"/>
          </a:p>
          <a:p>
            <a:r>
              <a:rPr lang="en-GB" dirty="0"/>
              <a:t>Root Cause Analysis and Problem strategy</a:t>
            </a:r>
          </a:p>
        </p:txBody>
      </p:sp>
      <p:pic>
        <p:nvPicPr>
          <p:cNvPr id="8" name="Picture 7">
            <a:extLst>
              <a:ext uri="{FF2B5EF4-FFF2-40B4-BE49-F238E27FC236}">
                <a16:creationId xmlns:a16="http://schemas.microsoft.com/office/drawing/2014/main" id="{712CAEC4-E470-C2D3-BB3A-1414D8275B63}"/>
              </a:ext>
            </a:extLst>
          </p:cNvPr>
          <p:cNvPicPr>
            <a:picLocks noChangeAspect="1"/>
          </p:cNvPicPr>
          <p:nvPr/>
        </p:nvPicPr>
        <p:blipFill>
          <a:blip r:embed="rId7"/>
          <a:stretch>
            <a:fillRect/>
          </a:stretch>
        </p:blipFill>
        <p:spPr>
          <a:xfrm>
            <a:off x="7552535" y="2530250"/>
            <a:ext cx="4633362" cy="2885319"/>
          </a:xfrm>
          <a:prstGeom prst="rect">
            <a:avLst/>
          </a:prstGeom>
        </p:spPr>
      </p:pic>
    </p:spTree>
    <p:extLst>
      <p:ext uri="{BB962C8B-B14F-4D97-AF65-F5344CB8AC3E}">
        <p14:creationId xmlns:p14="http://schemas.microsoft.com/office/powerpoint/2010/main" val="82941967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353F689-2E51-BF4F-AE47-7CEB7CC4C52A}"/>
              </a:ext>
            </a:extLst>
          </p:cNvPr>
          <p:cNvSpPr>
            <a:spLocks noGrp="1"/>
          </p:cNvSpPr>
          <p:nvPr>
            <p:ph type="title"/>
          </p:nvPr>
        </p:nvSpPr>
        <p:spPr>
          <a:xfrm>
            <a:off x="881727" y="430875"/>
            <a:ext cx="7750209" cy="610863"/>
          </a:xfrm>
        </p:spPr>
        <p:txBody>
          <a:bodyPr rtlCol="0">
            <a:normAutofit/>
          </a:bodyPr>
          <a:lstStyle/>
          <a:p>
            <a:pPr rtl="0"/>
            <a:r>
              <a:rPr lang="en-GB" dirty="0"/>
              <a:t>Governance Framework</a:t>
            </a:r>
          </a:p>
        </p:txBody>
      </p:sp>
      <p:sp>
        <p:nvSpPr>
          <p:cNvPr id="4" name="Text Placeholder 3">
            <a:extLst>
              <a:ext uri="{FF2B5EF4-FFF2-40B4-BE49-F238E27FC236}">
                <a16:creationId xmlns:a16="http://schemas.microsoft.com/office/drawing/2014/main" id="{A17F80A9-6337-524E-AC61-32C5AFEE8E6D}"/>
              </a:ext>
            </a:extLst>
          </p:cNvPr>
          <p:cNvSpPr>
            <a:spLocks noGrp="1"/>
          </p:cNvSpPr>
          <p:nvPr>
            <p:ph type="body" sz="quarter" idx="11"/>
          </p:nvPr>
        </p:nvSpPr>
        <p:spPr>
          <a:xfrm>
            <a:off x="756665" y="1256091"/>
            <a:ext cx="10678669" cy="610864"/>
          </a:xfrm>
        </p:spPr>
        <p:txBody>
          <a:bodyPr rtlCol="0"/>
          <a:lstStyle/>
          <a:p>
            <a:pPr rtl="0"/>
            <a:r>
              <a:rPr lang="en-GB" dirty="0">
                <a:solidFill>
                  <a:schemeClr val="tx1"/>
                </a:solidFill>
              </a:rPr>
              <a:t>Governance is something which is very important and ensuring that customers can trust us with their data is essential in these times with increasing cyber attacks and the importance of data in general. </a:t>
            </a:r>
          </a:p>
          <a:p>
            <a:pPr rtl="0"/>
            <a:endParaRPr lang="en-GB" dirty="0">
              <a:solidFill>
                <a:schemeClr val="tx1"/>
              </a:solidFill>
            </a:endParaRPr>
          </a:p>
          <a:p>
            <a:pPr rtl="0"/>
            <a:endParaRPr lang="en-GB" dirty="0"/>
          </a:p>
          <a:p>
            <a:pPr rtl="0"/>
            <a:endParaRPr lang="en-GB" dirty="0"/>
          </a:p>
          <a:p>
            <a:pPr rtl="0"/>
            <a:endParaRPr lang="en-GB" dirty="0"/>
          </a:p>
          <a:p>
            <a:pPr rtl="0"/>
            <a:endParaRPr lang="en-GB" dirty="0"/>
          </a:p>
          <a:p>
            <a:pPr rtl="0"/>
            <a:endParaRPr lang="en-GB" dirty="0"/>
          </a:p>
        </p:txBody>
      </p:sp>
      <p:sp>
        <p:nvSpPr>
          <p:cNvPr id="9" name="Text Placeholder 3">
            <a:extLst>
              <a:ext uri="{FF2B5EF4-FFF2-40B4-BE49-F238E27FC236}">
                <a16:creationId xmlns:a16="http://schemas.microsoft.com/office/drawing/2014/main" id="{C32262F7-4156-99C1-386C-42E2DA1B881D}"/>
              </a:ext>
            </a:extLst>
          </p:cNvPr>
          <p:cNvSpPr txBox="1">
            <a:spLocks/>
          </p:cNvSpPr>
          <p:nvPr/>
        </p:nvSpPr>
        <p:spPr>
          <a:xfrm>
            <a:off x="756664" y="2277067"/>
            <a:ext cx="10678669" cy="3837117"/>
          </a:xfrm>
          <a:prstGeom prst="rect">
            <a:avLst/>
          </a:prstGeom>
        </p:spPr>
        <p:txBody>
          <a:bodyPr vert="horz" lIns="0" tIns="0" rIns="0" bIns="0" rtlCol="0">
            <a:noAutofit/>
          </a:bodyPr>
          <a:lstStyle>
            <a:lvl1pPr marL="0" indent="0" algn="l" defTabSz="914400" rtl="0" eaLnBrk="1" latinLnBrk="0" hangingPunct="1">
              <a:lnSpc>
                <a:spcPct val="100000"/>
              </a:lnSpc>
              <a:spcBef>
                <a:spcPts val="1000"/>
              </a:spcBef>
              <a:buFont typeface="Arial" panose="020B0604020202020204" pitchFamily="34" charset="0"/>
              <a:buNone/>
              <a:defRPr sz="1600" b="0" i="0" kern="1200">
                <a:solidFill>
                  <a:schemeClr val="bg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4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2800" b="1" dirty="0">
                <a:solidFill>
                  <a:schemeClr val="tx1"/>
                </a:solidFill>
              </a:rPr>
              <a:t>Approach</a:t>
            </a:r>
          </a:p>
          <a:p>
            <a:r>
              <a:rPr lang="en-GB" dirty="0">
                <a:solidFill>
                  <a:schemeClr val="tx1"/>
                </a:solidFill>
              </a:rPr>
              <a:t>Create a Data Governance Framework which sets sensitivity at a table and column level which is hierarchical.</a:t>
            </a:r>
          </a:p>
          <a:p>
            <a:r>
              <a:rPr lang="en-GB" dirty="0">
                <a:solidFill>
                  <a:schemeClr val="tx1"/>
                </a:solidFill>
              </a:rPr>
              <a:t>Each project has the following groups created:</a:t>
            </a:r>
          </a:p>
          <a:p>
            <a:pPr marL="285750" indent="-285750">
              <a:buFont typeface="Arial" panose="020B0604020202020204" pitchFamily="34" charset="0"/>
              <a:buChar char="•"/>
            </a:pPr>
            <a:r>
              <a:rPr lang="en-GB" dirty="0">
                <a:solidFill>
                  <a:schemeClr val="tx1"/>
                </a:solidFill>
              </a:rPr>
              <a:t>Public – Data can be seen by anyone with access</a:t>
            </a:r>
          </a:p>
          <a:p>
            <a:pPr marL="285750" indent="-285750">
              <a:buFont typeface="Arial" panose="020B0604020202020204" pitchFamily="34" charset="0"/>
              <a:buChar char="•"/>
            </a:pPr>
            <a:r>
              <a:rPr lang="en-GB" dirty="0">
                <a:solidFill>
                  <a:schemeClr val="tx1"/>
                </a:solidFill>
              </a:rPr>
              <a:t>Internal – some degree of sensitivity address , usernames etc</a:t>
            </a:r>
          </a:p>
          <a:p>
            <a:pPr marL="285750" indent="-285750">
              <a:buFont typeface="Arial" panose="020B0604020202020204" pitchFamily="34" charset="0"/>
              <a:buChar char="•"/>
            </a:pPr>
            <a:r>
              <a:rPr lang="en-GB" dirty="0">
                <a:solidFill>
                  <a:schemeClr val="tx1"/>
                </a:solidFill>
              </a:rPr>
              <a:t>Sensitive – telephone numbers bank account details etc</a:t>
            </a:r>
          </a:p>
          <a:p>
            <a:r>
              <a:rPr lang="en-GB" dirty="0">
                <a:solidFill>
                  <a:schemeClr val="tx1"/>
                </a:solidFill>
              </a:rPr>
              <a:t>If no table level is set then it is by default Public</a:t>
            </a:r>
          </a:p>
          <a:p>
            <a:r>
              <a:rPr lang="en-GB" dirty="0">
                <a:solidFill>
                  <a:schemeClr val="tx1"/>
                </a:solidFill>
              </a:rPr>
              <a:t>Downstream tables inherit the permissions of their parent.</a:t>
            </a:r>
          </a:p>
          <a:p>
            <a:r>
              <a:rPr lang="en-GB" dirty="0">
                <a:solidFill>
                  <a:schemeClr val="tx1"/>
                </a:solidFill>
              </a:rPr>
              <a:t>Users are then given access to the group for what they can see. Not even data Engineers are given sensitive if not needed,</a:t>
            </a:r>
          </a:p>
          <a:p>
            <a:endParaRPr lang="en-GB" dirty="0">
              <a:solidFill>
                <a:schemeClr val="tx1"/>
              </a:solidFill>
            </a:endParaRPr>
          </a:p>
          <a:p>
            <a:endParaRPr lang="en-GB" dirty="0">
              <a:solidFill>
                <a:schemeClr val="tx1"/>
              </a:solidFill>
              <a:highlight>
                <a:srgbClr val="000000"/>
              </a:highlight>
            </a:endParaRPr>
          </a:p>
          <a:p>
            <a:endParaRPr lang="en-GB" dirty="0">
              <a:highlight>
                <a:srgbClr val="000000"/>
              </a:highlight>
            </a:endParaRPr>
          </a:p>
          <a:p>
            <a:endParaRPr lang="en-GB" dirty="0"/>
          </a:p>
          <a:p>
            <a:endParaRPr lang="en-GB" dirty="0"/>
          </a:p>
          <a:p>
            <a:endParaRPr lang="en-GB" dirty="0"/>
          </a:p>
          <a:p>
            <a:endParaRPr lang="en-GB" dirty="0"/>
          </a:p>
          <a:p>
            <a:endParaRPr lang="en-GB" dirty="0"/>
          </a:p>
        </p:txBody>
      </p:sp>
    </p:spTree>
    <p:extLst>
      <p:ext uri="{BB962C8B-B14F-4D97-AF65-F5344CB8AC3E}">
        <p14:creationId xmlns:p14="http://schemas.microsoft.com/office/powerpoint/2010/main" val="3912460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4B19DDB-273F-4941-6BF8-8273BCDD6947}"/>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18D9531E-DF52-5889-BDBD-32380CCD86AB}"/>
              </a:ext>
            </a:extLst>
          </p:cNvPr>
          <p:cNvSpPr>
            <a:spLocks noGrp="1"/>
          </p:cNvSpPr>
          <p:nvPr>
            <p:ph type="dt" sz="half" idx="14"/>
          </p:nvPr>
        </p:nvSpPr>
        <p:spPr>
          <a:xfrm>
            <a:off x="826436" y="1588169"/>
            <a:ext cx="6646419" cy="361157"/>
          </a:xfrm>
        </p:spPr>
        <p:txBody>
          <a:bodyPr/>
          <a:lstStyle/>
          <a:p>
            <a:pPr rtl="0"/>
            <a:r>
              <a:rPr lang="en-GB" noProof="0" dirty="0" err="1">
                <a:solidFill>
                  <a:schemeClr val="tx1"/>
                </a:solidFill>
                <a:latin typeface="+mn-lt"/>
              </a:rPr>
              <a:t>GoverernedCoxTable</a:t>
            </a:r>
            <a:r>
              <a:rPr lang="en-GB" noProof="0" dirty="0">
                <a:solidFill>
                  <a:schemeClr val="tx1"/>
                </a:solidFill>
                <a:latin typeface="+mn-lt"/>
              </a:rPr>
              <a:t> is used and a classification </a:t>
            </a:r>
            <a:r>
              <a:rPr lang="en-GB" noProof="0" dirty="0">
                <a:latin typeface="+mn-lt"/>
              </a:rPr>
              <a:t>can be assigned to sensitive columns </a:t>
            </a:r>
          </a:p>
        </p:txBody>
      </p:sp>
      <p:sp>
        <p:nvSpPr>
          <p:cNvPr id="6" name="Footer Placeholder 5">
            <a:extLst>
              <a:ext uri="{FF2B5EF4-FFF2-40B4-BE49-F238E27FC236}">
                <a16:creationId xmlns:a16="http://schemas.microsoft.com/office/drawing/2014/main" id="{1CA7F0D2-4762-3F76-932D-2D361DFB84BD}"/>
              </a:ext>
            </a:extLst>
          </p:cNvPr>
          <p:cNvSpPr>
            <a:spLocks noGrp="1"/>
          </p:cNvSpPr>
          <p:nvPr>
            <p:ph type="ftr" sz="quarter" idx="15"/>
          </p:nvPr>
        </p:nvSpPr>
        <p:spPr/>
        <p:txBody>
          <a:bodyPr/>
          <a:lstStyle/>
          <a:p>
            <a:pPr rtl="0"/>
            <a:r>
              <a:rPr lang="en-GB" noProof="0"/>
              <a:t>Annual Review</a:t>
            </a:r>
            <a:endParaRPr lang="en-GB" b="0" noProof="0" dirty="0"/>
          </a:p>
        </p:txBody>
      </p:sp>
      <p:sp>
        <p:nvSpPr>
          <p:cNvPr id="7" name="Slide Number Placeholder 6">
            <a:extLst>
              <a:ext uri="{FF2B5EF4-FFF2-40B4-BE49-F238E27FC236}">
                <a16:creationId xmlns:a16="http://schemas.microsoft.com/office/drawing/2014/main" id="{C314AD1B-154F-E21D-059A-9567A044D398}"/>
              </a:ext>
            </a:extLst>
          </p:cNvPr>
          <p:cNvSpPr>
            <a:spLocks noGrp="1"/>
          </p:cNvSpPr>
          <p:nvPr>
            <p:ph type="sldNum" sz="quarter" idx="16"/>
          </p:nvPr>
        </p:nvSpPr>
        <p:spPr/>
        <p:txBody>
          <a:bodyPr/>
          <a:lstStyle/>
          <a:p>
            <a:pPr rtl="0"/>
            <a:fld id="{294A09A9-5501-47C1-A89A-A340965A2BE2}" type="slidenum">
              <a:rPr lang="en-GB" noProof="0" smtClean="0"/>
              <a:pPr rtl="0"/>
              <a:t>8</a:t>
            </a:fld>
            <a:endParaRPr lang="en-GB" noProof="0" dirty="0"/>
          </a:p>
        </p:txBody>
      </p:sp>
      <p:pic>
        <p:nvPicPr>
          <p:cNvPr id="11" name="Picture 10">
            <a:extLst>
              <a:ext uri="{FF2B5EF4-FFF2-40B4-BE49-F238E27FC236}">
                <a16:creationId xmlns:a16="http://schemas.microsoft.com/office/drawing/2014/main" id="{369B206F-02E9-8FAD-12BF-D85A6F811986}"/>
              </a:ext>
            </a:extLst>
          </p:cNvPr>
          <p:cNvPicPr>
            <a:picLocks noChangeAspect="1"/>
          </p:cNvPicPr>
          <p:nvPr/>
        </p:nvPicPr>
        <p:blipFill>
          <a:blip r:embed="rId2"/>
          <a:stretch>
            <a:fillRect/>
          </a:stretch>
        </p:blipFill>
        <p:spPr>
          <a:xfrm>
            <a:off x="740543" y="1949326"/>
            <a:ext cx="7633436" cy="4630545"/>
          </a:xfrm>
          <a:prstGeom prst="rect">
            <a:avLst/>
          </a:prstGeom>
        </p:spPr>
      </p:pic>
      <p:sp>
        <p:nvSpPr>
          <p:cNvPr id="12" name="Date Placeholder 4">
            <a:extLst>
              <a:ext uri="{FF2B5EF4-FFF2-40B4-BE49-F238E27FC236}">
                <a16:creationId xmlns:a16="http://schemas.microsoft.com/office/drawing/2014/main" id="{644C311C-1BA3-DB3E-C227-5D3E29BCB518}"/>
              </a:ext>
            </a:extLst>
          </p:cNvPr>
          <p:cNvSpPr txBox="1">
            <a:spLocks/>
          </p:cNvSpPr>
          <p:nvPr/>
        </p:nvSpPr>
        <p:spPr>
          <a:xfrm>
            <a:off x="8611669" y="2079057"/>
            <a:ext cx="2351505" cy="1457627"/>
          </a:xfrm>
          <a:prstGeom prst="rect">
            <a:avLst/>
          </a:prstGeom>
        </p:spPr>
        <p:txBody>
          <a:bodyPr vert="horz" lIns="0" tIns="0" rIns="0" bIns="0" rtlCol="0" anchor="t" anchorCtr="0"/>
          <a:lstStyle>
            <a:defPPr rtl="0">
              <a:defRPr lang="en-gb"/>
            </a:defPPr>
            <a:lvl1pPr marL="0" algn="l" defTabSz="914400" rtl="0" eaLnBrk="1" latinLnBrk="0" hangingPunct="1">
              <a:defRPr sz="1100" b="0" i="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dirty="0">
                <a:solidFill>
                  <a:schemeClr val="tx1"/>
                </a:solidFill>
              </a:rPr>
              <a:t>This is done in Bronze</a:t>
            </a:r>
          </a:p>
          <a:p>
            <a:r>
              <a:rPr lang="en-GB" dirty="0">
                <a:solidFill>
                  <a:schemeClr val="tx1"/>
                </a:solidFill>
              </a:rPr>
              <a:t>Fields are dropped out in Silver if not needed</a:t>
            </a:r>
          </a:p>
        </p:txBody>
      </p:sp>
    </p:spTree>
    <p:extLst>
      <p:ext uri="{BB962C8B-B14F-4D97-AF65-F5344CB8AC3E}">
        <p14:creationId xmlns:p14="http://schemas.microsoft.com/office/powerpoint/2010/main" val="40980916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DD722A-4954-9887-A66A-742F024DDA2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CBB02BE-33EF-4140-E7E3-93BBA7FA9980}"/>
              </a:ext>
            </a:extLst>
          </p:cNvPr>
          <p:cNvSpPr>
            <a:spLocks noGrp="1"/>
          </p:cNvSpPr>
          <p:nvPr>
            <p:ph type="title"/>
          </p:nvPr>
        </p:nvSpPr>
        <p:spPr/>
        <p:txBody>
          <a:bodyPr/>
          <a:lstStyle/>
          <a:p>
            <a:r>
              <a:rPr lang="en-GB" dirty="0"/>
              <a:t>Implementation</a:t>
            </a:r>
          </a:p>
        </p:txBody>
      </p:sp>
      <p:sp>
        <p:nvSpPr>
          <p:cNvPr id="5" name="Date Placeholder 4">
            <a:extLst>
              <a:ext uri="{FF2B5EF4-FFF2-40B4-BE49-F238E27FC236}">
                <a16:creationId xmlns:a16="http://schemas.microsoft.com/office/drawing/2014/main" id="{624DB72A-D3C6-D598-8336-0731D0A44CB4}"/>
              </a:ext>
            </a:extLst>
          </p:cNvPr>
          <p:cNvSpPr>
            <a:spLocks noGrp="1"/>
          </p:cNvSpPr>
          <p:nvPr>
            <p:ph type="dt" sz="half" idx="14"/>
          </p:nvPr>
        </p:nvSpPr>
        <p:spPr>
          <a:xfrm>
            <a:off x="826436" y="1588169"/>
            <a:ext cx="7355038" cy="280045"/>
          </a:xfrm>
        </p:spPr>
        <p:txBody>
          <a:bodyPr/>
          <a:lstStyle/>
          <a:p>
            <a:pPr rtl="0"/>
            <a:r>
              <a:rPr lang="en-GB" noProof="0" dirty="0">
                <a:latin typeface="+mn-lt"/>
              </a:rPr>
              <a:t>Silver table doesn’t specify any </a:t>
            </a:r>
            <a:r>
              <a:rPr lang="en-GB" dirty="0"/>
              <a:t>Governance</a:t>
            </a:r>
            <a:endParaRPr lang="en-GB" noProof="0" dirty="0">
              <a:latin typeface="+mn-lt"/>
            </a:endParaRPr>
          </a:p>
        </p:txBody>
      </p:sp>
      <p:sp>
        <p:nvSpPr>
          <p:cNvPr id="7" name="Slide Number Placeholder 6">
            <a:extLst>
              <a:ext uri="{FF2B5EF4-FFF2-40B4-BE49-F238E27FC236}">
                <a16:creationId xmlns:a16="http://schemas.microsoft.com/office/drawing/2014/main" id="{E848C774-5834-3A6A-B874-7A7D6C18BE26}"/>
              </a:ext>
            </a:extLst>
          </p:cNvPr>
          <p:cNvSpPr>
            <a:spLocks noGrp="1"/>
          </p:cNvSpPr>
          <p:nvPr>
            <p:ph type="sldNum" sz="quarter" idx="16"/>
          </p:nvPr>
        </p:nvSpPr>
        <p:spPr/>
        <p:txBody>
          <a:bodyPr/>
          <a:lstStyle/>
          <a:p>
            <a:pPr rtl="0"/>
            <a:fld id="{294A09A9-5501-47C1-A89A-A340965A2BE2}" type="slidenum">
              <a:rPr lang="en-GB" noProof="0" smtClean="0"/>
              <a:pPr rtl="0"/>
              <a:t>9</a:t>
            </a:fld>
            <a:endParaRPr lang="en-GB" noProof="0" dirty="0"/>
          </a:p>
        </p:txBody>
      </p:sp>
      <p:pic>
        <p:nvPicPr>
          <p:cNvPr id="4" name="Picture 3">
            <a:extLst>
              <a:ext uri="{FF2B5EF4-FFF2-40B4-BE49-F238E27FC236}">
                <a16:creationId xmlns:a16="http://schemas.microsoft.com/office/drawing/2014/main" id="{6C11B6F7-D9DE-1C2A-0299-8C3570AED421}"/>
              </a:ext>
            </a:extLst>
          </p:cNvPr>
          <p:cNvPicPr>
            <a:picLocks noChangeAspect="1"/>
          </p:cNvPicPr>
          <p:nvPr/>
        </p:nvPicPr>
        <p:blipFill>
          <a:blip r:embed="rId2"/>
          <a:stretch>
            <a:fillRect/>
          </a:stretch>
        </p:blipFill>
        <p:spPr>
          <a:xfrm>
            <a:off x="964023" y="2047526"/>
            <a:ext cx="6143414" cy="4365057"/>
          </a:xfrm>
          <a:prstGeom prst="rect">
            <a:avLst/>
          </a:prstGeom>
        </p:spPr>
      </p:pic>
    </p:spTree>
    <p:extLst>
      <p:ext uri="{BB962C8B-B14F-4D97-AF65-F5344CB8AC3E}">
        <p14:creationId xmlns:p14="http://schemas.microsoft.com/office/powerpoint/2010/main" val="2661764767"/>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Green Yellow">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EE7B08"/>
      </a:hlink>
      <a:folHlink>
        <a:srgbClr val="977B2D"/>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37c354b2-85b0-47f5-b222-07b48d774ee3}" enabled="0" method="" siteId="{37c354b2-85b0-47f5-b222-07b48d774ee3}" removed="1"/>
</clbl:labelList>
</file>

<file path=docProps/app.xml><?xml version="1.0" encoding="utf-8"?>
<Properties xmlns="http://schemas.openxmlformats.org/officeDocument/2006/extended-properties" xmlns:vt="http://schemas.openxmlformats.org/officeDocument/2006/docPropsVTypes">
  <Template>Office 2013 - 2022 Theme</Template>
  <TotalTime>311</TotalTime>
  <Words>1357</Words>
  <Application>Microsoft Office PowerPoint</Application>
  <PresentationFormat>Widescreen</PresentationFormat>
  <Paragraphs>183</Paragraphs>
  <Slides>19</Slides>
  <Notes>8</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Arial</vt:lpstr>
      <vt:lpstr>Calibri</vt:lpstr>
      <vt:lpstr>Calibri Light</vt:lpstr>
      <vt:lpstr>Times New Roman</vt:lpstr>
      <vt:lpstr>Office 2013 - 2022 Theme</vt:lpstr>
      <vt:lpstr>Module 6 – Data Operations Day 4</vt:lpstr>
      <vt:lpstr>Introduction</vt:lpstr>
      <vt:lpstr>KANBAN BOARD</vt:lpstr>
      <vt:lpstr>Sprint 1 - PLANNING</vt:lpstr>
      <vt:lpstr>User Stories – Sprint 1</vt:lpstr>
      <vt:lpstr>Monitoring Strategy and Incident Response</vt:lpstr>
      <vt:lpstr>Governance Framework</vt:lpstr>
      <vt:lpstr>Implementation</vt:lpstr>
      <vt:lpstr>Implementation</vt:lpstr>
      <vt:lpstr>Implementation</vt:lpstr>
      <vt:lpstr>Implementation</vt:lpstr>
      <vt:lpstr>Row level Security</vt:lpstr>
      <vt:lpstr>Implementation</vt:lpstr>
      <vt:lpstr>Implementation</vt:lpstr>
      <vt:lpstr>Implementation</vt:lpstr>
      <vt:lpstr>Sprint 2 - EXECUTION</vt:lpstr>
      <vt:lpstr>Sprint 2 - EXECUTION</vt:lpstr>
      <vt:lpstr>Sprint 2 - EXECUTION</vt:lpstr>
      <vt:lpstr>Wrap-up</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 Smith  (Senior SQL Developer)</dc:creator>
  <cp:lastModifiedBy>Jo Smith  (Senior SQL Developer)</cp:lastModifiedBy>
  <cp:revision>1</cp:revision>
  <dcterms:created xsi:type="dcterms:W3CDTF">2025-05-30T09:09:15Z</dcterms:created>
  <dcterms:modified xsi:type="dcterms:W3CDTF">2025-10-02T13:41:38Z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ies>
</file>