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0" r:id="rId4"/>
    <p:sldId id="273" r:id="rId5"/>
    <p:sldId id="274" r:id="rId6"/>
    <p:sldId id="272" r:id="rId7"/>
    <p:sldId id="270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0FFFE-0DC2-4665-836B-3A2387EB668E}" v="77" dt="2025-10-02T09:51:04.58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911" autoAdjust="0"/>
  </p:normalViewPr>
  <p:slideViewPr>
    <p:cSldViewPr snapToGrid="0">
      <p:cViewPr varScale="1">
        <p:scale>
          <a:sx n="97" d="100"/>
          <a:sy n="97" d="100"/>
        </p:scale>
        <p:origin x="144" y="66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Jo (WORCESTERSHIRE ACUTE HOSPITALS NHS TRUST)" userId="c5e57179-71a5-4115-bff9-381b74d38a6b" providerId="ADAL" clId="{0BD9B6D9-4941-4DB5-BA7D-AFDE24E355CD}"/>
    <pc:docChg chg="undo custSel addSld delSld modSld sldOrd">
      <pc:chgData name="SMITH, Jo (WORCESTERSHIRE ACUTE HOSPITALS NHS TRUST)" userId="c5e57179-71a5-4115-bff9-381b74d38a6b" providerId="ADAL" clId="{0BD9B6D9-4941-4DB5-BA7D-AFDE24E355CD}" dt="2025-10-02T09:51:47.472" v="2559" actId="6549"/>
      <pc:docMkLst>
        <pc:docMk/>
      </pc:docMkLst>
      <pc:sldChg chg="addSp delSp modSp mod modAnim">
        <pc:chgData name="SMITH, Jo (WORCESTERSHIRE ACUTE HOSPITALS NHS TRUST)" userId="c5e57179-71a5-4115-bff9-381b74d38a6b" providerId="ADAL" clId="{0BD9B6D9-4941-4DB5-BA7D-AFDE24E355CD}" dt="2025-10-02T08:54:38.969" v="987" actId="26606"/>
        <pc:sldMkLst>
          <pc:docMk/>
          <pc:sldMk cId="706305541" sldId="257"/>
        </pc:sldMkLst>
        <pc:spChg chg="mod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2" creationId="{00000000-0000-0000-0000-000000000000}"/>
          </ac:spMkLst>
        </pc:spChg>
        <pc:spChg chg="mod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3" creationId="{00000000-0000-0000-0000-000000000000}"/>
          </ac:spMkLst>
        </pc:spChg>
        <pc:spChg chg="del">
          <ac:chgData name="SMITH, Jo (WORCESTERSHIRE ACUTE HOSPITALS NHS TRUST)" userId="c5e57179-71a5-4115-bff9-381b74d38a6b" providerId="ADAL" clId="{0BD9B6D9-4941-4DB5-BA7D-AFDE24E355CD}" dt="2025-10-02T08:52:24.283" v="968" actId="26606"/>
          <ac:spMkLst>
            <pc:docMk/>
            <pc:sldMk cId="706305541" sldId="257"/>
            <ac:spMk id="8" creationId="{6F5A5072-7B47-4D32-B52A-4EBBF590B8A5}"/>
          </ac:spMkLst>
        </pc:spChg>
        <pc:spChg chg="del">
          <ac:chgData name="SMITH, Jo (WORCESTERSHIRE ACUTE HOSPITALS NHS TRUST)" userId="c5e57179-71a5-4115-bff9-381b74d38a6b" providerId="ADAL" clId="{0BD9B6D9-4941-4DB5-BA7D-AFDE24E355CD}" dt="2025-10-02T08:52:24.283" v="968" actId="26606"/>
          <ac:spMkLst>
            <pc:docMk/>
            <pc:sldMk cId="706305541" sldId="257"/>
            <ac:spMk id="12" creationId="{6016219D-510E-4184-9090-6D5578A87BD1}"/>
          </ac:spMkLst>
        </pc:spChg>
        <pc:spChg chg="del">
          <ac:chgData name="SMITH, Jo (WORCESTERSHIRE ACUTE HOSPITALS NHS TRUST)" userId="c5e57179-71a5-4115-bff9-381b74d38a6b" providerId="ADAL" clId="{0BD9B6D9-4941-4DB5-BA7D-AFDE24E355CD}" dt="2025-10-02T08:52:24.283" v="968" actId="26606"/>
          <ac:spMkLst>
            <pc:docMk/>
            <pc:sldMk cId="706305541" sldId="257"/>
            <ac:spMk id="14" creationId="{AFF4A713-7B75-4B21-90D7-5AB19547C728}"/>
          </ac:spMkLst>
        </pc:spChg>
        <pc:spChg chg="del">
          <ac:chgData name="SMITH, Jo (WORCESTERSHIRE ACUTE HOSPITALS NHS TRUST)" userId="c5e57179-71a5-4115-bff9-381b74d38a6b" providerId="ADAL" clId="{0BD9B6D9-4941-4DB5-BA7D-AFDE24E355CD}" dt="2025-10-02T08:52:24.283" v="968" actId="26606"/>
          <ac:spMkLst>
            <pc:docMk/>
            <pc:sldMk cId="706305541" sldId="257"/>
            <ac:spMk id="16" creationId="{DC631C0B-6DA6-4E57-8231-CE32B3434A7E}"/>
          </ac:spMkLst>
        </pc:spChg>
        <pc:spChg chg="del">
          <ac:chgData name="SMITH, Jo (WORCESTERSHIRE ACUTE HOSPITALS NHS TRUST)" userId="c5e57179-71a5-4115-bff9-381b74d38a6b" providerId="ADAL" clId="{0BD9B6D9-4941-4DB5-BA7D-AFDE24E355CD}" dt="2025-10-02T08:52:24.283" v="968" actId="26606"/>
          <ac:spMkLst>
            <pc:docMk/>
            <pc:sldMk cId="706305541" sldId="257"/>
            <ac:spMk id="18" creationId="{C29501E6-A978-4A61-9689-9085AF97A53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25" creationId="{5CEAD642-85CF-4750-8432-7C80C901F001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27" creationId="{FA33EEAE-15D5-4119-8C1E-89D943F911EF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33" creationId="{8C516CC8-80AC-446C-A56E-9F54B7210402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40" creationId="{6F5A5072-7B47-4D32-B52A-4EBBF590B8A5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42" creationId="{9715DAF0-AE1B-46C9-8A6B-DB2AA05AB91D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44" creationId="{6016219D-510E-4184-9090-6D5578A87BD1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46" creationId="{AFF4A713-7B75-4B21-90D7-5AB19547C728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38.969" v="987" actId="26606"/>
          <ac:spMkLst>
            <pc:docMk/>
            <pc:sldMk cId="706305541" sldId="257"/>
            <ac:spMk id="50" creationId="{C29501E6-A978-4A61-9689-9085AF97A53A}"/>
          </ac:spMkLst>
        </pc:spChg>
      </pc:sldChg>
      <pc:sldChg chg="addSp delSp modSp mod setBg modNotesTx">
        <pc:chgData name="SMITH, Jo (WORCESTERSHIRE ACUTE HOSPITALS NHS TRUST)" userId="c5e57179-71a5-4115-bff9-381b74d38a6b" providerId="ADAL" clId="{0BD9B6D9-4941-4DB5-BA7D-AFDE24E355CD}" dt="2025-10-02T09:48:48.865" v="2549" actId="6549"/>
        <pc:sldMkLst>
          <pc:docMk/>
          <pc:sldMk cId="1851896080" sldId="258"/>
        </pc:sldMkLst>
        <pc:spChg chg="mod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2" creationId="{00000000-0000-0000-0000-000000000000}"/>
          </ac:spMkLst>
        </pc:spChg>
        <pc:spChg chg="del mod">
          <ac:chgData name="SMITH, Jo (WORCESTERSHIRE ACUTE HOSPITALS NHS TRUST)" userId="c5e57179-71a5-4115-bff9-381b74d38a6b" providerId="ADAL" clId="{0BD9B6D9-4941-4DB5-BA7D-AFDE24E355CD}" dt="2025-10-02T08:51:56.011" v="967" actId="26606"/>
          <ac:spMkLst>
            <pc:docMk/>
            <pc:sldMk cId="1851896080" sldId="258"/>
            <ac:spMk id="3" creationId="{00000000-0000-0000-0000-000000000000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9" creationId="{BACC6370-2D7E-4714-9D71-7542949D7D5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11" creationId="{F68B3F68-107C-434F-AA38-110D5EA91B85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13" creationId="{AAD0DBB9-1A4B-4391-81D4-CB19F9AB918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15" creationId="{063BBA22-50EA-4C4D-BE05-F1CE4E63AA56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47.667" v="977" actId="26606"/>
          <ac:spMkLst>
            <pc:docMk/>
            <pc:sldMk cId="1851896080" sldId="258"/>
            <ac:spMk id="20" creationId="{BACC6370-2D7E-4714-9D71-7542949D7D5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47.667" v="977" actId="26606"/>
          <ac:spMkLst>
            <pc:docMk/>
            <pc:sldMk cId="1851896080" sldId="258"/>
            <ac:spMk id="22" creationId="{F68B3F68-107C-434F-AA38-110D5EA91B85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47.667" v="977" actId="26606"/>
          <ac:spMkLst>
            <pc:docMk/>
            <pc:sldMk cId="1851896080" sldId="258"/>
            <ac:spMk id="24" creationId="{AAD0DBB9-1A4B-4391-81D4-CB19F9AB918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47.667" v="977" actId="26606"/>
          <ac:spMkLst>
            <pc:docMk/>
            <pc:sldMk cId="1851896080" sldId="258"/>
            <ac:spMk id="26" creationId="{063BBA22-50EA-4C4D-BE05-F1CE4E63AA56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58.531" v="979" actId="26606"/>
          <ac:spMkLst>
            <pc:docMk/>
            <pc:sldMk cId="1851896080" sldId="258"/>
            <ac:spMk id="28" creationId="{BACC6370-2D7E-4714-9D71-7542949D7D5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58.531" v="979" actId="26606"/>
          <ac:spMkLst>
            <pc:docMk/>
            <pc:sldMk cId="1851896080" sldId="258"/>
            <ac:spMk id="29" creationId="{F68B3F68-107C-434F-AA38-110D5EA91B85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58.531" v="979" actId="26606"/>
          <ac:spMkLst>
            <pc:docMk/>
            <pc:sldMk cId="1851896080" sldId="258"/>
            <ac:spMk id="30" creationId="{AAD0DBB9-1A4B-4391-81D4-CB19F9AB918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58.531" v="979" actId="26606"/>
          <ac:spMkLst>
            <pc:docMk/>
            <pc:sldMk cId="1851896080" sldId="258"/>
            <ac:spMk id="31" creationId="{063BBA22-50EA-4C4D-BE05-F1CE4E63AA56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0.633" v="981" actId="26606"/>
          <ac:spMkLst>
            <pc:docMk/>
            <pc:sldMk cId="1851896080" sldId="258"/>
            <ac:spMk id="33" creationId="{6C4028FD-8BAA-4A19-BFDE-594D991B7552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4.029" v="983" actId="26606"/>
          <ac:spMkLst>
            <pc:docMk/>
            <pc:sldMk cId="1851896080" sldId="258"/>
            <ac:spMk id="35" creationId="{BACC6370-2D7E-4714-9D71-7542949D7D5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4.029" v="983" actId="26606"/>
          <ac:spMkLst>
            <pc:docMk/>
            <pc:sldMk cId="1851896080" sldId="258"/>
            <ac:spMk id="36" creationId="{F68B3F68-107C-434F-AA38-110D5EA91B85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4.029" v="983" actId="26606"/>
          <ac:spMkLst>
            <pc:docMk/>
            <pc:sldMk cId="1851896080" sldId="258"/>
            <ac:spMk id="37" creationId="{AAD0DBB9-1A4B-4391-81D4-CB19F9AB918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4.029" v="983" actId="26606"/>
          <ac:spMkLst>
            <pc:docMk/>
            <pc:sldMk cId="1851896080" sldId="258"/>
            <ac:spMk id="38" creationId="{063BBA22-50EA-4C4D-BE05-F1CE4E63AA56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5.563" v="985" actId="26606"/>
          <ac:spMkLst>
            <pc:docMk/>
            <pc:sldMk cId="1851896080" sldId="258"/>
            <ac:spMk id="40" creationId="{BACC6370-2D7E-4714-9D71-7542949D7D5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5.563" v="985" actId="26606"/>
          <ac:spMkLst>
            <pc:docMk/>
            <pc:sldMk cId="1851896080" sldId="258"/>
            <ac:spMk id="41" creationId="{F68B3F68-107C-434F-AA38-110D5EA91B85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5.563" v="985" actId="26606"/>
          <ac:spMkLst>
            <pc:docMk/>
            <pc:sldMk cId="1851896080" sldId="258"/>
            <ac:spMk id="42" creationId="{AAD0DBB9-1A4B-4391-81D4-CB19F9AB918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4:05.563" v="985" actId="26606"/>
          <ac:spMkLst>
            <pc:docMk/>
            <pc:sldMk cId="1851896080" sldId="258"/>
            <ac:spMk id="43" creationId="{063BBA22-50EA-4C4D-BE05-F1CE4E63AA56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45" creationId="{BACC6370-2D7E-4714-9D71-7542949D7D5D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46" creationId="{F68B3F68-107C-434F-AA38-110D5EA91B85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47" creationId="{AAD0DBB9-1A4B-4391-81D4-CB19F9AB918A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4:05.612" v="986" actId="26606"/>
          <ac:spMkLst>
            <pc:docMk/>
            <pc:sldMk cId="1851896080" sldId="258"/>
            <ac:spMk id="48" creationId="{063BBA22-50EA-4C4D-BE05-F1CE4E63AA56}"/>
          </ac:spMkLst>
        </pc:spChg>
        <pc:graphicFrameChg chg="add mod modGraphic">
          <ac:chgData name="SMITH, Jo (WORCESTERSHIRE ACUTE HOSPITALS NHS TRUST)" userId="c5e57179-71a5-4115-bff9-381b74d38a6b" providerId="ADAL" clId="{0BD9B6D9-4941-4DB5-BA7D-AFDE24E355CD}" dt="2025-10-02T08:54:05.612" v="986" actId="26606"/>
          <ac:graphicFrameMkLst>
            <pc:docMk/>
            <pc:sldMk cId="1851896080" sldId="258"/>
            <ac:graphicFrameMk id="5" creationId="{2DE1A683-60B4-18DE-0BFB-E3ED3927471B}"/>
          </ac:graphicFrameMkLst>
        </pc:graphicFrameChg>
      </pc:sldChg>
      <pc:sldChg chg="del">
        <pc:chgData name="SMITH, Jo (WORCESTERSHIRE ACUTE HOSPITALS NHS TRUST)" userId="c5e57179-71a5-4115-bff9-381b74d38a6b" providerId="ADAL" clId="{0BD9B6D9-4941-4DB5-BA7D-AFDE24E355CD}" dt="2025-10-02T08:31:20.585" v="0" actId="2696"/>
        <pc:sldMkLst>
          <pc:docMk/>
          <pc:sldMk cId="997860157" sldId="259"/>
        </pc:sldMkLst>
      </pc:sldChg>
      <pc:sldChg chg="addSp modSp mod setBg">
        <pc:chgData name="SMITH, Jo (WORCESTERSHIRE ACUTE HOSPITALS NHS TRUST)" userId="c5e57179-71a5-4115-bff9-381b74d38a6b" providerId="ADAL" clId="{0BD9B6D9-4941-4DB5-BA7D-AFDE24E355CD}" dt="2025-10-02T09:51:47.472" v="2559" actId="6549"/>
        <pc:sldMkLst>
          <pc:docMk/>
          <pc:sldMk cId="384888077" sldId="260"/>
        </pc:sldMkLst>
        <pc:spChg chg="mod">
          <ac:chgData name="SMITH, Jo (WORCESTERSHIRE ACUTE HOSPITALS NHS TRUST)" userId="c5e57179-71a5-4115-bff9-381b74d38a6b" providerId="ADAL" clId="{0BD9B6D9-4941-4DB5-BA7D-AFDE24E355CD}" dt="2025-10-02T08:51:39.688" v="964" actId="26606"/>
          <ac:spMkLst>
            <pc:docMk/>
            <pc:sldMk cId="384888077" sldId="260"/>
            <ac:spMk id="2" creationId="{00000000-0000-0000-0000-000000000000}"/>
          </ac:spMkLst>
        </pc:spChg>
        <pc:spChg chg="mod">
          <ac:chgData name="SMITH, Jo (WORCESTERSHIRE ACUTE HOSPITALS NHS TRUST)" userId="c5e57179-71a5-4115-bff9-381b74d38a6b" providerId="ADAL" clId="{0BD9B6D9-4941-4DB5-BA7D-AFDE24E355CD}" dt="2025-10-02T09:51:47.472" v="2559" actId="6549"/>
          <ac:spMkLst>
            <pc:docMk/>
            <pc:sldMk cId="384888077" sldId="260"/>
            <ac:spMk id="3" creationId="{00000000-0000-0000-0000-000000000000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39.688" v="964" actId="26606"/>
          <ac:spMkLst>
            <pc:docMk/>
            <pc:sldMk cId="384888077" sldId="260"/>
            <ac:spMk id="8" creationId="{09588DA8-065E-4F6F-8EFD-43104AB2E0CF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39.688" v="964" actId="26606"/>
          <ac:spMkLst>
            <pc:docMk/>
            <pc:sldMk cId="384888077" sldId="260"/>
            <ac:spMk id="10" creationId="{C4285719-470E-454C-AF62-8323075F1F5B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39.688" v="964" actId="26606"/>
          <ac:spMkLst>
            <pc:docMk/>
            <pc:sldMk cId="384888077" sldId="260"/>
            <ac:spMk id="12" creationId="{CD9FE4EF-C4D8-49A0-B2FF-81D8DB7D8A24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39.688" v="964" actId="26606"/>
          <ac:spMkLst>
            <pc:docMk/>
            <pc:sldMk cId="384888077" sldId="260"/>
            <ac:spMk id="14" creationId="{4300840D-0A0B-4512-BACA-B439D5B9C57C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39.688" v="964" actId="26606"/>
          <ac:spMkLst>
            <pc:docMk/>
            <pc:sldMk cId="384888077" sldId="260"/>
            <ac:spMk id="16" creationId="{D2B78728-A580-49A7-84F9-6EF6F583ADE0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39.688" v="964" actId="26606"/>
          <ac:spMkLst>
            <pc:docMk/>
            <pc:sldMk cId="384888077" sldId="260"/>
            <ac:spMk id="18" creationId="{38FAA1A1-D861-433F-88FA-1E9D6FD31D11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39.688" v="964" actId="26606"/>
          <ac:spMkLst>
            <pc:docMk/>
            <pc:sldMk cId="384888077" sldId="260"/>
            <ac:spMk id="20" creationId="{8D71EDA1-87BF-4D5D-AB79-F346FD19278A}"/>
          </ac:spMkLst>
        </pc:spChg>
      </pc:sldChg>
      <pc:sldChg chg="del ord">
        <pc:chgData name="SMITH, Jo (WORCESTERSHIRE ACUTE HOSPITALS NHS TRUST)" userId="c5e57179-71a5-4115-bff9-381b74d38a6b" providerId="ADAL" clId="{0BD9B6D9-4941-4DB5-BA7D-AFDE24E355CD}" dt="2025-10-02T08:42:49.782" v="582" actId="47"/>
        <pc:sldMkLst>
          <pc:docMk/>
          <pc:sldMk cId="4237039325" sldId="261"/>
        </pc:sldMkLst>
      </pc:sldChg>
      <pc:sldChg chg="addSp delSp modSp mod setBg">
        <pc:chgData name="SMITH, Jo (WORCESTERSHIRE ACUTE HOSPITALS NHS TRUST)" userId="c5e57179-71a5-4115-bff9-381b74d38a6b" providerId="ADAL" clId="{0BD9B6D9-4941-4DB5-BA7D-AFDE24E355CD}" dt="2025-10-02T08:53:04.655" v="975" actId="26606"/>
        <pc:sldMkLst>
          <pc:docMk/>
          <pc:sldMk cId="3514341159" sldId="262"/>
        </pc:sldMkLst>
        <pc:spChg chg="mod">
          <ac:chgData name="SMITH, Jo (WORCESTERSHIRE ACUTE HOSPITALS NHS TRUST)" userId="c5e57179-71a5-4115-bff9-381b74d38a6b" providerId="ADAL" clId="{0BD9B6D9-4941-4DB5-BA7D-AFDE24E355CD}" dt="2025-10-02T08:53:04.655" v="975" actId="26606"/>
          <ac:spMkLst>
            <pc:docMk/>
            <pc:sldMk cId="3514341159" sldId="262"/>
            <ac:spMk id="2" creationId="{00000000-0000-0000-0000-000000000000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04.655" v="975" actId="26606"/>
          <ac:spMkLst>
            <pc:docMk/>
            <pc:sldMk cId="3514341159" sldId="262"/>
            <ac:spMk id="3" creationId="{00000000-0000-0000-0000-000000000000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2:47.515" v="970" actId="26606"/>
          <ac:spMkLst>
            <pc:docMk/>
            <pc:sldMk cId="3514341159" sldId="262"/>
            <ac:spMk id="9" creationId="{BACC6370-2D7E-4714-9D71-7542949D7D5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2:47.515" v="970" actId="26606"/>
          <ac:spMkLst>
            <pc:docMk/>
            <pc:sldMk cId="3514341159" sldId="262"/>
            <ac:spMk id="11" creationId="{F68B3F68-107C-434F-AA38-110D5EA91B85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2:47.515" v="970" actId="26606"/>
          <ac:spMkLst>
            <pc:docMk/>
            <pc:sldMk cId="3514341159" sldId="262"/>
            <ac:spMk id="13" creationId="{AAD0DBB9-1A4B-4391-81D4-CB19F9AB918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2:47.515" v="970" actId="26606"/>
          <ac:spMkLst>
            <pc:docMk/>
            <pc:sldMk cId="3514341159" sldId="262"/>
            <ac:spMk id="15" creationId="{063BBA22-50EA-4C4D-BE05-F1CE4E63AA56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2:52.475" v="972" actId="26606"/>
          <ac:spMkLst>
            <pc:docMk/>
            <pc:sldMk cId="3514341159" sldId="262"/>
            <ac:spMk id="17" creationId="{BACC6370-2D7E-4714-9D71-7542949D7D5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2:52.475" v="972" actId="26606"/>
          <ac:spMkLst>
            <pc:docMk/>
            <pc:sldMk cId="3514341159" sldId="262"/>
            <ac:spMk id="18" creationId="{F68B3F68-107C-434F-AA38-110D5EA91B85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2:52.475" v="972" actId="26606"/>
          <ac:spMkLst>
            <pc:docMk/>
            <pc:sldMk cId="3514341159" sldId="262"/>
            <ac:spMk id="19" creationId="{AAD0DBB9-1A4B-4391-81D4-CB19F9AB918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2:52.475" v="972" actId="26606"/>
          <ac:spMkLst>
            <pc:docMk/>
            <pc:sldMk cId="3514341159" sldId="262"/>
            <ac:spMk id="20" creationId="{063BBA22-50EA-4C4D-BE05-F1CE4E63AA56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04.628" v="974" actId="26606"/>
          <ac:spMkLst>
            <pc:docMk/>
            <pc:sldMk cId="3514341159" sldId="262"/>
            <ac:spMk id="23" creationId="{BACC6370-2D7E-4714-9D71-7542949D7D5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04.628" v="974" actId="26606"/>
          <ac:spMkLst>
            <pc:docMk/>
            <pc:sldMk cId="3514341159" sldId="262"/>
            <ac:spMk id="24" creationId="{256B2C21-A230-48C0-8DF1-C46611373C44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04.628" v="974" actId="26606"/>
          <ac:spMkLst>
            <pc:docMk/>
            <pc:sldMk cId="3514341159" sldId="262"/>
            <ac:spMk id="25" creationId="{3847E18C-932D-4C95-AABA-FEC7C9499AD7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04.628" v="974" actId="26606"/>
          <ac:spMkLst>
            <pc:docMk/>
            <pc:sldMk cId="3514341159" sldId="262"/>
            <ac:spMk id="26" creationId="{3150CB11-0C61-439E-910F-5787759E72A0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04.628" v="974" actId="26606"/>
          <ac:spMkLst>
            <pc:docMk/>
            <pc:sldMk cId="3514341159" sldId="262"/>
            <ac:spMk id="27" creationId="{43F8A58B-5155-44CE-A5FF-7647B47D0A7A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53:04.628" v="974" actId="26606"/>
          <ac:spMkLst>
            <pc:docMk/>
            <pc:sldMk cId="3514341159" sldId="262"/>
            <ac:spMk id="28" creationId="{443F2ACA-E6D6-4028-82DD-F03C262D5DE6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3:04.655" v="975" actId="26606"/>
          <ac:spMkLst>
            <pc:docMk/>
            <pc:sldMk cId="3514341159" sldId="262"/>
            <ac:spMk id="31" creationId="{BACC6370-2D7E-4714-9D71-7542949D7D5D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3:04.655" v="975" actId="26606"/>
          <ac:spMkLst>
            <pc:docMk/>
            <pc:sldMk cId="3514341159" sldId="262"/>
            <ac:spMk id="32" creationId="{F68B3F68-107C-434F-AA38-110D5EA91B85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3:04.655" v="975" actId="26606"/>
          <ac:spMkLst>
            <pc:docMk/>
            <pc:sldMk cId="3514341159" sldId="262"/>
            <ac:spMk id="33" creationId="{AAD0DBB9-1A4B-4391-81D4-CB19F9AB918A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3:04.655" v="975" actId="26606"/>
          <ac:spMkLst>
            <pc:docMk/>
            <pc:sldMk cId="3514341159" sldId="262"/>
            <ac:spMk id="34" creationId="{063BBA22-50EA-4C4D-BE05-F1CE4E63AA56}"/>
          </ac:spMkLst>
        </pc:spChg>
        <pc:graphicFrameChg chg="add del">
          <ac:chgData name="SMITH, Jo (WORCESTERSHIRE ACUTE HOSPITALS NHS TRUST)" userId="c5e57179-71a5-4115-bff9-381b74d38a6b" providerId="ADAL" clId="{0BD9B6D9-4941-4DB5-BA7D-AFDE24E355CD}" dt="2025-10-02T08:52:47.515" v="970" actId="26606"/>
          <ac:graphicFrameMkLst>
            <pc:docMk/>
            <pc:sldMk cId="3514341159" sldId="262"/>
            <ac:graphicFrameMk id="5" creationId="{5D696CD9-2B9B-9C78-D4F6-51A620DCEB91}"/>
          </ac:graphicFrameMkLst>
        </pc:graphicFrameChg>
        <pc:graphicFrameChg chg="add del">
          <ac:chgData name="SMITH, Jo (WORCESTERSHIRE ACUTE HOSPITALS NHS TRUST)" userId="c5e57179-71a5-4115-bff9-381b74d38a6b" providerId="ADAL" clId="{0BD9B6D9-4941-4DB5-BA7D-AFDE24E355CD}" dt="2025-10-02T08:52:52.475" v="972" actId="26606"/>
          <ac:graphicFrameMkLst>
            <pc:docMk/>
            <pc:sldMk cId="3514341159" sldId="262"/>
            <ac:graphicFrameMk id="21" creationId="{B69FC522-4E84-6E63-19EE-51598ABA5C50}"/>
          </ac:graphicFrameMkLst>
        </pc:graphicFrameChg>
        <pc:graphicFrameChg chg="add del">
          <ac:chgData name="SMITH, Jo (WORCESTERSHIRE ACUTE HOSPITALS NHS TRUST)" userId="c5e57179-71a5-4115-bff9-381b74d38a6b" providerId="ADAL" clId="{0BD9B6D9-4941-4DB5-BA7D-AFDE24E355CD}" dt="2025-10-02T08:53:04.628" v="974" actId="26606"/>
          <ac:graphicFrameMkLst>
            <pc:docMk/>
            <pc:sldMk cId="3514341159" sldId="262"/>
            <ac:graphicFrameMk id="29" creationId="{7156EEB9-5B6C-3D23-6323-173F1644040A}"/>
          </ac:graphicFrameMkLst>
        </pc:graphicFrameChg>
        <pc:graphicFrameChg chg="add">
          <ac:chgData name="SMITH, Jo (WORCESTERSHIRE ACUTE HOSPITALS NHS TRUST)" userId="c5e57179-71a5-4115-bff9-381b74d38a6b" providerId="ADAL" clId="{0BD9B6D9-4941-4DB5-BA7D-AFDE24E355CD}" dt="2025-10-02T08:53:04.655" v="975" actId="26606"/>
          <ac:graphicFrameMkLst>
            <pc:docMk/>
            <pc:sldMk cId="3514341159" sldId="262"/>
            <ac:graphicFrameMk id="35" creationId="{B69FC522-4E84-6E63-19EE-51598ABA5C50}"/>
          </ac:graphicFrameMkLst>
        </pc:graphicFrameChg>
      </pc:sldChg>
      <pc:sldChg chg="del">
        <pc:chgData name="SMITH, Jo (WORCESTERSHIRE ACUTE HOSPITALS NHS TRUST)" userId="c5e57179-71a5-4115-bff9-381b74d38a6b" providerId="ADAL" clId="{0BD9B6D9-4941-4DB5-BA7D-AFDE24E355CD}" dt="2025-10-02T08:31:44.344" v="10" actId="47"/>
        <pc:sldMkLst>
          <pc:docMk/>
          <pc:sldMk cId="3046085847" sldId="263"/>
        </pc:sldMkLst>
      </pc:sldChg>
      <pc:sldChg chg="del">
        <pc:chgData name="SMITH, Jo (WORCESTERSHIRE ACUTE HOSPITALS NHS TRUST)" userId="c5e57179-71a5-4115-bff9-381b74d38a6b" providerId="ADAL" clId="{0BD9B6D9-4941-4DB5-BA7D-AFDE24E355CD}" dt="2025-10-02T08:31:45.528" v="11" actId="47"/>
        <pc:sldMkLst>
          <pc:docMk/>
          <pc:sldMk cId="411993636" sldId="264"/>
        </pc:sldMkLst>
      </pc:sldChg>
      <pc:sldChg chg="del">
        <pc:chgData name="SMITH, Jo (WORCESTERSHIRE ACUTE HOSPITALS NHS TRUST)" userId="c5e57179-71a5-4115-bff9-381b74d38a6b" providerId="ADAL" clId="{0BD9B6D9-4941-4DB5-BA7D-AFDE24E355CD}" dt="2025-10-02T08:31:46.230" v="12" actId="47"/>
        <pc:sldMkLst>
          <pc:docMk/>
          <pc:sldMk cId="2822598965" sldId="265"/>
        </pc:sldMkLst>
      </pc:sldChg>
      <pc:sldChg chg="del">
        <pc:chgData name="SMITH, Jo (WORCESTERSHIRE ACUTE HOSPITALS NHS TRUST)" userId="c5e57179-71a5-4115-bff9-381b74d38a6b" providerId="ADAL" clId="{0BD9B6D9-4941-4DB5-BA7D-AFDE24E355CD}" dt="2025-10-02T08:31:46.762" v="13" actId="47"/>
        <pc:sldMkLst>
          <pc:docMk/>
          <pc:sldMk cId="4155348868" sldId="266"/>
        </pc:sldMkLst>
      </pc:sldChg>
      <pc:sldChg chg="del">
        <pc:chgData name="SMITH, Jo (WORCESTERSHIRE ACUTE HOSPITALS NHS TRUST)" userId="c5e57179-71a5-4115-bff9-381b74d38a6b" providerId="ADAL" clId="{0BD9B6D9-4941-4DB5-BA7D-AFDE24E355CD}" dt="2025-10-02T08:31:47.336" v="14" actId="47"/>
        <pc:sldMkLst>
          <pc:docMk/>
          <pc:sldMk cId="3389132344" sldId="267"/>
        </pc:sldMkLst>
      </pc:sldChg>
      <pc:sldChg chg="del">
        <pc:chgData name="SMITH, Jo (WORCESTERSHIRE ACUTE HOSPITALS NHS TRUST)" userId="c5e57179-71a5-4115-bff9-381b74d38a6b" providerId="ADAL" clId="{0BD9B6D9-4941-4DB5-BA7D-AFDE24E355CD}" dt="2025-10-02T08:31:48.139" v="15" actId="47"/>
        <pc:sldMkLst>
          <pc:docMk/>
          <pc:sldMk cId="1531528155" sldId="268"/>
        </pc:sldMkLst>
      </pc:sldChg>
      <pc:sldChg chg="modSp del mod">
        <pc:chgData name="SMITH, Jo (WORCESTERSHIRE ACUTE HOSPITALS NHS TRUST)" userId="c5e57179-71a5-4115-bff9-381b74d38a6b" providerId="ADAL" clId="{0BD9B6D9-4941-4DB5-BA7D-AFDE24E355CD}" dt="2025-10-02T08:42:51.044" v="583" actId="47"/>
        <pc:sldMkLst>
          <pc:docMk/>
          <pc:sldMk cId="3809512885" sldId="269"/>
        </pc:sldMkLst>
        <pc:spChg chg="mod">
          <ac:chgData name="SMITH, Jo (WORCESTERSHIRE ACUTE HOSPITALS NHS TRUST)" userId="c5e57179-71a5-4115-bff9-381b74d38a6b" providerId="ADAL" clId="{0BD9B6D9-4941-4DB5-BA7D-AFDE24E355CD}" dt="2025-10-02T08:32:08.347" v="20" actId="6549"/>
          <ac:spMkLst>
            <pc:docMk/>
            <pc:sldMk cId="3809512885" sldId="269"/>
            <ac:spMk id="3" creationId="{00000000-0000-0000-0000-000000000000}"/>
          </ac:spMkLst>
        </pc:spChg>
      </pc:sldChg>
      <pc:sldChg chg="del">
        <pc:chgData name="SMITH, Jo (WORCESTERSHIRE ACUTE HOSPITALS NHS TRUST)" userId="c5e57179-71a5-4115-bff9-381b74d38a6b" providerId="ADAL" clId="{0BD9B6D9-4941-4DB5-BA7D-AFDE24E355CD}" dt="2025-10-02T08:31:52.901" v="16" actId="47"/>
        <pc:sldMkLst>
          <pc:docMk/>
          <pc:sldMk cId="687654895" sldId="270"/>
        </pc:sldMkLst>
      </pc:sldChg>
      <pc:sldChg chg="addSp modSp add mod setBg">
        <pc:chgData name="SMITH, Jo (WORCESTERSHIRE ACUTE HOSPITALS NHS TRUST)" userId="c5e57179-71a5-4115-bff9-381b74d38a6b" providerId="ADAL" clId="{0BD9B6D9-4941-4DB5-BA7D-AFDE24E355CD}" dt="2025-10-02T08:51:44.264" v="965" actId="26606"/>
        <pc:sldMkLst>
          <pc:docMk/>
          <pc:sldMk cId="1143452794" sldId="270"/>
        </pc:sldMkLst>
        <pc:spChg chg="mo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2" creationId="{1374E588-9044-8F37-0E27-792398B6E253}"/>
          </ac:spMkLst>
        </pc:spChg>
        <pc:spChg chg="mo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3" creationId="{9F204DCB-25F0-786A-6900-9A534177B03F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8" creationId="{09588DA8-065E-4F6F-8EFD-43104AB2E0CF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10" creationId="{C4285719-470E-454C-AF62-8323075F1F5B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12" creationId="{CD9FE4EF-C4D8-49A0-B2FF-81D8DB7D8A24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14" creationId="{4300840D-0A0B-4512-BACA-B439D5B9C57C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16" creationId="{D2B78728-A580-49A7-84F9-6EF6F583ADE0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18" creationId="{38FAA1A1-D861-433F-88FA-1E9D6FD31D11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4.264" v="965" actId="26606"/>
          <ac:spMkLst>
            <pc:docMk/>
            <pc:sldMk cId="1143452794" sldId="270"/>
            <ac:spMk id="20" creationId="{8D71EDA1-87BF-4D5D-AB79-F346FD19278A}"/>
          </ac:spMkLst>
        </pc:spChg>
      </pc:sldChg>
      <pc:sldChg chg="addSp modSp add mod setBg">
        <pc:chgData name="SMITH, Jo (WORCESTERSHIRE ACUTE HOSPITALS NHS TRUST)" userId="c5e57179-71a5-4115-bff9-381b74d38a6b" providerId="ADAL" clId="{0BD9B6D9-4941-4DB5-BA7D-AFDE24E355CD}" dt="2025-10-02T08:51:47.626" v="966" actId="26606"/>
        <pc:sldMkLst>
          <pc:docMk/>
          <pc:sldMk cId="3599373703" sldId="271"/>
        </pc:sldMkLst>
        <pc:spChg chg="mo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2" creationId="{B7495E15-C4A4-4E5A-4C8F-A15F241DFDA7}"/>
          </ac:spMkLst>
        </pc:spChg>
        <pc:spChg chg="mo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3" creationId="{DF3152A1-F431-B1ED-C54A-B24D08F16A83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8" creationId="{09588DA8-065E-4F6F-8EFD-43104AB2E0CF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10" creationId="{C4285719-470E-454C-AF62-8323075F1F5B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12" creationId="{CD9FE4EF-C4D8-49A0-B2FF-81D8DB7D8A24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14" creationId="{4300840D-0A0B-4512-BACA-B439D5B9C57C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16" creationId="{D2B78728-A580-49A7-84F9-6EF6F583ADE0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18" creationId="{38FAA1A1-D861-433F-88FA-1E9D6FD31D11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51:47.626" v="966" actId="26606"/>
          <ac:spMkLst>
            <pc:docMk/>
            <pc:sldMk cId="3599373703" sldId="271"/>
            <ac:spMk id="20" creationId="{8D71EDA1-87BF-4D5D-AB79-F346FD19278A}"/>
          </ac:spMkLst>
        </pc:spChg>
      </pc:sldChg>
      <pc:sldChg chg="addSp delSp modSp new mod setBg">
        <pc:chgData name="SMITH, Jo (WORCESTERSHIRE ACUTE HOSPITALS NHS TRUST)" userId="c5e57179-71a5-4115-bff9-381b74d38a6b" providerId="ADAL" clId="{0BD9B6D9-4941-4DB5-BA7D-AFDE24E355CD}" dt="2025-10-02T09:27:39.998" v="1586" actId="14100"/>
        <pc:sldMkLst>
          <pc:docMk/>
          <pc:sldMk cId="402855034" sldId="272"/>
        </pc:sldMkLst>
        <pc:spChg chg="mod">
          <ac:chgData name="SMITH, Jo (WORCESTERSHIRE ACUTE HOSPITALS NHS TRUST)" userId="c5e57179-71a5-4115-bff9-381b74d38a6b" providerId="ADAL" clId="{0BD9B6D9-4941-4DB5-BA7D-AFDE24E355CD}" dt="2025-10-02T08:49:39.088" v="955" actId="26606"/>
          <ac:spMkLst>
            <pc:docMk/>
            <pc:sldMk cId="402855034" sldId="272"/>
            <ac:spMk id="2" creationId="{57891333-259B-6A1F-0CE6-9051E47D2088}"/>
          </ac:spMkLst>
        </pc:spChg>
        <pc:spChg chg="del">
          <ac:chgData name="SMITH, Jo (WORCESTERSHIRE ACUTE HOSPITALS NHS TRUST)" userId="c5e57179-71a5-4115-bff9-381b74d38a6b" providerId="ADAL" clId="{0BD9B6D9-4941-4DB5-BA7D-AFDE24E355CD}" dt="2025-10-02T08:49:01.242" v="930"/>
          <ac:spMkLst>
            <pc:docMk/>
            <pc:sldMk cId="402855034" sldId="272"/>
            <ac:spMk id="3" creationId="{EDABE933-66F7-0F7F-9E87-771750F6DFF7}"/>
          </ac:spMkLst>
        </pc:spChg>
        <pc:spChg chg="add mod">
          <ac:chgData name="SMITH, Jo (WORCESTERSHIRE ACUTE HOSPITALS NHS TRUST)" userId="c5e57179-71a5-4115-bff9-381b74d38a6b" providerId="ADAL" clId="{0BD9B6D9-4941-4DB5-BA7D-AFDE24E355CD}" dt="2025-10-02T08:49:39.088" v="955" actId="26606"/>
          <ac:spMkLst>
            <pc:docMk/>
            <pc:sldMk cId="402855034" sldId="272"/>
            <ac:spMk id="5" creationId="{8085A8C2-A081-35BF-BB52-CF7DD032C16B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49:35.596" v="952" actId="26606"/>
          <ac:spMkLst>
            <pc:docMk/>
            <pc:sldMk cId="402855034" sldId="272"/>
            <ac:spMk id="10" creationId="{47942995-B07F-4636-9A06-C6A104B260A8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49:39.088" v="955" actId="26606"/>
          <ac:spMkLst>
            <pc:docMk/>
            <pc:sldMk cId="402855034" sldId="272"/>
            <ac:spMk id="14" creationId="{AAD0DBB9-1A4B-4391-81D4-CB19F9AB918A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49:39.088" v="955" actId="26606"/>
          <ac:spMkLst>
            <pc:docMk/>
            <pc:sldMk cId="402855034" sldId="272"/>
            <ac:spMk id="16" creationId="{063BBA22-50EA-4C4D-BE05-F1CE4E63AA56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49:35.596" v="952" actId="26606"/>
          <ac:spMkLst>
            <pc:docMk/>
            <pc:sldMk cId="402855034" sldId="272"/>
            <ac:spMk id="17" creationId="{B81933D1-5615-42C7-9C0B-4EB7105CCE2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49:35.596" v="952" actId="26606"/>
          <ac:spMkLst>
            <pc:docMk/>
            <pc:sldMk cId="402855034" sldId="272"/>
            <ac:spMk id="19" creationId="{19C9EAEA-39D0-4B0E-A0EB-51E7B26740B1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49:39.058" v="954" actId="26606"/>
          <ac:spMkLst>
            <pc:docMk/>
            <pc:sldMk cId="402855034" sldId="272"/>
            <ac:spMk id="21" creationId="{7301F447-EEF7-48F5-AF73-7566EE7F64AD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49:39.058" v="954" actId="26606"/>
          <ac:spMkLst>
            <pc:docMk/>
            <pc:sldMk cId="402855034" sldId="272"/>
            <ac:spMk id="22" creationId="{F7117410-A2A4-4085-9ADC-46744551DBDE}"/>
          </ac:spMkLst>
        </pc:spChg>
        <pc:spChg chg="add del">
          <ac:chgData name="SMITH, Jo (WORCESTERSHIRE ACUTE HOSPITALS NHS TRUST)" userId="c5e57179-71a5-4115-bff9-381b74d38a6b" providerId="ADAL" clId="{0BD9B6D9-4941-4DB5-BA7D-AFDE24E355CD}" dt="2025-10-02T08:49:39.058" v="954" actId="26606"/>
          <ac:spMkLst>
            <pc:docMk/>
            <pc:sldMk cId="402855034" sldId="272"/>
            <ac:spMk id="23" creationId="{99F74EB5-E547-4FB4-95F5-BCC788F3C4A0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49:39.088" v="955" actId="26606"/>
          <ac:spMkLst>
            <pc:docMk/>
            <pc:sldMk cId="402855034" sldId="272"/>
            <ac:spMk id="25" creationId="{BACC6370-2D7E-4714-9D71-7542949D7D5D}"/>
          </ac:spMkLst>
        </pc:spChg>
        <pc:spChg chg="add">
          <ac:chgData name="SMITH, Jo (WORCESTERSHIRE ACUTE HOSPITALS NHS TRUST)" userId="c5e57179-71a5-4115-bff9-381b74d38a6b" providerId="ADAL" clId="{0BD9B6D9-4941-4DB5-BA7D-AFDE24E355CD}" dt="2025-10-02T08:49:39.088" v="955" actId="26606"/>
          <ac:spMkLst>
            <pc:docMk/>
            <pc:sldMk cId="402855034" sldId="272"/>
            <ac:spMk id="26" creationId="{F68B3F68-107C-434F-AA38-110D5EA91B85}"/>
          </ac:spMkLst>
        </pc:spChg>
        <pc:grpChg chg="add del">
          <ac:chgData name="SMITH, Jo (WORCESTERSHIRE ACUTE HOSPITALS NHS TRUST)" userId="c5e57179-71a5-4115-bff9-381b74d38a6b" providerId="ADAL" clId="{0BD9B6D9-4941-4DB5-BA7D-AFDE24E355CD}" dt="2025-10-02T08:49:35.596" v="952" actId="26606"/>
          <ac:grpSpMkLst>
            <pc:docMk/>
            <pc:sldMk cId="402855034" sldId="272"/>
            <ac:grpSpMk id="12" creationId="{032D8612-31EB-44CF-A1D0-14FD4C705424}"/>
          </ac:grpSpMkLst>
        </pc:grpChg>
        <pc:graphicFrameChg chg="add mod modGraphic">
          <ac:chgData name="SMITH, Jo (WORCESTERSHIRE ACUTE HOSPITALS NHS TRUST)" userId="c5e57179-71a5-4115-bff9-381b74d38a6b" providerId="ADAL" clId="{0BD9B6D9-4941-4DB5-BA7D-AFDE24E355CD}" dt="2025-10-02T09:27:39.998" v="1586" actId="14100"/>
          <ac:graphicFrameMkLst>
            <pc:docMk/>
            <pc:sldMk cId="402855034" sldId="272"/>
            <ac:graphicFrameMk id="4" creationId="{18388DF7-1B5B-09B9-7531-4B5F7A426840}"/>
          </ac:graphicFrameMkLst>
        </pc:graphicFrameChg>
      </pc:sldChg>
      <pc:sldChg chg="addSp delSp modSp add mod ord">
        <pc:chgData name="SMITH, Jo (WORCESTERSHIRE ACUTE HOSPITALS NHS TRUST)" userId="c5e57179-71a5-4115-bff9-381b74d38a6b" providerId="ADAL" clId="{0BD9B6D9-4941-4DB5-BA7D-AFDE24E355CD}" dt="2025-10-02T09:24:43.347" v="1476" actId="20577"/>
        <pc:sldMkLst>
          <pc:docMk/>
          <pc:sldMk cId="2630440565" sldId="273"/>
        </pc:sldMkLst>
        <pc:spChg chg="mod">
          <ac:chgData name="SMITH, Jo (WORCESTERSHIRE ACUTE HOSPITALS NHS TRUST)" userId="c5e57179-71a5-4115-bff9-381b74d38a6b" providerId="ADAL" clId="{0BD9B6D9-4941-4DB5-BA7D-AFDE24E355CD}" dt="2025-10-02T09:24:43.347" v="1476" actId="20577"/>
          <ac:spMkLst>
            <pc:docMk/>
            <pc:sldMk cId="2630440565" sldId="273"/>
            <ac:spMk id="2" creationId="{B8BD36D9-9CE3-EE09-F959-66181CB18913}"/>
          </ac:spMkLst>
        </pc:spChg>
        <pc:spChg chg="add mod">
          <ac:chgData name="SMITH, Jo (WORCESTERSHIRE ACUTE HOSPITALS NHS TRUST)" userId="c5e57179-71a5-4115-bff9-381b74d38a6b" providerId="ADAL" clId="{0BD9B6D9-4941-4DB5-BA7D-AFDE24E355CD}" dt="2025-10-02T09:15:32.021" v="1331" actId="27636"/>
          <ac:spMkLst>
            <pc:docMk/>
            <pc:sldMk cId="2630440565" sldId="273"/>
            <ac:spMk id="6" creationId="{4C5E16DD-6DBF-1C8C-039D-1A7E284EDEA9}"/>
          </ac:spMkLst>
        </pc:spChg>
        <pc:graphicFrameChg chg="del modGraphic">
          <ac:chgData name="SMITH, Jo (WORCESTERSHIRE ACUTE HOSPITALS NHS TRUST)" userId="c5e57179-71a5-4115-bff9-381b74d38a6b" providerId="ADAL" clId="{0BD9B6D9-4941-4DB5-BA7D-AFDE24E355CD}" dt="2025-10-02T09:13:01.627" v="1209" actId="478"/>
          <ac:graphicFrameMkLst>
            <pc:docMk/>
            <pc:sldMk cId="2630440565" sldId="273"/>
            <ac:graphicFrameMk id="4" creationId="{96ABAF5E-3E5B-669D-A5B1-B86C06BE3741}"/>
          </ac:graphicFrameMkLst>
        </pc:graphicFrameChg>
      </pc:sldChg>
      <pc:sldChg chg="addSp delSp modSp add mod">
        <pc:chgData name="SMITH, Jo (WORCESTERSHIRE ACUTE HOSPITALS NHS TRUST)" userId="c5e57179-71a5-4115-bff9-381b74d38a6b" providerId="ADAL" clId="{0BD9B6D9-4941-4DB5-BA7D-AFDE24E355CD}" dt="2025-10-02T09:51:21.109" v="2558" actId="1076"/>
        <pc:sldMkLst>
          <pc:docMk/>
          <pc:sldMk cId="829419679" sldId="274"/>
        </pc:sldMkLst>
        <pc:spChg chg="mod">
          <ac:chgData name="SMITH, Jo (WORCESTERSHIRE ACUTE HOSPITALS NHS TRUST)" userId="c5e57179-71a5-4115-bff9-381b74d38a6b" providerId="ADAL" clId="{0BD9B6D9-4941-4DB5-BA7D-AFDE24E355CD}" dt="2025-10-02T09:29:14.524" v="1628" actId="20577"/>
          <ac:spMkLst>
            <pc:docMk/>
            <pc:sldMk cId="829419679" sldId="274"/>
            <ac:spMk id="2" creationId="{DD0F6105-E4E9-AAFD-E819-03DF50AC87B3}"/>
          </ac:spMkLst>
        </pc:spChg>
        <pc:spChg chg="add mod">
          <ac:chgData name="SMITH, Jo (WORCESTERSHIRE ACUTE HOSPITALS NHS TRUST)" userId="c5e57179-71a5-4115-bff9-381b74d38a6b" providerId="ADAL" clId="{0BD9B6D9-4941-4DB5-BA7D-AFDE24E355CD}" dt="2025-10-02T09:42:14.311" v="2548" actId="14100"/>
          <ac:spMkLst>
            <pc:docMk/>
            <pc:sldMk cId="829419679" sldId="274"/>
            <ac:spMk id="4" creationId="{93D602C8-AFC4-0614-F189-F24CAD5F96C5}"/>
          </ac:spMkLst>
        </pc:spChg>
        <pc:spChg chg="del mod">
          <ac:chgData name="SMITH, Jo (WORCESTERSHIRE ACUTE HOSPITALS NHS TRUST)" userId="c5e57179-71a5-4115-bff9-381b74d38a6b" providerId="ADAL" clId="{0BD9B6D9-4941-4DB5-BA7D-AFDE24E355CD}" dt="2025-10-02T09:50:52.014" v="2552" actId="12084"/>
          <ac:spMkLst>
            <pc:docMk/>
            <pc:sldMk cId="829419679" sldId="274"/>
            <ac:spMk id="6" creationId="{F929B467-7C84-A846-4B75-590BA5BD2470}"/>
          </ac:spMkLst>
        </pc:spChg>
        <pc:graphicFrameChg chg="add mod">
          <ac:chgData name="SMITH, Jo (WORCESTERSHIRE ACUTE HOSPITALS NHS TRUST)" userId="c5e57179-71a5-4115-bff9-381b74d38a6b" providerId="ADAL" clId="{0BD9B6D9-4941-4DB5-BA7D-AFDE24E355CD}" dt="2025-10-02T09:51:16.203" v="2557" actId="14100"/>
          <ac:graphicFrameMkLst>
            <pc:docMk/>
            <pc:sldMk cId="829419679" sldId="274"/>
            <ac:graphicFrameMk id="9" creationId="{19DB3D26-4412-8C60-A457-B523F0B10851}"/>
          </ac:graphicFrameMkLst>
        </pc:graphicFrameChg>
        <pc:picChg chg="add mod">
          <ac:chgData name="SMITH, Jo (WORCESTERSHIRE ACUTE HOSPITALS NHS TRUST)" userId="c5e57179-71a5-4115-bff9-381b74d38a6b" providerId="ADAL" clId="{0BD9B6D9-4941-4DB5-BA7D-AFDE24E355CD}" dt="2025-10-02T09:51:21.109" v="2558" actId="1076"/>
          <ac:picMkLst>
            <pc:docMk/>
            <pc:sldMk cId="829419679" sldId="274"/>
            <ac:picMk id="8" creationId="{712CAEC4-E470-C2D3-BB3A-1414D8275B6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2EB48-88C0-4707-A81E-2B1A9E50FB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DBAE4E-9636-40C6-BA5F-5727203379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Plan, build and present an ETL Pipeline, end to end. </a:t>
          </a:r>
          <a:endParaRPr lang="en-US" dirty="0"/>
        </a:p>
      </dgm:t>
    </dgm:pt>
    <dgm:pt modelId="{7E5F7D21-8DCD-4D23-9A35-C634BB32432E}" type="parTrans" cxnId="{85D44B92-DBB9-4630-A49D-0C3828CF5A3E}">
      <dgm:prSet/>
      <dgm:spPr/>
      <dgm:t>
        <a:bodyPr/>
        <a:lstStyle/>
        <a:p>
          <a:endParaRPr lang="en-US"/>
        </a:p>
      </dgm:t>
    </dgm:pt>
    <dgm:pt modelId="{7F0D8627-51E4-4ABF-B961-28E70856E58A}" type="sibTrans" cxnId="{85D44B92-DBB9-4630-A49D-0C3828CF5A3E}">
      <dgm:prSet phldrT="1" phldr="0"/>
      <dgm:spPr/>
      <dgm:t>
        <a:bodyPr/>
        <a:lstStyle/>
        <a:p>
          <a:endParaRPr lang="en-US"/>
        </a:p>
      </dgm:t>
    </dgm:pt>
    <dgm:pt modelId="{98362664-4548-4CE1-99FF-4E6803E7EC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Sprint 1 = Planning</a:t>
          </a:r>
          <a:endParaRPr lang="en-US"/>
        </a:p>
      </dgm:t>
    </dgm:pt>
    <dgm:pt modelId="{A7CB00B4-3DC2-4942-B900-B8F1A7D086C4}" type="parTrans" cxnId="{C2AA2966-7C2E-40D6-AB9F-3C5B6AACEC70}">
      <dgm:prSet/>
      <dgm:spPr/>
      <dgm:t>
        <a:bodyPr/>
        <a:lstStyle/>
        <a:p>
          <a:endParaRPr lang="en-US"/>
        </a:p>
      </dgm:t>
    </dgm:pt>
    <dgm:pt modelId="{0E6E8495-9DBD-46AE-85E8-2014D2231550}" type="sibTrans" cxnId="{C2AA2966-7C2E-40D6-AB9F-3C5B6AACEC70}">
      <dgm:prSet phldrT="2" phldr="0"/>
      <dgm:spPr/>
      <dgm:t>
        <a:bodyPr/>
        <a:lstStyle/>
        <a:p>
          <a:endParaRPr lang="en-US"/>
        </a:p>
      </dgm:t>
    </dgm:pt>
    <dgm:pt modelId="{B2021E07-A632-47E5-BF12-24EB877022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Sprint 2 = Execution/BUILD</a:t>
          </a:r>
          <a:endParaRPr lang="en-US"/>
        </a:p>
      </dgm:t>
    </dgm:pt>
    <dgm:pt modelId="{459DFB96-1780-443B-AF95-362459DFB70F}" type="parTrans" cxnId="{F87DAC70-2FFA-41C6-A01F-1BF1E8E3D4B6}">
      <dgm:prSet/>
      <dgm:spPr/>
      <dgm:t>
        <a:bodyPr/>
        <a:lstStyle/>
        <a:p>
          <a:endParaRPr lang="en-US"/>
        </a:p>
      </dgm:t>
    </dgm:pt>
    <dgm:pt modelId="{4BB497EF-0EAB-4DF9-A9EC-C177D43A09A5}" type="sibTrans" cxnId="{F87DAC70-2FFA-41C6-A01F-1BF1E8E3D4B6}">
      <dgm:prSet phldrT="3" phldr="0"/>
      <dgm:spPr/>
      <dgm:t>
        <a:bodyPr/>
        <a:lstStyle/>
        <a:p>
          <a:endParaRPr lang="en-US"/>
        </a:p>
      </dgm:t>
    </dgm:pt>
    <dgm:pt modelId="{88A2A21B-2F6D-422C-80C8-33C9528163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Sprint 3 = Presentation/Demo</a:t>
          </a:r>
          <a:endParaRPr lang="en-US"/>
        </a:p>
      </dgm:t>
    </dgm:pt>
    <dgm:pt modelId="{FC4067FA-799C-4530-9F60-04C8394BA4A6}" type="parTrans" cxnId="{868544F0-58D4-413A-AFAE-3F12469FEA51}">
      <dgm:prSet/>
      <dgm:spPr/>
      <dgm:t>
        <a:bodyPr/>
        <a:lstStyle/>
        <a:p>
          <a:endParaRPr lang="en-US"/>
        </a:p>
      </dgm:t>
    </dgm:pt>
    <dgm:pt modelId="{9614D0B6-C4AE-486C-B176-871F92349FA4}" type="sibTrans" cxnId="{868544F0-58D4-413A-AFAE-3F12469FEA51}">
      <dgm:prSet phldrT="4" phldr="0"/>
      <dgm:spPr/>
      <dgm:t>
        <a:bodyPr/>
        <a:lstStyle/>
        <a:p>
          <a:endParaRPr lang="en-US"/>
        </a:p>
      </dgm:t>
    </dgm:pt>
    <dgm:pt modelId="{3537598B-D71C-41D1-A902-688A12AA4BDD}" type="pres">
      <dgm:prSet presAssocID="{DC32EB48-88C0-4707-A81E-2B1A9E50FB42}" presName="root" presStyleCnt="0">
        <dgm:presLayoutVars>
          <dgm:dir/>
          <dgm:resizeHandles val="exact"/>
        </dgm:presLayoutVars>
      </dgm:prSet>
      <dgm:spPr/>
    </dgm:pt>
    <dgm:pt modelId="{3BD90813-F8CC-4BEA-9D03-CF3E1DF514EF}" type="pres">
      <dgm:prSet presAssocID="{B8DBAE4E-9636-40C6-BA5F-5727203379B4}" presName="compNode" presStyleCnt="0"/>
      <dgm:spPr/>
    </dgm:pt>
    <dgm:pt modelId="{B367C235-5AF9-48BE-80FA-07B946EF31DC}" type="pres">
      <dgm:prSet presAssocID="{B8DBAE4E-9636-40C6-BA5F-5727203379B4}" presName="iconBgRect" presStyleLbl="bgShp" presStyleIdx="0" presStyleCnt="4"/>
      <dgm:spPr/>
    </dgm:pt>
    <dgm:pt modelId="{8421B797-681B-4BB1-B2FB-EBC2F0B1F519}" type="pres">
      <dgm:prSet presAssocID="{B8DBAE4E-9636-40C6-BA5F-5727203379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EAE7A7-1F1D-49ED-9299-9AB67077442D}" type="pres">
      <dgm:prSet presAssocID="{B8DBAE4E-9636-40C6-BA5F-5727203379B4}" presName="spaceRect" presStyleCnt="0"/>
      <dgm:spPr/>
    </dgm:pt>
    <dgm:pt modelId="{2E62B117-B041-4465-8723-5654394DD3C3}" type="pres">
      <dgm:prSet presAssocID="{B8DBAE4E-9636-40C6-BA5F-5727203379B4}" presName="textRect" presStyleLbl="revTx" presStyleIdx="0" presStyleCnt="4">
        <dgm:presLayoutVars>
          <dgm:chMax val="1"/>
          <dgm:chPref val="1"/>
        </dgm:presLayoutVars>
      </dgm:prSet>
      <dgm:spPr/>
    </dgm:pt>
    <dgm:pt modelId="{14CC8062-CC2B-4563-A705-FF1191DC37FE}" type="pres">
      <dgm:prSet presAssocID="{7F0D8627-51E4-4ABF-B961-28E70856E58A}" presName="sibTrans" presStyleCnt="0"/>
      <dgm:spPr/>
    </dgm:pt>
    <dgm:pt modelId="{4E46EF22-2F09-404E-B521-B0FAFACEAE89}" type="pres">
      <dgm:prSet presAssocID="{98362664-4548-4CE1-99FF-4E6803E7ECB9}" presName="compNode" presStyleCnt="0"/>
      <dgm:spPr/>
    </dgm:pt>
    <dgm:pt modelId="{2126F2D1-7D6D-40C1-8C8F-B2F32632EC86}" type="pres">
      <dgm:prSet presAssocID="{98362664-4548-4CE1-99FF-4E6803E7ECB9}" presName="iconBgRect" presStyleLbl="bgShp" presStyleIdx="1" presStyleCnt="4"/>
      <dgm:spPr/>
    </dgm:pt>
    <dgm:pt modelId="{AB3E519C-6237-49B5-A739-1173CC244376}" type="pres">
      <dgm:prSet presAssocID="{98362664-4548-4CE1-99FF-4E6803E7EC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EBC3C5-158E-4E09-92F0-15D03D63F76A}" type="pres">
      <dgm:prSet presAssocID="{98362664-4548-4CE1-99FF-4E6803E7ECB9}" presName="spaceRect" presStyleCnt="0"/>
      <dgm:spPr/>
    </dgm:pt>
    <dgm:pt modelId="{E2B2C343-95FB-4290-8C9C-D7E6ED3DAECE}" type="pres">
      <dgm:prSet presAssocID="{98362664-4548-4CE1-99FF-4E6803E7ECB9}" presName="textRect" presStyleLbl="revTx" presStyleIdx="1" presStyleCnt="4">
        <dgm:presLayoutVars>
          <dgm:chMax val="1"/>
          <dgm:chPref val="1"/>
        </dgm:presLayoutVars>
      </dgm:prSet>
      <dgm:spPr/>
    </dgm:pt>
    <dgm:pt modelId="{3B136B2E-CAD3-4FE1-BC13-9871C4A61F83}" type="pres">
      <dgm:prSet presAssocID="{0E6E8495-9DBD-46AE-85E8-2014D2231550}" presName="sibTrans" presStyleCnt="0"/>
      <dgm:spPr/>
    </dgm:pt>
    <dgm:pt modelId="{133FCFDE-4817-4B95-8603-7DD0431FA84F}" type="pres">
      <dgm:prSet presAssocID="{B2021E07-A632-47E5-BF12-24EB87702237}" presName="compNode" presStyleCnt="0"/>
      <dgm:spPr/>
    </dgm:pt>
    <dgm:pt modelId="{F0358B2F-8288-463E-9E4F-899008058750}" type="pres">
      <dgm:prSet presAssocID="{B2021E07-A632-47E5-BF12-24EB87702237}" presName="iconBgRect" presStyleLbl="bgShp" presStyleIdx="2" presStyleCnt="4"/>
      <dgm:spPr/>
    </dgm:pt>
    <dgm:pt modelId="{88F5362D-7218-4ABE-8418-EF0AB6BE4A4A}" type="pres">
      <dgm:prSet presAssocID="{B2021E07-A632-47E5-BF12-24EB877022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F8DDE513-BD97-422F-A429-F2C211278B08}" type="pres">
      <dgm:prSet presAssocID="{B2021E07-A632-47E5-BF12-24EB87702237}" presName="spaceRect" presStyleCnt="0"/>
      <dgm:spPr/>
    </dgm:pt>
    <dgm:pt modelId="{21E8E02B-9C2C-4B88-BE41-8381B432C3EF}" type="pres">
      <dgm:prSet presAssocID="{B2021E07-A632-47E5-BF12-24EB87702237}" presName="textRect" presStyleLbl="revTx" presStyleIdx="2" presStyleCnt="4">
        <dgm:presLayoutVars>
          <dgm:chMax val="1"/>
          <dgm:chPref val="1"/>
        </dgm:presLayoutVars>
      </dgm:prSet>
      <dgm:spPr/>
    </dgm:pt>
    <dgm:pt modelId="{85AF4CC1-1EFF-4B99-9BE2-21E50BA24B64}" type="pres">
      <dgm:prSet presAssocID="{4BB497EF-0EAB-4DF9-A9EC-C177D43A09A5}" presName="sibTrans" presStyleCnt="0"/>
      <dgm:spPr/>
    </dgm:pt>
    <dgm:pt modelId="{34C3ECFB-9FDB-4B14-BFFB-0D9082ABE043}" type="pres">
      <dgm:prSet presAssocID="{88A2A21B-2F6D-422C-80C8-33C952816328}" presName="compNode" presStyleCnt="0"/>
      <dgm:spPr/>
    </dgm:pt>
    <dgm:pt modelId="{B20888F8-FE8C-404D-9A2C-808E373AB2CD}" type="pres">
      <dgm:prSet presAssocID="{88A2A21B-2F6D-422C-80C8-33C952816328}" presName="iconBgRect" presStyleLbl="bgShp" presStyleIdx="3" presStyleCnt="4"/>
      <dgm:spPr/>
    </dgm:pt>
    <dgm:pt modelId="{517B2D70-78B3-449A-8B8E-7A746EC9A14E}" type="pres">
      <dgm:prSet presAssocID="{88A2A21B-2F6D-422C-80C8-33C9528163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1FC4F4D-573E-4B41-B658-DAEE78B3881C}" type="pres">
      <dgm:prSet presAssocID="{88A2A21B-2F6D-422C-80C8-33C952816328}" presName="spaceRect" presStyleCnt="0"/>
      <dgm:spPr/>
    </dgm:pt>
    <dgm:pt modelId="{CC271415-1939-4FF2-BEB0-DAC394D15B5D}" type="pres">
      <dgm:prSet presAssocID="{88A2A21B-2F6D-422C-80C8-33C9528163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BA9E5E-1233-4BAF-AEE0-65D7D2EFFA2D}" type="presOf" srcId="{B2021E07-A632-47E5-BF12-24EB87702237}" destId="{21E8E02B-9C2C-4B88-BE41-8381B432C3EF}" srcOrd="0" destOrd="0" presId="urn:microsoft.com/office/officeart/2018/5/layout/IconCircleLabelList"/>
    <dgm:cxn modelId="{78D58263-8472-4B83-9716-7E5B69E0CF0F}" type="presOf" srcId="{DC32EB48-88C0-4707-A81E-2B1A9E50FB42}" destId="{3537598B-D71C-41D1-A902-688A12AA4BDD}" srcOrd="0" destOrd="0" presId="urn:microsoft.com/office/officeart/2018/5/layout/IconCircleLabelList"/>
    <dgm:cxn modelId="{C2AA2966-7C2E-40D6-AB9F-3C5B6AACEC70}" srcId="{DC32EB48-88C0-4707-A81E-2B1A9E50FB42}" destId="{98362664-4548-4CE1-99FF-4E6803E7ECB9}" srcOrd="1" destOrd="0" parTransId="{A7CB00B4-3DC2-4942-B900-B8F1A7D086C4}" sibTransId="{0E6E8495-9DBD-46AE-85E8-2014D2231550}"/>
    <dgm:cxn modelId="{F87DAC70-2FFA-41C6-A01F-1BF1E8E3D4B6}" srcId="{DC32EB48-88C0-4707-A81E-2B1A9E50FB42}" destId="{B2021E07-A632-47E5-BF12-24EB87702237}" srcOrd="2" destOrd="0" parTransId="{459DFB96-1780-443B-AF95-362459DFB70F}" sibTransId="{4BB497EF-0EAB-4DF9-A9EC-C177D43A09A5}"/>
    <dgm:cxn modelId="{7374B877-844A-4A5C-B73B-465D9354CEB5}" type="presOf" srcId="{98362664-4548-4CE1-99FF-4E6803E7ECB9}" destId="{E2B2C343-95FB-4290-8C9C-D7E6ED3DAECE}" srcOrd="0" destOrd="0" presId="urn:microsoft.com/office/officeart/2018/5/layout/IconCircleLabelList"/>
    <dgm:cxn modelId="{85D44B92-DBB9-4630-A49D-0C3828CF5A3E}" srcId="{DC32EB48-88C0-4707-A81E-2B1A9E50FB42}" destId="{B8DBAE4E-9636-40C6-BA5F-5727203379B4}" srcOrd="0" destOrd="0" parTransId="{7E5F7D21-8DCD-4D23-9A35-C634BB32432E}" sibTransId="{7F0D8627-51E4-4ABF-B961-28E70856E58A}"/>
    <dgm:cxn modelId="{CEB3A8C8-2540-4CDF-8B57-C97BCA86AB08}" type="presOf" srcId="{B8DBAE4E-9636-40C6-BA5F-5727203379B4}" destId="{2E62B117-B041-4465-8723-5654394DD3C3}" srcOrd="0" destOrd="0" presId="urn:microsoft.com/office/officeart/2018/5/layout/IconCircleLabelList"/>
    <dgm:cxn modelId="{F7F43DCF-AB5B-4417-A9F7-A20EE664EB7E}" type="presOf" srcId="{88A2A21B-2F6D-422C-80C8-33C952816328}" destId="{CC271415-1939-4FF2-BEB0-DAC394D15B5D}" srcOrd="0" destOrd="0" presId="urn:microsoft.com/office/officeart/2018/5/layout/IconCircleLabelList"/>
    <dgm:cxn modelId="{868544F0-58D4-413A-AFAE-3F12469FEA51}" srcId="{DC32EB48-88C0-4707-A81E-2B1A9E50FB42}" destId="{88A2A21B-2F6D-422C-80C8-33C952816328}" srcOrd="3" destOrd="0" parTransId="{FC4067FA-799C-4530-9F60-04C8394BA4A6}" sibTransId="{9614D0B6-C4AE-486C-B176-871F92349FA4}"/>
    <dgm:cxn modelId="{55C2588B-D1DC-4FD5-B02A-1687CFA650AE}" type="presParOf" srcId="{3537598B-D71C-41D1-A902-688A12AA4BDD}" destId="{3BD90813-F8CC-4BEA-9D03-CF3E1DF514EF}" srcOrd="0" destOrd="0" presId="urn:microsoft.com/office/officeart/2018/5/layout/IconCircleLabelList"/>
    <dgm:cxn modelId="{73FF011A-1257-41CB-949A-342DDE941E54}" type="presParOf" srcId="{3BD90813-F8CC-4BEA-9D03-CF3E1DF514EF}" destId="{B367C235-5AF9-48BE-80FA-07B946EF31DC}" srcOrd="0" destOrd="0" presId="urn:microsoft.com/office/officeart/2018/5/layout/IconCircleLabelList"/>
    <dgm:cxn modelId="{257525D9-4C58-4EFE-8C50-8CC8DA128073}" type="presParOf" srcId="{3BD90813-F8CC-4BEA-9D03-CF3E1DF514EF}" destId="{8421B797-681B-4BB1-B2FB-EBC2F0B1F519}" srcOrd="1" destOrd="0" presId="urn:microsoft.com/office/officeart/2018/5/layout/IconCircleLabelList"/>
    <dgm:cxn modelId="{C9109378-1595-49C6-BB47-3F495F437A70}" type="presParOf" srcId="{3BD90813-F8CC-4BEA-9D03-CF3E1DF514EF}" destId="{28EAE7A7-1F1D-49ED-9299-9AB67077442D}" srcOrd="2" destOrd="0" presId="urn:microsoft.com/office/officeart/2018/5/layout/IconCircleLabelList"/>
    <dgm:cxn modelId="{084185A9-0E77-415E-9CA4-E9160062AAF7}" type="presParOf" srcId="{3BD90813-F8CC-4BEA-9D03-CF3E1DF514EF}" destId="{2E62B117-B041-4465-8723-5654394DD3C3}" srcOrd="3" destOrd="0" presId="urn:microsoft.com/office/officeart/2018/5/layout/IconCircleLabelList"/>
    <dgm:cxn modelId="{A5D7D6B2-5CAD-4329-BA82-CD31B974B767}" type="presParOf" srcId="{3537598B-D71C-41D1-A902-688A12AA4BDD}" destId="{14CC8062-CC2B-4563-A705-FF1191DC37FE}" srcOrd="1" destOrd="0" presId="urn:microsoft.com/office/officeart/2018/5/layout/IconCircleLabelList"/>
    <dgm:cxn modelId="{ED4630ED-31FD-4E2C-98BE-CBE0DCBE2117}" type="presParOf" srcId="{3537598B-D71C-41D1-A902-688A12AA4BDD}" destId="{4E46EF22-2F09-404E-B521-B0FAFACEAE89}" srcOrd="2" destOrd="0" presId="urn:microsoft.com/office/officeart/2018/5/layout/IconCircleLabelList"/>
    <dgm:cxn modelId="{B4821D77-EACB-45B7-A2D0-91866318CE77}" type="presParOf" srcId="{4E46EF22-2F09-404E-B521-B0FAFACEAE89}" destId="{2126F2D1-7D6D-40C1-8C8F-B2F32632EC86}" srcOrd="0" destOrd="0" presId="urn:microsoft.com/office/officeart/2018/5/layout/IconCircleLabelList"/>
    <dgm:cxn modelId="{6A47153A-229B-4389-8612-EF5AFAA1F744}" type="presParOf" srcId="{4E46EF22-2F09-404E-B521-B0FAFACEAE89}" destId="{AB3E519C-6237-49B5-A739-1173CC244376}" srcOrd="1" destOrd="0" presId="urn:microsoft.com/office/officeart/2018/5/layout/IconCircleLabelList"/>
    <dgm:cxn modelId="{E7B4DC91-5A65-4310-B560-BCAB70455A6E}" type="presParOf" srcId="{4E46EF22-2F09-404E-B521-B0FAFACEAE89}" destId="{ADEBC3C5-158E-4E09-92F0-15D03D63F76A}" srcOrd="2" destOrd="0" presId="urn:microsoft.com/office/officeart/2018/5/layout/IconCircleLabelList"/>
    <dgm:cxn modelId="{47C72788-A0A2-473B-A3EF-13A62E984086}" type="presParOf" srcId="{4E46EF22-2F09-404E-B521-B0FAFACEAE89}" destId="{E2B2C343-95FB-4290-8C9C-D7E6ED3DAECE}" srcOrd="3" destOrd="0" presId="urn:microsoft.com/office/officeart/2018/5/layout/IconCircleLabelList"/>
    <dgm:cxn modelId="{7D912FEE-B312-4502-89B0-764FC577241B}" type="presParOf" srcId="{3537598B-D71C-41D1-A902-688A12AA4BDD}" destId="{3B136B2E-CAD3-4FE1-BC13-9871C4A61F83}" srcOrd="3" destOrd="0" presId="urn:microsoft.com/office/officeart/2018/5/layout/IconCircleLabelList"/>
    <dgm:cxn modelId="{9CA94ED0-6B60-44FF-98FF-57081A72CF85}" type="presParOf" srcId="{3537598B-D71C-41D1-A902-688A12AA4BDD}" destId="{133FCFDE-4817-4B95-8603-7DD0431FA84F}" srcOrd="4" destOrd="0" presId="urn:microsoft.com/office/officeart/2018/5/layout/IconCircleLabelList"/>
    <dgm:cxn modelId="{BB0FEB88-1840-424C-87F7-2DC07381094A}" type="presParOf" srcId="{133FCFDE-4817-4B95-8603-7DD0431FA84F}" destId="{F0358B2F-8288-463E-9E4F-899008058750}" srcOrd="0" destOrd="0" presId="urn:microsoft.com/office/officeart/2018/5/layout/IconCircleLabelList"/>
    <dgm:cxn modelId="{4914ADAA-C09B-49B9-9E7B-ACCB966D6596}" type="presParOf" srcId="{133FCFDE-4817-4B95-8603-7DD0431FA84F}" destId="{88F5362D-7218-4ABE-8418-EF0AB6BE4A4A}" srcOrd="1" destOrd="0" presId="urn:microsoft.com/office/officeart/2018/5/layout/IconCircleLabelList"/>
    <dgm:cxn modelId="{B549BAC2-4864-4B63-863E-09DF075F1C76}" type="presParOf" srcId="{133FCFDE-4817-4B95-8603-7DD0431FA84F}" destId="{F8DDE513-BD97-422F-A429-F2C211278B08}" srcOrd="2" destOrd="0" presId="urn:microsoft.com/office/officeart/2018/5/layout/IconCircleLabelList"/>
    <dgm:cxn modelId="{77907A51-678A-41FE-8307-575BD713C35A}" type="presParOf" srcId="{133FCFDE-4817-4B95-8603-7DD0431FA84F}" destId="{21E8E02B-9C2C-4B88-BE41-8381B432C3EF}" srcOrd="3" destOrd="0" presId="urn:microsoft.com/office/officeart/2018/5/layout/IconCircleLabelList"/>
    <dgm:cxn modelId="{6C912812-21D5-439C-A836-DB361F75DB28}" type="presParOf" srcId="{3537598B-D71C-41D1-A902-688A12AA4BDD}" destId="{85AF4CC1-1EFF-4B99-9BE2-21E50BA24B64}" srcOrd="5" destOrd="0" presId="urn:microsoft.com/office/officeart/2018/5/layout/IconCircleLabelList"/>
    <dgm:cxn modelId="{0C90AF20-E3BC-46A6-B1CB-5CD9DDD1EA4C}" type="presParOf" srcId="{3537598B-D71C-41D1-A902-688A12AA4BDD}" destId="{34C3ECFB-9FDB-4B14-BFFB-0D9082ABE043}" srcOrd="6" destOrd="0" presId="urn:microsoft.com/office/officeart/2018/5/layout/IconCircleLabelList"/>
    <dgm:cxn modelId="{3C516A50-CC02-4A37-A13A-62F34242D707}" type="presParOf" srcId="{34C3ECFB-9FDB-4B14-BFFB-0D9082ABE043}" destId="{B20888F8-FE8C-404D-9A2C-808E373AB2CD}" srcOrd="0" destOrd="0" presId="urn:microsoft.com/office/officeart/2018/5/layout/IconCircleLabelList"/>
    <dgm:cxn modelId="{CD6B5519-D507-4BC7-8F86-F53BAB85F5B7}" type="presParOf" srcId="{34C3ECFB-9FDB-4B14-BFFB-0D9082ABE043}" destId="{517B2D70-78B3-449A-8B8E-7A746EC9A14E}" srcOrd="1" destOrd="0" presId="urn:microsoft.com/office/officeart/2018/5/layout/IconCircleLabelList"/>
    <dgm:cxn modelId="{11ADF869-A2ED-4DEA-B348-FF7A0945CFDB}" type="presParOf" srcId="{34C3ECFB-9FDB-4B14-BFFB-0D9082ABE043}" destId="{21FC4F4D-573E-4B41-B658-DAEE78B3881C}" srcOrd="2" destOrd="0" presId="urn:microsoft.com/office/officeart/2018/5/layout/IconCircleLabelList"/>
    <dgm:cxn modelId="{00DE292A-E280-477C-9BA0-7148F0907F13}" type="presParOf" srcId="{34C3ECFB-9FDB-4B14-BFFB-0D9082ABE043}" destId="{CC271415-1939-4FF2-BEB0-DAC394D15B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294D9-E280-4568-A025-004A0C8407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2EB23C6-DB39-4CF4-B793-3EA040235684}">
      <dgm:prSet/>
      <dgm:spPr/>
      <dgm:t>
        <a:bodyPr/>
        <a:lstStyle/>
        <a:p>
          <a:r>
            <a:rPr lang="en-GB" b="1"/>
            <a:t>As a Data Operations Manager, I want a comprehensive monitoring strategy so that our team can effectively observe pipeline health.</a:t>
          </a:r>
          <a:endParaRPr lang="en-GB"/>
        </a:p>
      </dgm:t>
    </dgm:pt>
    <dgm:pt modelId="{1020A01F-A4C9-47FF-A642-5CEFD7344AB8}" type="parTrans" cxnId="{B3520B7B-CE02-48DB-95B9-9F705BD4C290}">
      <dgm:prSet/>
      <dgm:spPr/>
      <dgm:t>
        <a:bodyPr/>
        <a:lstStyle/>
        <a:p>
          <a:endParaRPr lang="en-GB"/>
        </a:p>
      </dgm:t>
    </dgm:pt>
    <dgm:pt modelId="{7E853D2A-05D2-4E15-BCC9-BA6D629CF0F0}" type="sibTrans" cxnId="{B3520B7B-CE02-48DB-95B9-9F705BD4C290}">
      <dgm:prSet/>
      <dgm:spPr/>
      <dgm:t>
        <a:bodyPr/>
        <a:lstStyle/>
        <a:p>
          <a:endParaRPr lang="en-GB"/>
        </a:p>
      </dgm:t>
    </dgm:pt>
    <dgm:pt modelId="{7058E815-7178-4718-8013-382E9589D03D}">
      <dgm:prSet/>
      <dgm:spPr/>
      <dgm:t>
        <a:bodyPr/>
        <a:lstStyle/>
        <a:p>
          <a:r>
            <a:rPr lang="en-GB" b="1"/>
            <a:t>As a Data Operations Manager, I want a comprehensive logging strategy so that our team can effectively troubleshoot pipeline issues.</a:t>
          </a:r>
          <a:endParaRPr lang="en-GB"/>
        </a:p>
      </dgm:t>
    </dgm:pt>
    <dgm:pt modelId="{F6715C24-F9BF-4D17-9D43-E81521BD8562}" type="parTrans" cxnId="{10F6ED28-27BB-41F2-A0BC-92665A20A414}">
      <dgm:prSet/>
      <dgm:spPr/>
      <dgm:t>
        <a:bodyPr/>
        <a:lstStyle/>
        <a:p>
          <a:endParaRPr lang="en-GB"/>
        </a:p>
      </dgm:t>
    </dgm:pt>
    <dgm:pt modelId="{F42C4373-8C37-4392-B975-29BFD309D8F3}" type="sibTrans" cxnId="{10F6ED28-27BB-41F2-A0BC-92665A20A414}">
      <dgm:prSet/>
      <dgm:spPr/>
      <dgm:t>
        <a:bodyPr/>
        <a:lstStyle/>
        <a:p>
          <a:endParaRPr lang="en-GB"/>
        </a:p>
      </dgm:t>
    </dgm:pt>
    <dgm:pt modelId="{6383EB5A-793F-4F3B-ACC5-FFE203C1527E}">
      <dgm:prSet/>
      <dgm:spPr/>
      <dgm:t>
        <a:bodyPr/>
        <a:lstStyle/>
        <a:p>
          <a:r>
            <a:rPr lang="en-GB" b="1"/>
            <a:t>As a Data Engineering Team Lead, I want to understand current monitoring gaps so that I can prioritise observability improvements.</a:t>
          </a:r>
          <a:endParaRPr lang="en-GB"/>
        </a:p>
      </dgm:t>
    </dgm:pt>
    <dgm:pt modelId="{53ED7036-3978-4A9F-A32A-0343D5D6DA5E}" type="parTrans" cxnId="{E0DA7645-3B7F-46EA-AF46-41FB346D2F7D}">
      <dgm:prSet/>
      <dgm:spPr/>
      <dgm:t>
        <a:bodyPr/>
        <a:lstStyle/>
        <a:p>
          <a:endParaRPr lang="en-GB"/>
        </a:p>
      </dgm:t>
    </dgm:pt>
    <dgm:pt modelId="{F7E1DE3A-B05C-4E97-AEDC-00260FEBA914}" type="sibTrans" cxnId="{E0DA7645-3B7F-46EA-AF46-41FB346D2F7D}">
      <dgm:prSet/>
      <dgm:spPr/>
      <dgm:t>
        <a:bodyPr/>
        <a:lstStyle/>
        <a:p>
          <a:endParaRPr lang="en-GB"/>
        </a:p>
      </dgm:t>
    </dgm:pt>
    <dgm:pt modelId="{7D2145FD-75D8-4ED1-AB36-6511D304ED82}">
      <dgm:prSet/>
      <dgm:spPr/>
      <dgm:t>
        <a:bodyPr/>
        <a:lstStyle/>
        <a:p>
          <a:r>
            <a:rPr lang="en-GB" b="1"/>
            <a:t>As a Data Operations Team, I want email notifications for critical pipeline failures so that we can respond quickly to issues.</a:t>
          </a:r>
          <a:endParaRPr lang="en-GB"/>
        </a:p>
      </dgm:t>
    </dgm:pt>
    <dgm:pt modelId="{50922CCA-2619-4FCB-8711-4D2B61090BEF}" type="parTrans" cxnId="{0BAB27C4-DDDA-4B2A-ADD2-1F8109646159}">
      <dgm:prSet/>
      <dgm:spPr/>
      <dgm:t>
        <a:bodyPr/>
        <a:lstStyle/>
        <a:p>
          <a:endParaRPr lang="en-GB"/>
        </a:p>
      </dgm:t>
    </dgm:pt>
    <dgm:pt modelId="{1A825390-BDD0-49F1-9E22-5F00D8FC796D}" type="sibTrans" cxnId="{0BAB27C4-DDDA-4B2A-ADD2-1F8109646159}">
      <dgm:prSet/>
      <dgm:spPr/>
      <dgm:t>
        <a:bodyPr/>
        <a:lstStyle/>
        <a:p>
          <a:endParaRPr lang="en-GB"/>
        </a:p>
      </dgm:t>
    </dgm:pt>
    <dgm:pt modelId="{0A4D39FB-3DD0-477C-A9BF-E7A25758CA69}">
      <dgm:prSet/>
      <dgm:spPr/>
      <dgm:t>
        <a:bodyPr/>
        <a:lstStyle/>
        <a:p>
          <a:r>
            <a:rPr lang="en-GB" b="1"/>
            <a:t>As a Data Engineer, I want structured logging in our ETL pipeline so that I can track execution progress and identify issues.</a:t>
          </a:r>
          <a:endParaRPr lang="en-GB"/>
        </a:p>
      </dgm:t>
    </dgm:pt>
    <dgm:pt modelId="{558E0B99-8577-4147-9A3D-BA046D7BF5E5}" type="parTrans" cxnId="{6B98B40A-E21E-4BBB-A3C4-BF1AA049B752}">
      <dgm:prSet/>
      <dgm:spPr/>
      <dgm:t>
        <a:bodyPr/>
        <a:lstStyle/>
        <a:p>
          <a:endParaRPr lang="en-GB"/>
        </a:p>
      </dgm:t>
    </dgm:pt>
    <dgm:pt modelId="{CB507643-C4F7-4405-8AD3-6D5FE5F04336}" type="sibTrans" cxnId="{6B98B40A-E21E-4BBB-A3C4-BF1AA049B752}">
      <dgm:prSet/>
      <dgm:spPr/>
      <dgm:t>
        <a:bodyPr/>
        <a:lstStyle/>
        <a:p>
          <a:endParaRPr lang="en-GB"/>
        </a:p>
      </dgm:t>
    </dgm:pt>
    <dgm:pt modelId="{F913F762-DAED-4313-B692-412EFBB47ED5}">
      <dgm:prSet/>
      <dgm:spPr/>
      <dgm:t>
        <a:bodyPr/>
        <a:lstStyle/>
        <a:p>
          <a:r>
            <a:rPr lang="en-GB" b="1"/>
            <a:t>As a Data Engineer, I want to monitor database connectivity so that I can detect connection issues before they cause pipeline failures.</a:t>
          </a:r>
          <a:endParaRPr lang="en-GB"/>
        </a:p>
      </dgm:t>
    </dgm:pt>
    <dgm:pt modelId="{7A2FF24C-FFCF-439B-9869-1AD53EDF4CE2}" type="parTrans" cxnId="{3322A92B-80B2-41C7-9C38-3E9F3B6E9203}">
      <dgm:prSet/>
      <dgm:spPr/>
      <dgm:t>
        <a:bodyPr/>
        <a:lstStyle/>
        <a:p>
          <a:endParaRPr lang="en-GB"/>
        </a:p>
      </dgm:t>
    </dgm:pt>
    <dgm:pt modelId="{A3B6BF14-4834-48DE-9A45-B3E45DA9B521}" type="sibTrans" cxnId="{3322A92B-80B2-41C7-9C38-3E9F3B6E9203}">
      <dgm:prSet/>
      <dgm:spPr/>
      <dgm:t>
        <a:bodyPr/>
        <a:lstStyle/>
        <a:p>
          <a:endParaRPr lang="en-GB"/>
        </a:p>
      </dgm:t>
    </dgm:pt>
    <dgm:pt modelId="{6C5865D2-41BE-4528-ABA1-6FB278A26479}">
      <dgm:prSet/>
      <dgm:spPr/>
      <dgm:t>
        <a:bodyPr/>
        <a:lstStyle/>
        <a:p>
          <a:r>
            <a:rPr lang="en-GB" b="1"/>
            <a:t>As a Data Engineer, I want a clear incident response process so that I can quickly resolve pipeline failures.</a:t>
          </a:r>
          <a:endParaRPr lang="en-GB"/>
        </a:p>
      </dgm:t>
    </dgm:pt>
    <dgm:pt modelId="{1922245A-EB57-47D0-A990-6F3901900A7C}" type="parTrans" cxnId="{CB149965-1EA8-4D1B-B7D6-86F6AF18B126}">
      <dgm:prSet/>
      <dgm:spPr/>
      <dgm:t>
        <a:bodyPr/>
        <a:lstStyle/>
        <a:p>
          <a:endParaRPr lang="en-GB"/>
        </a:p>
      </dgm:t>
    </dgm:pt>
    <dgm:pt modelId="{993AA783-6CD2-4683-AB04-6D268A7B4B4F}" type="sibTrans" cxnId="{CB149965-1EA8-4D1B-B7D6-86F6AF18B126}">
      <dgm:prSet/>
      <dgm:spPr/>
      <dgm:t>
        <a:bodyPr/>
        <a:lstStyle/>
        <a:p>
          <a:endParaRPr lang="en-GB"/>
        </a:p>
      </dgm:t>
    </dgm:pt>
    <dgm:pt modelId="{B9FC132E-717B-4399-AF9B-CA70CFC546B0}" type="pres">
      <dgm:prSet presAssocID="{896294D9-E280-4568-A025-004A0C8407EE}" presName="linear" presStyleCnt="0">
        <dgm:presLayoutVars>
          <dgm:animLvl val="lvl"/>
          <dgm:resizeHandles val="exact"/>
        </dgm:presLayoutVars>
      </dgm:prSet>
      <dgm:spPr/>
    </dgm:pt>
    <dgm:pt modelId="{3EA4CBC5-CA85-4A5C-8309-9E6092A0373D}" type="pres">
      <dgm:prSet presAssocID="{E2EB23C6-DB39-4CF4-B793-3EA04023568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6DA945F-C624-45B5-B80C-01162FE3ADE1}" type="pres">
      <dgm:prSet presAssocID="{7E853D2A-05D2-4E15-BCC9-BA6D629CF0F0}" presName="spacer" presStyleCnt="0"/>
      <dgm:spPr/>
    </dgm:pt>
    <dgm:pt modelId="{B9E6A4DE-225A-4123-A626-7A4A433B067C}" type="pres">
      <dgm:prSet presAssocID="{7058E815-7178-4718-8013-382E9589D03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3691AE4-4B40-4DDE-A9C0-D37576894E90}" type="pres">
      <dgm:prSet presAssocID="{F42C4373-8C37-4392-B975-29BFD309D8F3}" presName="spacer" presStyleCnt="0"/>
      <dgm:spPr/>
    </dgm:pt>
    <dgm:pt modelId="{50BAB358-FFC7-4E4D-BD0D-18656036A8CE}" type="pres">
      <dgm:prSet presAssocID="{6383EB5A-793F-4F3B-ACC5-FFE203C1527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D894BEA-17F5-4622-9DBA-34C6CFA89089}" type="pres">
      <dgm:prSet presAssocID="{F7E1DE3A-B05C-4E97-AEDC-00260FEBA914}" presName="spacer" presStyleCnt="0"/>
      <dgm:spPr/>
    </dgm:pt>
    <dgm:pt modelId="{DF1972C7-3029-47ED-92C6-804B9C8EF60A}" type="pres">
      <dgm:prSet presAssocID="{7D2145FD-75D8-4ED1-AB36-6511D304ED8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E2D899D-733F-4536-B8B3-6169FC48FBE2}" type="pres">
      <dgm:prSet presAssocID="{1A825390-BDD0-49F1-9E22-5F00D8FC796D}" presName="spacer" presStyleCnt="0"/>
      <dgm:spPr/>
    </dgm:pt>
    <dgm:pt modelId="{1BC1DD81-B368-406F-AD73-A2DB28484EBF}" type="pres">
      <dgm:prSet presAssocID="{0A4D39FB-3DD0-477C-A9BF-E7A25758CA6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F4A7A4E-3A4B-4645-B61B-936FC6A4546A}" type="pres">
      <dgm:prSet presAssocID="{CB507643-C4F7-4405-8AD3-6D5FE5F04336}" presName="spacer" presStyleCnt="0"/>
      <dgm:spPr/>
    </dgm:pt>
    <dgm:pt modelId="{BE390993-CA49-430B-BA3A-479B07044711}" type="pres">
      <dgm:prSet presAssocID="{F913F762-DAED-4313-B692-412EFBB47ED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5822449-9932-41CA-A714-701C005CC444}" type="pres">
      <dgm:prSet presAssocID="{A3B6BF14-4834-48DE-9A45-B3E45DA9B521}" presName="spacer" presStyleCnt="0"/>
      <dgm:spPr/>
    </dgm:pt>
    <dgm:pt modelId="{D8707E61-7A3C-4917-B753-A7290CA21B48}" type="pres">
      <dgm:prSet presAssocID="{6C5865D2-41BE-4528-ABA1-6FB278A26479}" presName="parentText" presStyleLbl="node1" presStyleIdx="6" presStyleCnt="7" custLinFactNeighborX="-191" custLinFactNeighborY="80842">
        <dgm:presLayoutVars>
          <dgm:chMax val="0"/>
          <dgm:bulletEnabled val="1"/>
        </dgm:presLayoutVars>
      </dgm:prSet>
      <dgm:spPr/>
    </dgm:pt>
  </dgm:ptLst>
  <dgm:cxnLst>
    <dgm:cxn modelId="{6B98B40A-E21E-4BBB-A3C4-BF1AA049B752}" srcId="{896294D9-E280-4568-A025-004A0C8407EE}" destId="{0A4D39FB-3DD0-477C-A9BF-E7A25758CA69}" srcOrd="4" destOrd="0" parTransId="{558E0B99-8577-4147-9A3D-BA046D7BF5E5}" sibTransId="{CB507643-C4F7-4405-8AD3-6D5FE5F04336}"/>
    <dgm:cxn modelId="{10F6ED28-27BB-41F2-A0BC-92665A20A414}" srcId="{896294D9-E280-4568-A025-004A0C8407EE}" destId="{7058E815-7178-4718-8013-382E9589D03D}" srcOrd="1" destOrd="0" parTransId="{F6715C24-F9BF-4D17-9D43-E81521BD8562}" sibTransId="{F42C4373-8C37-4392-B975-29BFD309D8F3}"/>
    <dgm:cxn modelId="{3322A92B-80B2-41C7-9C38-3E9F3B6E9203}" srcId="{896294D9-E280-4568-A025-004A0C8407EE}" destId="{F913F762-DAED-4313-B692-412EFBB47ED5}" srcOrd="5" destOrd="0" parTransId="{7A2FF24C-FFCF-439B-9869-1AD53EDF4CE2}" sibTransId="{A3B6BF14-4834-48DE-9A45-B3E45DA9B521}"/>
    <dgm:cxn modelId="{D5D3112F-EA7C-4DEC-A6A0-04C2F92DE2F1}" type="presOf" srcId="{6C5865D2-41BE-4528-ABA1-6FB278A26479}" destId="{D8707E61-7A3C-4917-B753-A7290CA21B48}" srcOrd="0" destOrd="0" presId="urn:microsoft.com/office/officeart/2005/8/layout/vList2"/>
    <dgm:cxn modelId="{60D29A3B-2155-4E97-815D-A3ACF3500148}" type="presOf" srcId="{6383EB5A-793F-4F3B-ACC5-FFE203C1527E}" destId="{50BAB358-FFC7-4E4D-BD0D-18656036A8CE}" srcOrd="0" destOrd="0" presId="urn:microsoft.com/office/officeart/2005/8/layout/vList2"/>
    <dgm:cxn modelId="{E0DA7645-3B7F-46EA-AF46-41FB346D2F7D}" srcId="{896294D9-E280-4568-A025-004A0C8407EE}" destId="{6383EB5A-793F-4F3B-ACC5-FFE203C1527E}" srcOrd="2" destOrd="0" parTransId="{53ED7036-3978-4A9F-A32A-0343D5D6DA5E}" sibTransId="{F7E1DE3A-B05C-4E97-AEDC-00260FEBA914}"/>
    <dgm:cxn modelId="{CB149965-1EA8-4D1B-B7D6-86F6AF18B126}" srcId="{896294D9-E280-4568-A025-004A0C8407EE}" destId="{6C5865D2-41BE-4528-ABA1-6FB278A26479}" srcOrd="6" destOrd="0" parTransId="{1922245A-EB57-47D0-A990-6F3901900A7C}" sibTransId="{993AA783-6CD2-4683-AB04-6D268A7B4B4F}"/>
    <dgm:cxn modelId="{44442278-2709-44AF-A4F1-6BD70A753E53}" type="presOf" srcId="{0A4D39FB-3DD0-477C-A9BF-E7A25758CA69}" destId="{1BC1DD81-B368-406F-AD73-A2DB28484EBF}" srcOrd="0" destOrd="0" presId="urn:microsoft.com/office/officeart/2005/8/layout/vList2"/>
    <dgm:cxn modelId="{B3520B7B-CE02-48DB-95B9-9F705BD4C290}" srcId="{896294D9-E280-4568-A025-004A0C8407EE}" destId="{E2EB23C6-DB39-4CF4-B793-3EA040235684}" srcOrd="0" destOrd="0" parTransId="{1020A01F-A4C9-47FF-A642-5CEFD7344AB8}" sibTransId="{7E853D2A-05D2-4E15-BCC9-BA6D629CF0F0}"/>
    <dgm:cxn modelId="{C7699A8B-C353-427D-9996-FCBE598EC9B4}" type="presOf" srcId="{7D2145FD-75D8-4ED1-AB36-6511D304ED82}" destId="{DF1972C7-3029-47ED-92C6-804B9C8EF60A}" srcOrd="0" destOrd="0" presId="urn:microsoft.com/office/officeart/2005/8/layout/vList2"/>
    <dgm:cxn modelId="{57CB67A0-158B-427D-996D-33DDA0A6FB10}" type="presOf" srcId="{7058E815-7178-4718-8013-382E9589D03D}" destId="{B9E6A4DE-225A-4123-A626-7A4A433B067C}" srcOrd="0" destOrd="0" presId="urn:microsoft.com/office/officeart/2005/8/layout/vList2"/>
    <dgm:cxn modelId="{8C23CCA0-D62A-4128-B865-77ECF6EC2DE2}" type="presOf" srcId="{896294D9-E280-4568-A025-004A0C8407EE}" destId="{B9FC132E-717B-4399-AF9B-CA70CFC546B0}" srcOrd="0" destOrd="0" presId="urn:microsoft.com/office/officeart/2005/8/layout/vList2"/>
    <dgm:cxn modelId="{52394DBA-BC71-4D2E-90D8-6765EEBFF823}" type="presOf" srcId="{F913F762-DAED-4313-B692-412EFBB47ED5}" destId="{BE390993-CA49-430B-BA3A-479B07044711}" srcOrd="0" destOrd="0" presId="urn:microsoft.com/office/officeart/2005/8/layout/vList2"/>
    <dgm:cxn modelId="{0BAB27C4-DDDA-4B2A-ADD2-1F8109646159}" srcId="{896294D9-E280-4568-A025-004A0C8407EE}" destId="{7D2145FD-75D8-4ED1-AB36-6511D304ED82}" srcOrd="3" destOrd="0" parTransId="{50922CCA-2619-4FCB-8711-4D2B61090BEF}" sibTransId="{1A825390-BDD0-49F1-9E22-5F00D8FC796D}"/>
    <dgm:cxn modelId="{846577EF-5C1C-42B3-B0F0-0D7C56722561}" type="presOf" srcId="{E2EB23C6-DB39-4CF4-B793-3EA040235684}" destId="{3EA4CBC5-CA85-4A5C-8309-9E6092A0373D}" srcOrd="0" destOrd="0" presId="urn:microsoft.com/office/officeart/2005/8/layout/vList2"/>
    <dgm:cxn modelId="{663B12EC-7F06-455A-A021-9A5AF8A3A852}" type="presParOf" srcId="{B9FC132E-717B-4399-AF9B-CA70CFC546B0}" destId="{3EA4CBC5-CA85-4A5C-8309-9E6092A0373D}" srcOrd="0" destOrd="0" presId="urn:microsoft.com/office/officeart/2005/8/layout/vList2"/>
    <dgm:cxn modelId="{C8C553B3-3608-48EA-9EBB-3C9C70EEBB7C}" type="presParOf" srcId="{B9FC132E-717B-4399-AF9B-CA70CFC546B0}" destId="{E6DA945F-C624-45B5-B80C-01162FE3ADE1}" srcOrd="1" destOrd="0" presId="urn:microsoft.com/office/officeart/2005/8/layout/vList2"/>
    <dgm:cxn modelId="{D05C2F2D-2D5E-4855-AC94-6CA476D25CF6}" type="presParOf" srcId="{B9FC132E-717B-4399-AF9B-CA70CFC546B0}" destId="{B9E6A4DE-225A-4123-A626-7A4A433B067C}" srcOrd="2" destOrd="0" presId="urn:microsoft.com/office/officeart/2005/8/layout/vList2"/>
    <dgm:cxn modelId="{DCAFDB6B-D3E2-49A8-9C15-24322D7F58DC}" type="presParOf" srcId="{B9FC132E-717B-4399-AF9B-CA70CFC546B0}" destId="{B3691AE4-4B40-4DDE-A9C0-D37576894E90}" srcOrd="3" destOrd="0" presId="urn:microsoft.com/office/officeart/2005/8/layout/vList2"/>
    <dgm:cxn modelId="{3B7DFADE-8798-453E-98BB-17C402341F7B}" type="presParOf" srcId="{B9FC132E-717B-4399-AF9B-CA70CFC546B0}" destId="{50BAB358-FFC7-4E4D-BD0D-18656036A8CE}" srcOrd="4" destOrd="0" presId="urn:microsoft.com/office/officeart/2005/8/layout/vList2"/>
    <dgm:cxn modelId="{C8E23CE3-8094-48FB-A985-3C2022AF8B54}" type="presParOf" srcId="{B9FC132E-717B-4399-AF9B-CA70CFC546B0}" destId="{ED894BEA-17F5-4622-9DBA-34C6CFA89089}" srcOrd="5" destOrd="0" presId="urn:microsoft.com/office/officeart/2005/8/layout/vList2"/>
    <dgm:cxn modelId="{CF39CC16-91D9-4BA4-8A45-36858B7ED8CC}" type="presParOf" srcId="{B9FC132E-717B-4399-AF9B-CA70CFC546B0}" destId="{DF1972C7-3029-47ED-92C6-804B9C8EF60A}" srcOrd="6" destOrd="0" presId="urn:microsoft.com/office/officeart/2005/8/layout/vList2"/>
    <dgm:cxn modelId="{E44E7A70-C0AA-4301-B6CC-032ABD9B659C}" type="presParOf" srcId="{B9FC132E-717B-4399-AF9B-CA70CFC546B0}" destId="{2E2D899D-733F-4536-B8B3-6169FC48FBE2}" srcOrd="7" destOrd="0" presId="urn:microsoft.com/office/officeart/2005/8/layout/vList2"/>
    <dgm:cxn modelId="{CC74830D-F261-4912-8F65-705BA1F9566D}" type="presParOf" srcId="{B9FC132E-717B-4399-AF9B-CA70CFC546B0}" destId="{1BC1DD81-B368-406F-AD73-A2DB28484EBF}" srcOrd="8" destOrd="0" presId="urn:microsoft.com/office/officeart/2005/8/layout/vList2"/>
    <dgm:cxn modelId="{6E3E2FF5-D2BA-4219-A7BD-B88125099A59}" type="presParOf" srcId="{B9FC132E-717B-4399-AF9B-CA70CFC546B0}" destId="{0F4A7A4E-3A4B-4645-B61B-936FC6A4546A}" srcOrd="9" destOrd="0" presId="urn:microsoft.com/office/officeart/2005/8/layout/vList2"/>
    <dgm:cxn modelId="{BD9FCDBA-627D-4E4D-874D-DFBFF4753E53}" type="presParOf" srcId="{B9FC132E-717B-4399-AF9B-CA70CFC546B0}" destId="{BE390993-CA49-430B-BA3A-479B07044711}" srcOrd="10" destOrd="0" presId="urn:microsoft.com/office/officeart/2005/8/layout/vList2"/>
    <dgm:cxn modelId="{50DD7E70-8525-456F-8FA0-F80A8C554A49}" type="presParOf" srcId="{B9FC132E-717B-4399-AF9B-CA70CFC546B0}" destId="{B5822449-9932-41CA-A714-701C005CC444}" srcOrd="11" destOrd="0" presId="urn:microsoft.com/office/officeart/2005/8/layout/vList2"/>
    <dgm:cxn modelId="{5A39BA89-ED6F-4870-863D-DE5F730012B4}" type="presParOf" srcId="{B9FC132E-717B-4399-AF9B-CA70CFC546B0}" destId="{D8707E61-7A3C-4917-B753-A7290CA21B4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49EB4B-A895-4490-8010-F894D82132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B576E1-B32F-4CA7-B727-D43F31C1DAED}">
      <dgm:prSet/>
      <dgm:spPr/>
      <dgm:t>
        <a:bodyPr/>
        <a:lstStyle/>
        <a:p>
          <a:r>
            <a:rPr lang="en-GB"/>
            <a:t>Summarise important points.</a:t>
          </a:r>
          <a:endParaRPr lang="en-US"/>
        </a:p>
      </dgm:t>
    </dgm:pt>
    <dgm:pt modelId="{FF010717-F0AD-4F71-8E27-86222BF31F34}" type="parTrans" cxnId="{A604D87D-2E21-4E11-82DC-9AC193D983F4}">
      <dgm:prSet/>
      <dgm:spPr/>
      <dgm:t>
        <a:bodyPr/>
        <a:lstStyle/>
        <a:p>
          <a:endParaRPr lang="en-US"/>
        </a:p>
      </dgm:t>
    </dgm:pt>
    <dgm:pt modelId="{12F88134-9324-4FC6-B5C1-401EBAAA1D6C}" type="sibTrans" cxnId="{A604D87D-2E21-4E11-82DC-9AC193D983F4}">
      <dgm:prSet/>
      <dgm:spPr/>
      <dgm:t>
        <a:bodyPr/>
        <a:lstStyle/>
        <a:p>
          <a:endParaRPr lang="en-US"/>
        </a:p>
      </dgm:t>
    </dgm:pt>
    <dgm:pt modelId="{428C6374-2E06-4958-9D90-6EBCC9626148}">
      <dgm:prSet/>
      <dgm:spPr/>
      <dgm:t>
        <a:bodyPr/>
        <a:lstStyle/>
        <a:p>
          <a:r>
            <a:rPr lang="en-GB"/>
            <a:t>Allow time for questions.</a:t>
          </a:r>
          <a:endParaRPr lang="en-US"/>
        </a:p>
      </dgm:t>
    </dgm:pt>
    <dgm:pt modelId="{7F07B630-CA2E-4DD7-98F7-9EFB5C2EC8C8}" type="parTrans" cxnId="{10949D37-5CA2-4058-874F-CFF06E73CE04}">
      <dgm:prSet/>
      <dgm:spPr/>
      <dgm:t>
        <a:bodyPr/>
        <a:lstStyle/>
        <a:p>
          <a:endParaRPr lang="en-US"/>
        </a:p>
      </dgm:t>
    </dgm:pt>
    <dgm:pt modelId="{90EABB51-C539-4007-91B4-4D7BB1D009C3}" type="sibTrans" cxnId="{10949D37-5CA2-4058-874F-CFF06E73CE04}">
      <dgm:prSet/>
      <dgm:spPr/>
      <dgm:t>
        <a:bodyPr/>
        <a:lstStyle/>
        <a:p>
          <a:endParaRPr lang="en-US"/>
        </a:p>
      </dgm:t>
    </dgm:pt>
    <dgm:pt modelId="{A0AF8C7F-CC4F-4DB2-A2FE-5287E983D9EC}" type="pres">
      <dgm:prSet presAssocID="{DE49EB4B-A895-4490-8010-F894D82132A3}" presName="root" presStyleCnt="0">
        <dgm:presLayoutVars>
          <dgm:dir/>
          <dgm:resizeHandles val="exact"/>
        </dgm:presLayoutVars>
      </dgm:prSet>
      <dgm:spPr/>
    </dgm:pt>
    <dgm:pt modelId="{87E3B751-EF1B-4B31-802F-591C4A67B628}" type="pres">
      <dgm:prSet presAssocID="{24B576E1-B32F-4CA7-B727-D43F31C1DAED}" presName="compNode" presStyleCnt="0"/>
      <dgm:spPr/>
    </dgm:pt>
    <dgm:pt modelId="{D992785F-9394-49E5-8374-4D367F2A7863}" type="pres">
      <dgm:prSet presAssocID="{24B576E1-B32F-4CA7-B727-D43F31C1DA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3E2BF2E-0655-4A08-AA3F-2FA37E32008A}" type="pres">
      <dgm:prSet presAssocID="{24B576E1-B32F-4CA7-B727-D43F31C1DAED}" presName="spaceRect" presStyleCnt="0"/>
      <dgm:spPr/>
    </dgm:pt>
    <dgm:pt modelId="{7DD0BAB2-E862-4807-985E-68311F3AC042}" type="pres">
      <dgm:prSet presAssocID="{24B576E1-B32F-4CA7-B727-D43F31C1DAED}" presName="textRect" presStyleLbl="revTx" presStyleIdx="0" presStyleCnt="2">
        <dgm:presLayoutVars>
          <dgm:chMax val="1"/>
          <dgm:chPref val="1"/>
        </dgm:presLayoutVars>
      </dgm:prSet>
      <dgm:spPr/>
    </dgm:pt>
    <dgm:pt modelId="{A44F4491-3BA2-47E1-BCCC-1700E512469C}" type="pres">
      <dgm:prSet presAssocID="{12F88134-9324-4FC6-B5C1-401EBAAA1D6C}" presName="sibTrans" presStyleCnt="0"/>
      <dgm:spPr/>
    </dgm:pt>
    <dgm:pt modelId="{118CAEA0-0121-40F5-AD00-D1A5EB8EE67E}" type="pres">
      <dgm:prSet presAssocID="{428C6374-2E06-4958-9D90-6EBCC9626148}" presName="compNode" presStyleCnt="0"/>
      <dgm:spPr/>
    </dgm:pt>
    <dgm:pt modelId="{ED4618DC-7A37-41F6-9206-DB8B6FA5DEA5}" type="pres">
      <dgm:prSet presAssocID="{428C6374-2E06-4958-9D90-6EBCC96261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79339D3-9802-4EC9-9858-A44B7F5FCB15}" type="pres">
      <dgm:prSet presAssocID="{428C6374-2E06-4958-9D90-6EBCC9626148}" presName="spaceRect" presStyleCnt="0"/>
      <dgm:spPr/>
    </dgm:pt>
    <dgm:pt modelId="{BB2F7D71-241C-4613-ABF0-0E71ACFA5DB0}" type="pres">
      <dgm:prSet presAssocID="{428C6374-2E06-4958-9D90-6EBCC962614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5C7602B-05C2-4B9C-86C6-263642A8E3C1}" type="presOf" srcId="{24B576E1-B32F-4CA7-B727-D43F31C1DAED}" destId="{7DD0BAB2-E862-4807-985E-68311F3AC042}" srcOrd="0" destOrd="0" presId="urn:microsoft.com/office/officeart/2018/2/layout/IconLabelList"/>
    <dgm:cxn modelId="{10949D37-5CA2-4058-874F-CFF06E73CE04}" srcId="{DE49EB4B-A895-4490-8010-F894D82132A3}" destId="{428C6374-2E06-4958-9D90-6EBCC9626148}" srcOrd="1" destOrd="0" parTransId="{7F07B630-CA2E-4DD7-98F7-9EFB5C2EC8C8}" sibTransId="{90EABB51-C539-4007-91B4-4D7BB1D009C3}"/>
    <dgm:cxn modelId="{A604D87D-2E21-4E11-82DC-9AC193D983F4}" srcId="{DE49EB4B-A895-4490-8010-F894D82132A3}" destId="{24B576E1-B32F-4CA7-B727-D43F31C1DAED}" srcOrd="0" destOrd="0" parTransId="{FF010717-F0AD-4F71-8E27-86222BF31F34}" sibTransId="{12F88134-9324-4FC6-B5C1-401EBAAA1D6C}"/>
    <dgm:cxn modelId="{7E38FCC2-5132-4093-B2F4-B87245BD35D6}" type="presOf" srcId="{428C6374-2E06-4958-9D90-6EBCC9626148}" destId="{BB2F7D71-241C-4613-ABF0-0E71ACFA5DB0}" srcOrd="0" destOrd="0" presId="urn:microsoft.com/office/officeart/2018/2/layout/IconLabelList"/>
    <dgm:cxn modelId="{5DDD3CE5-0FAA-41A2-8C27-6A146C47EA52}" type="presOf" srcId="{DE49EB4B-A895-4490-8010-F894D82132A3}" destId="{A0AF8C7F-CC4F-4DB2-A2FE-5287E983D9EC}" srcOrd="0" destOrd="0" presId="urn:microsoft.com/office/officeart/2018/2/layout/IconLabelList"/>
    <dgm:cxn modelId="{ECDE9315-A991-4F4D-AA2B-6BD5E58206A6}" type="presParOf" srcId="{A0AF8C7F-CC4F-4DB2-A2FE-5287E983D9EC}" destId="{87E3B751-EF1B-4B31-802F-591C4A67B628}" srcOrd="0" destOrd="0" presId="urn:microsoft.com/office/officeart/2018/2/layout/IconLabelList"/>
    <dgm:cxn modelId="{7D7C83E1-5C1E-4335-92E3-13B6DC0536CC}" type="presParOf" srcId="{87E3B751-EF1B-4B31-802F-591C4A67B628}" destId="{D992785F-9394-49E5-8374-4D367F2A7863}" srcOrd="0" destOrd="0" presId="urn:microsoft.com/office/officeart/2018/2/layout/IconLabelList"/>
    <dgm:cxn modelId="{834C4FDB-DF3E-414F-8AB5-CDC83F60D32A}" type="presParOf" srcId="{87E3B751-EF1B-4B31-802F-591C4A67B628}" destId="{43E2BF2E-0655-4A08-AA3F-2FA37E32008A}" srcOrd="1" destOrd="0" presId="urn:microsoft.com/office/officeart/2018/2/layout/IconLabelList"/>
    <dgm:cxn modelId="{F1A4D63B-B2C8-4B16-9A0F-E50B27CBE4C2}" type="presParOf" srcId="{87E3B751-EF1B-4B31-802F-591C4A67B628}" destId="{7DD0BAB2-E862-4807-985E-68311F3AC042}" srcOrd="2" destOrd="0" presId="urn:microsoft.com/office/officeart/2018/2/layout/IconLabelList"/>
    <dgm:cxn modelId="{11495BCE-465D-40C7-AE6C-1BF525035339}" type="presParOf" srcId="{A0AF8C7F-CC4F-4DB2-A2FE-5287E983D9EC}" destId="{A44F4491-3BA2-47E1-BCCC-1700E512469C}" srcOrd="1" destOrd="0" presId="urn:microsoft.com/office/officeart/2018/2/layout/IconLabelList"/>
    <dgm:cxn modelId="{ABAACF3B-07DC-4BEB-BB2A-8224DB69D1B6}" type="presParOf" srcId="{A0AF8C7F-CC4F-4DB2-A2FE-5287E983D9EC}" destId="{118CAEA0-0121-40F5-AD00-D1A5EB8EE67E}" srcOrd="2" destOrd="0" presId="urn:microsoft.com/office/officeart/2018/2/layout/IconLabelList"/>
    <dgm:cxn modelId="{1FEF44F9-57C0-48B1-A7AE-B46FBC9BEF93}" type="presParOf" srcId="{118CAEA0-0121-40F5-AD00-D1A5EB8EE67E}" destId="{ED4618DC-7A37-41F6-9206-DB8B6FA5DEA5}" srcOrd="0" destOrd="0" presId="urn:microsoft.com/office/officeart/2018/2/layout/IconLabelList"/>
    <dgm:cxn modelId="{077C7D9E-5234-4EC9-8E85-DB865FA14E02}" type="presParOf" srcId="{118CAEA0-0121-40F5-AD00-D1A5EB8EE67E}" destId="{F79339D3-9802-4EC9-9858-A44B7F5FCB15}" srcOrd="1" destOrd="0" presId="urn:microsoft.com/office/officeart/2018/2/layout/IconLabelList"/>
    <dgm:cxn modelId="{AA487703-2BB5-41E4-9F80-2636D4362F70}" type="presParOf" srcId="{118CAEA0-0121-40F5-AD00-D1A5EB8EE67E}" destId="{BB2F7D71-241C-4613-ABF0-0E71ACFA5D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7C235-5AF9-48BE-80FA-07B946EF31DC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1B797-681B-4BB1-B2FB-EBC2F0B1F519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2B117-B041-4465-8723-5654394DD3C3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Plan, build and present an ETL Pipeline, end to end. </a:t>
          </a:r>
          <a:endParaRPr lang="en-US" sz="1500" kern="1200" dirty="0"/>
        </a:p>
      </dsp:txBody>
      <dsp:txXfrm>
        <a:off x="100682" y="2684598"/>
        <a:ext cx="2370489" cy="720000"/>
      </dsp:txXfrm>
    </dsp:sp>
    <dsp:sp modelId="{2126F2D1-7D6D-40C1-8C8F-B2F32632EC86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E519C-6237-49B5-A739-1173CC244376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2C343-95FB-4290-8C9C-D7E6ED3DAEC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Sprint 1 = Planning</a:t>
          </a:r>
          <a:endParaRPr lang="en-US" sz="1500" kern="1200"/>
        </a:p>
      </dsp:txBody>
      <dsp:txXfrm>
        <a:off x="2886007" y="2684598"/>
        <a:ext cx="2370489" cy="720000"/>
      </dsp:txXfrm>
    </dsp:sp>
    <dsp:sp modelId="{F0358B2F-8288-463E-9E4F-899008058750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5362D-7218-4ABE-8418-EF0AB6BE4A4A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8E02B-9C2C-4B88-BE41-8381B432C3E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Sprint 2 = Execution/BUILD</a:t>
          </a:r>
          <a:endParaRPr lang="en-US" sz="1500" kern="1200"/>
        </a:p>
      </dsp:txBody>
      <dsp:txXfrm>
        <a:off x="5671332" y="2684598"/>
        <a:ext cx="2370489" cy="720000"/>
      </dsp:txXfrm>
    </dsp:sp>
    <dsp:sp modelId="{B20888F8-FE8C-404D-9A2C-808E373AB2CD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B2D70-78B3-449A-8B8E-7A746EC9A14E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71415-1939-4FF2-BEB0-DAC394D15B5D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Sprint 3 = Presentation/Demo</a:t>
          </a:r>
          <a:endParaRPr lang="en-US" sz="15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4CBC5-CA85-4A5C-8309-9E6092A0373D}">
      <dsp:nvSpPr>
        <dsp:cNvPr id="0" name=""/>
        <dsp:cNvSpPr/>
      </dsp:nvSpPr>
      <dsp:spPr>
        <a:xfrm>
          <a:off x="0" y="70939"/>
          <a:ext cx="6997262" cy="215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As a Data Operations Manager, I want a comprehensive monitoring strategy so that our team can effectively observe pipeline health.</a:t>
          </a:r>
          <a:endParaRPr lang="en-GB" sz="900" kern="1200"/>
        </a:p>
      </dsp:txBody>
      <dsp:txXfrm>
        <a:off x="10538" y="81477"/>
        <a:ext cx="6976186" cy="194789"/>
      </dsp:txXfrm>
    </dsp:sp>
    <dsp:sp modelId="{B9E6A4DE-225A-4123-A626-7A4A433B067C}">
      <dsp:nvSpPr>
        <dsp:cNvPr id="0" name=""/>
        <dsp:cNvSpPr/>
      </dsp:nvSpPr>
      <dsp:spPr>
        <a:xfrm>
          <a:off x="0" y="312724"/>
          <a:ext cx="6997262" cy="215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As a Data Operations Manager, I want a comprehensive logging strategy so that our team can effectively troubleshoot pipeline issues.</a:t>
          </a:r>
          <a:endParaRPr lang="en-GB" sz="900" kern="1200"/>
        </a:p>
      </dsp:txBody>
      <dsp:txXfrm>
        <a:off x="10538" y="323262"/>
        <a:ext cx="6976186" cy="194789"/>
      </dsp:txXfrm>
    </dsp:sp>
    <dsp:sp modelId="{50BAB358-FFC7-4E4D-BD0D-18656036A8CE}">
      <dsp:nvSpPr>
        <dsp:cNvPr id="0" name=""/>
        <dsp:cNvSpPr/>
      </dsp:nvSpPr>
      <dsp:spPr>
        <a:xfrm>
          <a:off x="0" y="554509"/>
          <a:ext cx="6997262" cy="215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As a Data Engineering Team Lead, I want to understand current monitoring gaps so that I can prioritise observability improvements.</a:t>
          </a:r>
          <a:endParaRPr lang="en-GB" sz="900" kern="1200"/>
        </a:p>
      </dsp:txBody>
      <dsp:txXfrm>
        <a:off x="10538" y="565047"/>
        <a:ext cx="6976186" cy="194789"/>
      </dsp:txXfrm>
    </dsp:sp>
    <dsp:sp modelId="{DF1972C7-3029-47ED-92C6-804B9C8EF60A}">
      <dsp:nvSpPr>
        <dsp:cNvPr id="0" name=""/>
        <dsp:cNvSpPr/>
      </dsp:nvSpPr>
      <dsp:spPr>
        <a:xfrm>
          <a:off x="0" y="796294"/>
          <a:ext cx="6997262" cy="215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As a Data Operations Team, I want email notifications for critical pipeline failures so that we can respond quickly to issues.</a:t>
          </a:r>
          <a:endParaRPr lang="en-GB" sz="900" kern="1200"/>
        </a:p>
      </dsp:txBody>
      <dsp:txXfrm>
        <a:off x="10538" y="806832"/>
        <a:ext cx="6976186" cy="194789"/>
      </dsp:txXfrm>
    </dsp:sp>
    <dsp:sp modelId="{1BC1DD81-B368-406F-AD73-A2DB28484EBF}">
      <dsp:nvSpPr>
        <dsp:cNvPr id="0" name=""/>
        <dsp:cNvSpPr/>
      </dsp:nvSpPr>
      <dsp:spPr>
        <a:xfrm>
          <a:off x="0" y="1038079"/>
          <a:ext cx="6997262" cy="215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As a Data Engineer, I want structured logging in our ETL pipeline so that I can track execution progress and identify issues.</a:t>
          </a:r>
          <a:endParaRPr lang="en-GB" sz="900" kern="1200"/>
        </a:p>
      </dsp:txBody>
      <dsp:txXfrm>
        <a:off x="10538" y="1048617"/>
        <a:ext cx="6976186" cy="194789"/>
      </dsp:txXfrm>
    </dsp:sp>
    <dsp:sp modelId="{BE390993-CA49-430B-BA3A-479B07044711}">
      <dsp:nvSpPr>
        <dsp:cNvPr id="0" name=""/>
        <dsp:cNvSpPr/>
      </dsp:nvSpPr>
      <dsp:spPr>
        <a:xfrm>
          <a:off x="0" y="1279864"/>
          <a:ext cx="6997262" cy="215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As a Data Engineer, I want to monitor database connectivity so that I can detect connection issues before they cause pipeline failures.</a:t>
          </a:r>
          <a:endParaRPr lang="en-GB" sz="900" kern="1200"/>
        </a:p>
      </dsp:txBody>
      <dsp:txXfrm>
        <a:off x="10538" y="1290402"/>
        <a:ext cx="6976186" cy="194789"/>
      </dsp:txXfrm>
    </dsp:sp>
    <dsp:sp modelId="{D8707E61-7A3C-4917-B753-A7290CA21B48}">
      <dsp:nvSpPr>
        <dsp:cNvPr id="0" name=""/>
        <dsp:cNvSpPr/>
      </dsp:nvSpPr>
      <dsp:spPr>
        <a:xfrm>
          <a:off x="0" y="1542603"/>
          <a:ext cx="6997262" cy="215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As a Data Engineer, I want a clear incident response process so that I can quickly resolve pipeline failures.</a:t>
          </a:r>
          <a:endParaRPr lang="en-GB" sz="900" kern="1200"/>
        </a:p>
      </dsp:txBody>
      <dsp:txXfrm>
        <a:off x="10538" y="1553141"/>
        <a:ext cx="6976186" cy="194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2785F-9394-49E5-8374-4D367F2A7863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0BAB2-E862-4807-985E-68311F3AC042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Summarise important points.</a:t>
          </a:r>
          <a:endParaRPr lang="en-US" sz="2800" kern="1200"/>
        </a:p>
      </dsp:txBody>
      <dsp:txXfrm>
        <a:off x="765914" y="2691902"/>
        <a:ext cx="4320000" cy="720000"/>
      </dsp:txXfrm>
    </dsp:sp>
    <dsp:sp modelId="{ED4618DC-7A37-41F6-9206-DB8B6FA5DEA5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F7D71-241C-4613-ABF0-0E71ACFA5DB0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Allow time for questions.</a:t>
          </a:r>
          <a:endParaRPr lang="en-US" sz="2800" kern="1200"/>
        </a:p>
      </dsp:txBody>
      <dsp:txXfrm>
        <a:off x="5841914" y="269190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02/10/2025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D12B2-DDF5-2470-99D5-E0A16A41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8F5554-3103-DB90-627C-1D8F67F32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6E34D-E7C7-3468-283F-F3FE6A7A4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8B9C-C423-D0DC-E5D1-73A7C755D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47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09684-D803-E7C7-8451-9463E5D8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3F82B-FF6F-229E-BE8D-F76874A0A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C50EB-B239-B1D7-8C2E-D64208228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00496-DE89-106E-CB22-051579E7E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87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5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AAD351-6347-4318-B935-1E0F1B6A61D6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07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EB87B0-5071-4BC9-A19F-C3269318028C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2323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B4CBB3-9133-42BF-BC20-6F6E1888C21F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2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1F23539-3F81-4F1E-A9B7-5CE0C1986E23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793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854DA5-E4EE-42EA-9BC9-3160B1480769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06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A1BF5D-7537-4BA8-9976-6302714DE26C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148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8E4797-21F6-4D41-B035-97FEABB63BCE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12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C45D07-A3FD-40EE-BB45-F5E3D0F2E1C8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94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FFDAF9-DFA9-4947-9568-03347A66D233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4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9D711C-098E-40E1-BE23-CFCA1FAB8359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7672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9A7A2F-7C81-4F05-8B4D-4983D3740BAF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05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02/10/2025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09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sz="4800" dirty="0">
                <a:solidFill>
                  <a:srgbClr val="FFFFFF"/>
                </a:solidFill>
              </a:rPr>
              <a:t>Module 6 – Data Operations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Day 4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en-GB"/>
              <a:t>Presented by</a:t>
            </a:r>
          </a:p>
          <a:p>
            <a:pPr algn="l"/>
            <a:r>
              <a:rPr lang="en-GB"/>
              <a:t>Group A: Jonathan C., Michael, Craig, Jo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E1A683-60B4-18DE-0BFB-E3ED39274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6238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rtlCol="0" anchor="b">
            <a:normAutofit/>
          </a:bodyPr>
          <a:lstStyle/>
          <a:p>
            <a:pPr algn="r" rtl="0"/>
            <a:r>
              <a:rPr lang="en-GB" sz="4000">
                <a:solidFill>
                  <a:srgbClr val="FFFFFF"/>
                </a:solidFill>
              </a:rPr>
              <a:t>Sprint 1 -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2000" dirty="0"/>
              <a:t>Reviewed the scripts</a:t>
            </a:r>
          </a:p>
          <a:p>
            <a:pPr rtl="0"/>
            <a:r>
              <a:rPr lang="en-GB" sz="2000" dirty="0"/>
              <a:t>Reviewed the skill base of the Team</a:t>
            </a:r>
          </a:p>
          <a:p>
            <a:pPr rtl="0"/>
            <a:r>
              <a:rPr lang="en-GB" sz="2000" dirty="0"/>
              <a:t>Agree on tasks and roles</a:t>
            </a:r>
          </a:p>
          <a:p>
            <a:pPr rtl="0"/>
            <a:endParaRPr lang="en-GB" sz="2000" dirty="0"/>
          </a:p>
          <a:p>
            <a:pPr rtl="0"/>
            <a:r>
              <a:rPr lang="en-GB" sz="2000" dirty="0"/>
              <a:t>MSCW</a:t>
            </a:r>
          </a:p>
          <a:p>
            <a:pPr rtl="0"/>
            <a:r>
              <a:rPr lang="en-GB" sz="2000" dirty="0"/>
              <a:t>Must Have: meaningful logs, visibility</a:t>
            </a:r>
          </a:p>
          <a:p>
            <a:pPr rtl="0"/>
            <a:r>
              <a:rPr lang="en-GB" sz="2000" dirty="0"/>
              <a:t>Must Have: response to failures/alerting</a:t>
            </a:r>
          </a:p>
          <a:p>
            <a:pPr rtl="0"/>
            <a:r>
              <a:rPr lang="en-GB" sz="2000" dirty="0"/>
              <a:t>Must Have: Quality and Governance</a:t>
            </a:r>
          </a:p>
          <a:p>
            <a:pPr rtl="0"/>
            <a:r>
              <a:rPr lang="en-GB" sz="2000" dirty="0"/>
              <a:t>Must Have: persisted database/reusable code</a:t>
            </a:r>
          </a:p>
          <a:p>
            <a:pPr rtl="0"/>
            <a:r>
              <a:rPr lang="en-GB" sz="2000" dirty="0"/>
              <a:t>Should Have: pull data from API/sources (no hard-coded logic where a data source exists)</a:t>
            </a:r>
          </a:p>
          <a:p>
            <a:pPr rtl="0"/>
            <a:r>
              <a:rPr lang="en-GB" sz="2000" dirty="0"/>
              <a:t>Should Have: Power BI Dashboard</a:t>
            </a:r>
          </a:p>
          <a:p>
            <a:pPr rtl="0"/>
            <a:r>
              <a:rPr lang="en-GB" sz="2000" dirty="0"/>
              <a:t>Could Have: GitHub repo</a:t>
            </a:r>
          </a:p>
          <a:p>
            <a:pPr rtl="0"/>
            <a:r>
              <a:rPr lang="en-GB" sz="2000" dirty="0"/>
              <a:t>Could Have: Kanban Board</a:t>
            </a:r>
          </a:p>
          <a:p>
            <a:pPr marL="0" indent="0" rtl="0">
              <a:buNone/>
            </a:pPr>
            <a:endParaRPr lang="en-GB" sz="2000" dirty="0"/>
          </a:p>
          <a:p>
            <a:pPr rtl="0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BD8D1-E451-7015-BDF9-CB8BDEB2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0FC4F1-5282-A8FF-92A6-237373710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FB4215-590A-89D5-3E09-4C17863BE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F932D-4A59-C7D0-5097-DD4649A0B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154CB9-6B4D-5DF7-4122-A82AC156A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D36D9-9CE3-EE09-F959-66181CB1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User Stories – Sprint 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DAAD2D-D990-3258-C1E2-65FC1999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E16DD-6DBF-1C8C-039D-1A7E284E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b="1" dirty="0"/>
              <a:t>As a Data Engineer, I want to design a monitoring dashboard so that stakeholders can see pipeline health at a glance.</a:t>
            </a:r>
          </a:p>
          <a:p>
            <a:r>
              <a:rPr lang="en-GB" b="1" dirty="0"/>
              <a:t>As a Data Engineer, I want to visualise our ETL data flow so that team members understand the pipeline structure.</a:t>
            </a:r>
          </a:p>
          <a:p>
            <a:r>
              <a:rPr lang="en-GB" b="1" dirty="0"/>
              <a:t>As a Data Engineer, I want to assess what's missing for production deployment so that we can prioritise improvements.</a:t>
            </a:r>
          </a:p>
          <a:p>
            <a:r>
              <a:rPr lang="en-GB" b="1" dirty="0"/>
              <a:t>As a Data Steward, I want to create a change log for all improvements so we can track what's been changed in the pipeline.</a:t>
            </a:r>
          </a:p>
          <a:p>
            <a:r>
              <a:rPr lang="en-GB" b="1" dirty="0"/>
              <a:t>As a Developer, I want to parameterise the data source and output file so that others can reuse it.</a:t>
            </a:r>
          </a:p>
          <a:p>
            <a:r>
              <a:rPr lang="en-GB" b="1" dirty="0"/>
              <a:t>As a Data Engineer, I want structured logging in our ETL pipeline so that I can track execution progress and identify issues.</a:t>
            </a:r>
          </a:p>
          <a:p>
            <a:r>
              <a:rPr lang="en-GB" b="1" dirty="0"/>
              <a:t>As a Data Engineer, I want to monitor database connectivity so that I can detect connection issues before they cause pipeline failures.</a:t>
            </a:r>
          </a:p>
          <a:p>
            <a:r>
              <a:rPr lang="en-GB" b="1" dirty="0"/>
              <a:t>As a Data Operations Manager, I want a comprehensive monitoring strategy so that our team can effectively observe pipeline health.</a:t>
            </a:r>
          </a:p>
          <a:p>
            <a:r>
              <a:rPr lang="en-GB" b="1" dirty="0"/>
              <a:t>As a Data Engineering Team Lead, I want to understand current monitoring gaps so that I can prioritise observability improvements.</a:t>
            </a:r>
          </a:p>
          <a:p>
            <a:r>
              <a:rPr lang="en-GB" b="1" dirty="0"/>
              <a:t>As a Data Engineer, I want a clear incident response process so that I can quickly resolve pipeline failures.</a:t>
            </a:r>
          </a:p>
          <a:p>
            <a:r>
              <a:rPr lang="en-GB" b="1" dirty="0"/>
              <a:t>Technology Decision = Azure/Fabric Monitoring</a:t>
            </a:r>
          </a:p>
          <a:p>
            <a:r>
              <a:rPr lang="en-GB" b="1" dirty="0"/>
              <a:t>As a Data Operations Manager, I want a comprehensive logging strategy so that our team can effectively troubleshoot pipeline issues.</a:t>
            </a:r>
          </a:p>
          <a:p>
            <a:r>
              <a:rPr lang="en-GB" b="1" dirty="0"/>
              <a:t>As a Data Engineer, I want detailed pipeline performance metrics so that I can optimise processing time and resource usage.</a:t>
            </a:r>
          </a:p>
          <a:p>
            <a:r>
              <a:rPr lang="en-GB" b="1" dirty="0"/>
              <a:t>As a Data Operations Team, I want email notifications for critical pipeline failures so that we can respond quickly to issues.</a:t>
            </a:r>
          </a:p>
        </p:txBody>
      </p:sp>
    </p:spTree>
    <p:extLst>
      <p:ext uri="{BB962C8B-B14F-4D97-AF65-F5344CB8AC3E}">
        <p14:creationId xmlns:p14="http://schemas.microsoft.com/office/powerpoint/2010/main" val="263044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97F43-6115-223A-1AF8-65B5E85F8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281B60-64D9-2FE0-00CB-40649860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C16FF-B5BC-6FD8-6583-477D4AD4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87D53-28D2-9A3B-8BDF-1656E0124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DB9B0-CAD3-C309-42F4-F9C772CC6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F6105-E4E9-AAFD-E819-03DF50AC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Monitoring Strategy and Incident Response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774DBB-D667-17CA-752D-B3234540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9DB3D26-4412-8C60-A457-B523F0B1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168972"/>
              </p:ext>
            </p:extLst>
          </p:nvPr>
        </p:nvGraphicFramePr>
        <p:xfrm>
          <a:off x="262760" y="1728968"/>
          <a:ext cx="6997262" cy="180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D602C8-AFC4-0614-F189-F24CAD5F96C5}"/>
              </a:ext>
            </a:extLst>
          </p:cNvPr>
          <p:cNvSpPr txBox="1"/>
          <p:nvPr/>
        </p:nvSpPr>
        <p:spPr>
          <a:xfrm>
            <a:off x="292513" y="3887274"/>
            <a:ext cx="74641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Power BI Dashboard and on-screen alerting in Data Ops</a:t>
            </a:r>
          </a:p>
          <a:p>
            <a:endParaRPr lang="en-GB" dirty="0"/>
          </a:p>
          <a:p>
            <a:r>
              <a:rPr lang="en-GB" dirty="0"/>
              <a:t>Incident Strategy – agree P1, P2 response times with Data Engineering Team as a resolving team.  </a:t>
            </a:r>
          </a:p>
          <a:p>
            <a:r>
              <a:rPr lang="en-GB" dirty="0"/>
              <a:t>Email Alerting to central Data Operations inbox/Teams Channel.</a:t>
            </a:r>
          </a:p>
          <a:p>
            <a:endParaRPr lang="en-GB" dirty="0"/>
          </a:p>
          <a:p>
            <a:r>
              <a:rPr lang="en-GB" dirty="0"/>
              <a:t>Comms Strategy – agree comms templates to Stakeholders when there are outages, both Planned and Unplanned.</a:t>
            </a:r>
          </a:p>
          <a:p>
            <a:endParaRPr lang="en-GB" dirty="0"/>
          </a:p>
          <a:p>
            <a:r>
              <a:rPr lang="en-GB" dirty="0"/>
              <a:t>Root Cause Analysis and Problem strategy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CAEC4-E470-C2D3-BB3A-1414D8275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535" y="2530250"/>
            <a:ext cx="4633362" cy="28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1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91333-259B-6A1F-0CE6-9051E47D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KANBAN BOARD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388DF7-1B5B-09B9-7531-4B5F7A426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51656"/>
              </p:ext>
            </p:extLst>
          </p:nvPr>
        </p:nvGraphicFramePr>
        <p:xfrm>
          <a:off x="891525" y="1668742"/>
          <a:ext cx="10140936" cy="5146841"/>
        </p:xfrm>
        <a:graphic>
          <a:graphicData uri="http://schemas.openxmlformats.org/drawingml/2006/table">
            <a:tbl>
              <a:tblPr firstRow="1" bandRow="1"/>
              <a:tblGrid>
                <a:gridCol w="3555855">
                  <a:extLst>
                    <a:ext uri="{9D8B030D-6E8A-4147-A177-3AD203B41FA5}">
                      <a16:colId xmlns:a16="http://schemas.microsoft.com/office/drawing/2014/main" val="1999847760"/>
                    </a:ext>
                  </a:extLst>
                </a:gridCol>
                <a:gridCol w="3305854">
                  <a:extLst>
                    <a:ext uri="{9D8B030D-6E8A-4147-A177-3AD203B41FA5}">
                      <a16:colId xmlns:a16="http://schemas.microsoft.com/office/drawing/2014/main" val="290124964"/>
                    </a:ext>
                  </a:extLst>
                </a:gridCol>
                <a:gridCol w="3279227">
                  <a:extLst>
                    <a:ext uri="{9D8B030D-6E8A-4147-A177-3AD203B41FA5}">
                      <a16:colId xmlns:a16="http://schemas.microsoft.com/office/drawing/2014/main" val="1271569179"/>
                    </a:ext>
                  </a:extLst>
                </a:gridCol>
              </a:tblGrid>
              <a:tr h="825975">
                <a:tc>
                  <a:txBody>
                    <a:bodyPr/>
                    <a:lstStyle/>
                    <a:p>
                      <a:pPr algn="l" fontAlgn="base">
                        <a:lnSpc>
                          <a:spcPts val="3150"/>
                        </a:lnSpc>
                        <a:buNone/>
                      </a:pPr>
                      <a:r>
                        <a:rPr lang="en-US" sz="2000" b="1" i="0" cap="all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Do</a:t>
                      </a:r>
                      <a:r>
                        <a:rPr lang="en-US" sz="20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150"/>
                        </a:lnSpc>
                        <a:buNone/>
                      </a:pPr>
                      <a:r>
                        <a:rPr lang="en-US" sz="2000" b="1" i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Progress</a:t>
                      </a:r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3150"/>
                        </a:lnSpc>
                        <a:buNone/>
                      </a:pPr>
                      <a:r>
                        <a:rPr lang="en-US" sz="2000" b="1" i="0" cap="all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  <a:r>
                        <a:rPr lang="en-US" sz="2000" b="1" i="0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10001"/>
                  </a:ext>
                </a:extLst>
              </a:tr>
              <a:tr h="709146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Jupyter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Notebook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Agree MOSCOW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 7​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059396"/>
                  </a:ext>
                </a:extLst>
              </a:tr>
              <a:tr h="709146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build/improvements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Flow Diagram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 8​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330900"/>
                  </a:ext>
                </a:extLst>
              </a:tr>
              <a:tr h="709146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Agree Technology/code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 9​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230999"/>
                  </a:ext>
                </a:extLst>
              </a:tr>
              <a:tr h="709146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API/sources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37773"/>
                  </a:ext>
                </a:extLst>
              </a:tr>
              <a:tr h="709146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Agree Dashboard content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7511"/>
                  </a:ext>
                </a:extLst>
              </a:tr>
              <a:tr h="762374"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Agree Monitoring Strategy/Incident Response</a:t>
                      </a: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550"/>
                        </a:lnSpc>
                        <a:buNone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3691" marR="143691" marT="71846" marB="7184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335" cap="flat" cmpd="sng" algn="ctr">
                      <a:solidFill>
                        <a:srgbClr val="858A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4696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85A8C2-A081-35BF-BB52-CF7DD032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219200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1E99D1-A6C0-0EF0-98E3-F5D70418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E588-9044-8F37-0E27-792398B6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rtlCol="0" anchor="b">
            <a:normAutofit/>
          </a:bodyPr>
          <a:lstStyle/>
          <a:p>
            <a:pPr algn="r" rtl="0"/>
            <a:r>
              <a:rPr lang="en-GB" sz="4000">
                <a:solidFill>
                  <a:srgbClr val="FFFFFF"/>
                </a:solidFill>
              </a:rPr>
              <a:t>Sprint 2 -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4DCB-25F0-786A-6900-9A534177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2000"/>
              <a:t>BUILD PIPELINE</a:t>
            </a:r>
          </a:p>
          <a:p>
            <a:pPr rtl="0"/>
            <a:r>
              <a:rPr lang="en-GB" sz="2000"/>
              <a:t>Testing</a:t>
            </a:r>
          </a:p>
          <a:p>
            <a:pPr rtl="0"/>
            <a:r>
              <a:rPr lang="en-GB" sz="2000"/>
              <a:t>Power BI Dashboard</a:t>
            </a:r>
          </a:p>
          <a:p>
            <a:pPr rtl="0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14345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8BB51-7B01-FF71-05A3-A3C1D1F3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95E15-C4A4-4E5A-4C8F-A15F241D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rtlCol="0" anchor="b">
            <a:normAutofit/>
          </a:bodyPr>
          <a:lstStyle/>
          <a:p>
            <a:pPr algn="r" rtl="0"/>
            <a:r>
              <a:rPr lang="en-GB" sz="4000">
                <a:solidFill>
                  <a:srgbClr val="FFFFFF"/>
                </a:solidFill>
              </a:rPr>
              <a:t>Sprint 3 -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52A1-F431-B1ED-C54A-B24D08F1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rtlCol="0" anchor="ctr">
            <a:normAutofit/>
          </a:bodyPr>
          <a:lstStyle/>
          <a:p>
            <a:pPr marL="0" indent="0" rtl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59937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rtlCol="0" anchor="ctr">
            <a:normAutofit/>
          </a:bodyPr>
          <a:lstStyle/>
          <a:p>
            <a:pPr rtl="0"/>
            <a:r>
              <a:rPr lang="en-GB" sz="4000">
                <a:solidFill>
                  <a:srgbClr val="FFFFFF"/>
                </a:solidFill>
              </a:rPr>
              <a:t>Wrap-up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B69FC522-4E84-6E63-19EE-51598ABA5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7940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872</Words>
  <Application>Microsoft Office PowerPoint</Application>
  <PresentationFormat>Widescreen</PresentationFormat>
  <Paragraphs>100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2013 - 2022 Theme</vt:lpstr>
      <vt:lpstr>Module 6 – Data Operations Day 4</vt:lpstr>
      <vt:lpstr>Introduction</vt:lpstr>
      <vt:lpstr>Sprint 1 - PLANNING</vt:lpstr>
      <vt:lpstr>User Stories – Sprint 1</vt:lpstr>
      <vt:lpstr>Monitoring Strategy and Incident Response</vt:lpstr>
      <vt:lpstr>KANBAN BOARD</vt:lpstr>
      <vt:lpstr>Sprint 2 - EXECUTION</vt:lpstr>
      <vt:lpstr>Sprint 3 - DEMO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 Smith  (Senior SQL Developer)</dc:creator>
  <cp:lastModifiedBy>Jo Smith  (Senior SQL Developer)</cp:lastModifiedBy>
  <cp:revision>1</cp:revision>
  <dcterms:created xsi:type="dcterms:W3CDTF">2025-05-30T09:09:15Z</dcterms:created>
  <dcterms:modified xsi:type="dcterms:W3CDTF">2025-10-02T09:51:56Z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