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4" r:id="rId6"/>
    <p:sldId id="269" r:id="rId7"/>
    <p:sldId id="262" r:id="rId8"/>
    <p:sldId id="263" r:id="rId9"/>
    <p:sldId id="261" r:id="rId10"/>
    <p:sldId id="260" r:id="rId11"/>
    <p:sldId id="268" r:id="rId12"/>
  </p:sldIdLst>
  <p:sldSz cx="9144000" cy="6858000" type="screen4x3"/>
  <p:notesSz cx="6797675" cy="9928225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8858" autoAdjust="0"/>
  </p:normalViewPr>
  <p:slideViewPr>
    <p:cSldViewPr snapToGrid="0" snapToObjects="1">
      <p:cViewPr>
        <p:scale>
          <a:sx n="130" d="100"/>
          <a:sy n="130" d="100"/>
        </p:scale>
        <p:origin x="-496" y="9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8711-746B-4F0B-8C0F-8BBC17FDAF82}" type="datetimeFigureOut">
              <a:rPr lang="da-DK" smtClean="0"/>
              <a:t>28/01/14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2C73-4399-4943-9B86-A960A297D7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50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E05E-D2A0-4E39-BB06-7A7E737F0840}" type="datetimeFigureOut">
              <a:rPr lang="da-DK" smtClean="0"/>
              <a:t>28/01/14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336D5-2DE4-4B62-90C4-8620A32BAFD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54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91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54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9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90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391507"/>
            <a:ext cx="4040188" cy="3734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91507"/>
            <a:ext cx="4041775" cy="3734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51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57200" y="2063750"/>
            <a:ext cx="8229600" cy="2192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07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pic>
        <p:nvPicPr>
          <p:cNvPr id="10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12" name="Pladsholder til indhold 11"/>
          <p:cNvSpPr>
            <a:spLocks noGrp="1"/>
          </p:cNvSpPr>
          <p:nvPr>
            <p:ph sz="quarter" idx="13"/>
          </p:nvPr>
        </p:nvSpPr>
        <p:spPr>
          <a:xfrm>
            <a:off x="457200" y="2403230"/>
            <a:ext cx="8229600" cy="368165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928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88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7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2426677"/>
            <a:ext cx="8229600" cy="369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312" y="6001788"/>
            <a:ext cx="981428" cy="70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2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DASISH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Web </a:t>
            </a:r>
            <a:r>
              <a:rPr lang="en-GB" dirty="0"/>
              <a:t>Annotation </a:t>
            </a:r>
            <a:r>
              <a:rPr lang="en-GB" dirty="0" smtClean="0"/>
              <a:t>Framework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DWAN Annotator</a:t>
            </a:r>
          </a:p>
          <a:p>
            <a:r>
              <a:rPr lang="en-US" dirty="0" smtClean="0"/>
              <a:t> </a:t>
            </a:r>
            <a:r>
              <a:rPr lang="en-US" dirty="0"/>
              <a:t>front- and backend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 smtClean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January</a:t>
            </a:r>
            <a:r>
              <a:rPr lang="en-US" dirty="0" smtClean="0"/>
              <a:t> 2014, Barcelona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3529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231"/>
            <a:ext cx="8229600" cy="55684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Frontend. Creating an annotation</a:t>
            </a:r>
            <a:r>
              <a:rPr lang="en-US" sz="3200" dirty="0" smtClean="0"/>
              <a:t>-3: posting</a:t>
            </a:r>
            <a:endParaRPr lang="en-US" sz="3200" dirty="0"/>
          </a:p>
        </p:txBody>
      </p:sp>
      <p:pic>
        <p:nvPicPr>
          <p:cNvPr id="6" name="Content Placeholder 5" descr="Create-Annotation-3-Pos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7" b="-4107"/>
          <a:stretch>
            <a:fillRect/>
          </a:stretch>
        </p:blipFill>
        <p:spPr>
          <a:xfrm>
            <a:off x="457200" y="1533769"/>
            <a:ext cx="8229600" cy="45231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172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an annotation-4. </a:t>
            </a:r>
            <a:br>
              <a:rPr lang="en-US" sz="3200" dirty="0" smtClean="0"/>
            </a:br>
            <a:r>
              <a:rPr lang="en-US" sz="3200" dirty="0" smtClean="0"/>
              <a:t>Technical check on the backend side</a:t>
            </a:r>
            <a:endParaRPr lang="en-US" sz="3200" dirty="0"/>
          </a:p>
        </p:txBody>
      </p:sp>
      <p:pic>
        <p:nvPicPr>
          <p:cNvPr id="6" name="Content Placeholder 5" descr="Create-Annotation-4-technical-che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r="3866"/>
          <a:stretch>
            <a:fillRect/>
          </a:stretch>
        </p:blipFill>
        <p:spPr>
          <a:xfrm>
            <a:off x="457200" y="2281497"/>
            <a:ext cx="8229600" cy="38446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29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5.6: motivation for DWAN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Researchers need to be able to store the results of intellectual work</a:t>
            </a:r>
          </a:p>
          <a:p>
            <a:r>
              <a:rPr lang="en-US" dirty="0"/>
              <a:t>either as an annotation of a single fragment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in the form of </a:t>
            </a:r>
            <a:r>
              <a:rPr lang="en-US" dirty="0" smtClean="0"/>
              <a:t>typed relations </a:t>
            </a:r>
            <a:r>
              <a:rPr lang="en-US" dirty="0"/>
              <a:t>between a number of fragments.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Description of Work, 2011-08-15)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160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</a:t>
            </a:r>
            <a:br>
              <a:rPr lang="en-US" dirty="0" smtClean="0"/>
            </a:br>
            <a:r>
              <a:rPr lang="en-US" dirty="0" smtClean="0"/>
              <a:t>for collaborative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types </a:t>
            </a:r>
            <a:r>
              <a:rPr lang="en-US" dirty="0" smtClean="0"/>
              <a:t>of annotations </a:t>
            </a:r>
            <a:r>
              <a:rPr lang="en-US" dirty="0"/>
              <a:t>will be covered ranging from simple free-text notes </a:t>
            </a:r>
            <a:r>
              <a:rPr lang="en-US" dirty="0" smtClean="0"/>
              <a:t>to specialized </a:t>
            </a:r>
            <a:r>
              <a:rPr lang="en-US" dirty="0"/>
              <a:t>linguistic </a:t>
            </a:r>
            <a:r>
              <a:rPr lang="en-US" dirty="0" smtClean="0"/>
              <a:t>markups</a:t>
            </a:r>
          </a:p>
          <a:p>
            <a:r>
              <a:rPr lang="en-US" dirty="0" smtClean="0"/>
              <a:t>What is annotated: documents available via the internet.</a:t>
            </a:r>
          </a:p>
          <a:p>
            <a:r>
              <a:rPr lang="en-US" dirty="0" smtClean="0"/>
              <a:t>Architecture: one </a:t>
            </a:r>
            <a:r>
              <a:rPr lang="en-US" dirty="0" err="1" smtClean="0"/>
              <a:t>DB&amp;server</a:t>
            </a:r>
            <a:r>
              <a:rPr lang="en-US" dirty="0" smtClean="0"/>
              <a:t> - multiple clients (different use cases)</a:t>
            </a:r>
          </a:p>
          <a:p>
            <a:r>
              <a:rPr lang="en-US" dirty="0" smtClean="0"/>
              <a:t>Distinguishing feature: storing annotated copies of documents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787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971657"/>
          </a:xfrm>
        </p:spPr>
        <p:txBody>
          <a:bodyPr>
            <a:normAutofit/>
          </a:bodyPr>
          <a:lstStyle/>
          <a:p>
            <a:r>
              <a:rPr lang="en-US" sz="2800" dirty="0"/>
              <a:t>Framework </a:t>
            </a:r>
            <a:r>
              <a:rPr lang="en-US" sz="2800" dirty="0" smtClean="0"/>
              <a:t>for </a:t>
            </a:r>
            <a:r>
              <a:rPr lang="en-US" sz="2800" dirty="0"/>
              <a:t>collaborative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  <p:pic>
        <p:nvPicPr>
          <p:cNvPr id="7" name="Content Placeholder 6" descr="DWAN.LREC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75" r="-12375"/>
          <a:stretch>
            <a:fillRect/>
          </a:stretch>
        </p:blipFill>
        <p:spPr>
          <a:xfrm>
            <a:off x="457200" y="1875692"/>
            <a:ext cx="8126025" cy="4405923"/>
          </a:xfrm>
        </p:spPr>
      </p:pic>
    </p:spTree>
    <p:extLst>
      <p:ext uri="{BB962C8B-B14F-4D97-AF65-F5344CB8AC3E}">
        <p14:creationId xmlns:p14="http://schemas.microsoft.com/office/powerpoint/2010/main" val="55391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7462"/>
            <a:ext cx="8229600" cy="5275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Authentication via Shibboleth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</a:t>
            </a:r>
            <a:r>
              <a:rPr lang="da-DK" dirty="0" smtClean="0"/>
              <a:t>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  <p:pic>
        <p:nvPicPr>
          <p:cNvPr id="9" name="Content Placeholder 8" descr="Shibboleth-log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98" r="-27098"/>
          <a:stretch>
            <a:fillRect/>
          </a:stretch>
        </p:blipFill>
        <p:spPr>
          <a:xfrm>
            <a:off x="-517769" y="2090738"/>
            <a:ext cx="9661769" cy="4265612"/>
          </a:xfrm>
        </p:spPr>
      </p:pic>
    </p:spTree>
    <p:extLst>
      <p:ext uri="{BB962C8B-B14F-4D97-AF65-F5344CB8AC3E}">
        <p14:creationId xmlns:p14="http://schemas.microsoft.com/office/powerpoint/2010/main" val="247238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57111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Backend API testing examples: GET</a:t>
            </a:r>
            <a:endParaRPr lang="en-US" sz="3600" dirty="0"/>
          </a:p>
        </p:txBody>
      </p:sp>
      <p:pic>
        <p:nvPicPr>
          <p:cNvPr id="6" name="Content Placeholder 5" descr="API-backend-G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b="6022"/>
          <a:stretch>
            <a:fillRect/>
          </a:stretch>
        </p:blipFill>
        <p:spPr>
          <a:xfrm>
            <a:off x="369277" y="1895231"/>
            <a:ext cx="8229600" cy="42309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53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44411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Backend API testing via Firefox </a:t>
            </a:r>
            <a:r>
              <a:rPr lang="en-US" sz="2800" dirty="0" err="1" smtClean="0"/>
              <a:t>RESTClient</a:t>
            </a:r>
            <a:r>
              <a:rPr lang="en-US" sz="2800" dirty="0" smtClean="0"/>
              <a:t> : POST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  <p:pic>
        <p:nvPicPr>
          <p:cNvPr id="7" name="Content Placeholder 6" descr="API-backend-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26" r="-26526"/>
          <a:stretch>
            <a:fillRect/>
          </a:stretch>
        </p:blipFill>
        <p:spPr>
          <a:xfrm>
            <a:off x="457200" y="1719263"/>
            <a:ext cx="8229600" cy="4406900"/>
          </a:xfrm>
        </p:spPr>
      </p:pic>
    </p:spTree>
    <p:extLst>
      <p:ext uri="{BB962C8B-B14F-4D97-AF65-F5344CB8AC3E}">
        <p14:creationId xmlns:p14="http://schemas.microsoft.com/office/powerpoint/2010/main" val="249848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7274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Frontend. Creating an annotation-1: selection</a:t>
            </a:r>
            <a:endParaRPr lang="en-US" sz="3200" dirty="0"/>
          </a:p>
        </p:txBody>
      </p:sp>
      <p:pic>
        <p:nvPicPr>
          <p:cNvPr id="6" name="Content Placeholder 5" descr="Create-annotation-1-sel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5" r="-9575"/>
          <a:stretch/>
        </p:blipFill>
        <p:spPr>
          <a:xfrm>
            <a:off x="457200" y="1953846"/>
            <a:ext cx="8229600" cy="41723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89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737195"/>
          </a:xfrm>
        </p:spPr>
        <p:txBody>
          <a:bodyPr>
            <a:normAutofit/>
          </a:bodyPr>
          <a:lstStyle/>
          <a:p>
            <a:r>
              <a:rPr lang="en-US" sz="3200" dirty="0"/>
              <a:t>Frontend. Creating an annotation</a:t>
            </a:r>
            <a:r>
              <a:rPr lang="en-US" sz="3200" dirty="0" smtClean="0"/>
              <a:t>-2: editing</a:t>
            </a:r>
            <a:endParaRPr lang="en-US" sz="3200" dirty="0"/>
          </a:p>
        </p:txBody>
      </p:sp>
      <p:pic>
        <p:nvPicPr>
          <p:cNvPr id="7" name="Content Placeholder 6" descr="Create-annotation-2-edi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51" r="-19451"/>
          <a:stretch>
            <a:fillRect/>
          </a:stretch>
        </p:blipFill>
        <p:spPr>
          <a:xfrm>
            <a:off x="457200" y="1875692"/>
            <a:ext cx="8229600" cy="425047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2014, Barcelona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171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SISH 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DASISH PP template</Template>
  <TotalTime>4420</TotalTime>
  <Words>251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DASISH PP template</vt:lpstr>
      <vt:lpstr>DASISH  Web Annotation Framework</vt:lpstr>
      <vt:lpstr>Task 5.6: motivation for DWAN</vt:lpstr>
      <vt:lpstr>Framework  for collaborative annotation</vt:lpstr>
      <vt:lpstr>Framework for collaborative annotation</vt:lpstr>
      <vt:lpstr>Authentication via Shibboleth</vt:lpstr>
      <vt:lpstr>Backend API testing examples: GET</vt:lpstr>
      <vt:lpstr>Backend API testing via Firefox RESTClient : POST</vt:lpstr>
      <vt:lpstr>Frontend. Creating an annotation-1: selection</vt:lpstr>
      <vt:lpstr>Frontend. Creating an annotation-2: editing</vt:lpstr>
      <vt:lpstr>Frontend. Creating an annotation-3: posting</vt:lpstr>
      <vt:lpstr>Creating an annotation-4.  Technical check on the backend side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Hans Jørgen Marker</dc:creator>
  <cp:lastModifiedBy>Olha Shakaravska</cp:lastModifiedBy>
  <cp:revision>137</cp:revision>
  <cp:lastPrinted>2012-11-16T11:17:15Z</cp:lastPrinted>
  <dcterms:created xsi:type="dcterms:W3CDTF">2012-11-16T07:28:01Z</dcterms:created>
  <dcterms:modified xsi:type="dcterms:W3CDTF">2014-01-28T10:50:51Z</dcterms:modified>
</cp:coreProperties>
</file>