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0" r:id="rId6"/>
    <p:sldId id="271" r:id="rId7"/>
    <p:sldId id="264" r:id="rId8"/>
    <p:sldId id="269" r:id="rId9"/>
    <p:sldId id="262" r:id="rId10"/>
    <p:sldId id="263" r:id="rId11"/>
    <p:sldId id="261" r:id="rId12"/>
    <p:sldId id="260" r:id="rId13"/>
    <p:sldId id="268" r:id="rId14"/>
    <p:sldId id="272" r:id="rId15"/>
    <p:sldId id="274" r:id="rId16"/>
    <p:sldId id="273" r:id="rId17"/>
  </p:sldIdLst>
  <p:sldSz cx="9144000" cy="6858000" type="screen4x3"/>
  <p:notesSz cx="6797675" cy="9928225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8858" autoAdjust="0"/>
  </p:normalViewPr>
  <p:slideViewPr>
    <p:cSldViewPr snapToGrid="0" snapToObjects="1">
      <p:cViewPr>
        <p:scale>
          <a:sx n="130" d="100"/>
          <a:sy n="130" d="100"/>
        </p:scale>
        <p:origin x="-832" y="8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6A59B1-2F7B-A942-BA7F-9F537D7CA56C}" type="doc">
      <dgm:prSet loTypeId="urn:microsoft.com/office/officeart/2008/layout/HorizontalMultiLevelHierarchy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178561-6462-C041-B5F1-3B04EE5FFFFB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Data Base Integrity Service</a:t>
          </a:r>
          <a:endParaRPr lang="en-US" dirty="0"/>
        </a:p>
      </dgm:t>
    </dgm:pt>
    <dgm:pt modelId="{64B93079-9537-294B-9641-198522C3D6AD}" type="parTrans" cxnId="{11A7CE0F-B356-0640-ADD3-74F94861B2CE}">
      <dgm:prSet/>
      <dgm:spPr/>
      <dgm:t>
        <a:bodyPr/>
        <a:lstStyle/>
        <a:p>
          <a:endParaRPr lang="en-US"/>
        </a:p>
      </dgm:t>
    </dgm:pt>
    <dgm:pt modelId="{3DE1D1CB-69E8-054A-8034-B51F5D9B441E}" type="sibTrans" cxnId="{11A7CE0F-B356-0640-ADD3-74F94861B2CE}">
      <dgm:prSet/>
      <dgm:spPr/>
      <dgm:t>
        <a:bodyPr/>
        <a:lstStyle/>
        <a:p>
          <a:endParaRPr lang="en-US"/>
        </a:p>
      </dgm:t>
    </dgm:pt>
    <dgm:pt modelId="{B8AE4E46-4BB6-9E4C-BDCF-3AD6AE087873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Principal DAO</a:t>
          </a:r>
          <a:endParaRPr lang="en-US" dirty="0"/>
        </a:p>
      </dgm:t>
    </dgm:pt>
    <dgm:pt modelId="{B1401C95-22E1-4648-B51E-93A9209B0356}" type="parTrans" cxnId="{34F50B35-9F26-4646-BFD6-D487B042050A}">
      <dgm:prSet/>
      <dgm:spPr/>
      <dgm:t>
        <a:bodyPr/>
        <a:lstStyle/>
        <a:p>
          <a:endParaRPr lang="en-US"/>
        </a:p>
      </dgm:t>
    </dgm:pt>
    <dgm:pt modelId="{A44E37E5-DD94-554B-9F07-570DE0F75C94}" type="sibTrans" cxnId="{34F50B35-9F26-4646-BFD6-D487B042050A}">
      <dgm:prSet/>
      <dgm:spPr/>
      <dgm:t>
        <a:bodyPr/>
        <a:lstStyle/>
        <a:p>
          <a:endParaRPr lang="en-US"/>
        </a:p>
      </dgm:t>
    </dgm:pt>
    <dgm:pt modelId="{0424FED9-DC2F-FC41-A039-AA403DF285BD}">
      <dgm:prSet phldrT="[Text]"/>
      <dgm:spPr>
        <a:solidFill>
          <a:schemeClr val="bg1"/>
        </a:solidFill>
        <a:ln>
          <a:solidFill>
            <a:schemeClr val="tx1"/>
          </a:solidFill>
          <a:prstDash val="dash"/>
          <a:round/>
        </a:ln>
      </dgm:spPr>
      <dgm:t>
        <a:bodyPr/>
        <a:lstStyle/>
        <a:p>
          <a:r>
            <a:rPr lang="en-US" dirty="0" smtClean="0"/>
            <a:t>Notebook DAO</a:t>
          </a:r>
          <a:endParaRPr lang="en-US" dirty="0"/>
        </a:p>
      </dgm:t>
    </dgm:pt>
    <dgm:pt modelId="{9910C96F-A165-A84B-B20A-8E5246F8CA1B}" type="parTrans" cxnId="{56372464-DA16-0C4A-A17D-86F8BC6F6AF4}">
      <dgm:prSet/>
      <dgm:spPr/>
      <dgm:t>
        <a:bodyPr/>
        <a:lstStyle/>
        <a:p>
          <a:endParaRPr lang="en-US"/>
        </a:p>
      </dgm:t>
    </dgm:pt>
    <dgm:pt modelId="{9C438532-7232-ED47-9F87-1D6C4094FFF1}" type="sibTrans" cxnId="{56372464-DA16-0C4A-A17D-86F8BC6F6AF4}">
      <dgm:prSet/>
      <dgm:spPr/>
      <dgm:t>
        <a:bodyPr/>
        <a:lstStyle/>
        <a:p>
          <a:endParaRPr lang="en-US"/>
        </a:p>
      </dgm:t>
    </dgm:pt>
    <dgm:pt modelId="{C5D1FABE-74A2-2642-AAF1-4ADA23EB3479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Target DAO</a:t>
          </a:r>
          <a:endParaRPr lang="en-US" dirty="0"/>
        </a:p>
      </dgm:t>
    </dgm:pt>
    <dgm:pt modelId="{79295B68-EC97-7840-AB9B-45C3247BE927}" type="parTrans" cxnId="{F01FAD0A-3127-A148-A2B9-E35BB1449A77}">
      <dgm:prSet/>
      <dgm:spPr/>
      <dgm:t>
        <a:bodyPr/>
        <a:lstStyle/>
        <a:p>
          <a:endParaRPr lang="en-US"/>
        </a:p>
      </dgm:t>
    </dgm:pt>
    <dgm:pt modelId="{2C86ECC5-AFE1-A14E-9B65-94BB8F607A40}" type="sibTrans" cxnId="{F01FAD0A-3127-A148-A2B9-E35BB1449A77}">
      <dgm:prSet/>
      <dgm:spPr/>
      <dgm:t>
        <a:bodyPr/>
        <a:lstStyle/>
        <a:p>
          <a:endParaRPr lang="en-US"/>
        </a:p>
      </dgm:t>
    </dgm:pt>
    <dgm:pt modelId="{ACE2A1AB-893C-6746-A5B8-E3CFCA95547E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Annotation DAO</a:t>
          </a:r>
          <a:endParaRPr lang="en-US" dirty="0"/>
        </a:p>
      </dgm:t>
    </dgm:pt>
    <dgm:pt modelId="{62105B49-1C73-C94A-87BD-109724E9080E}" type="parTrans" cxnId="{B97D44DF-3749-FB4A-84AB-5D9B974CB07A}">
      <dgm:prSet/>
      <dgm:spPr/>
      <dgm:t>
        <a:bodyPr/>
        <a:lstStyle/>
        <a:p>
          <a:endParaRPr lang="en-US"/>
        </a:p>
      </dgm:t>
    </dgm:pt>
    <dgm:pt modelId="{9146A93D-CF84-BF40-9209-F87BE1D399C2}" type="sibTrans" cxnId="{B97D44DF-3749-FB4A-84AB-5D9B974CB07A}">
      <dgm:prSet/>
      <dgm:spPr/>
      <dgm:t>
        <a:bodyPr/>
        <a:lstStyle/>
        <a:p>
          <a:endParaRPr lang="en-US"/>
        </a:p>
      </dgm:t>
    </dgm:pt>
    <dgm:pt modelId="{43D4A6CD-5761-AC49-A93D-3187AF4C79BE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Cached Representation DAO</a:t>
          </a:r>
          <a:endParaRPr lang="en-US" dirty="0"/>
        </a:p>
      </dgm:t>
    </dgm:pt>
    <dgm:pt modelId="{FC5DA8FC-25E1-C649-9ED8-D2B8E1F90D9F}" type="parTrans" cxnId="{92D2EC71-9AF3-8543-A3EB-14E4AEAF462B}">
      <dgm:prSet/>
      <dgm:spPr/>
      <dgm:t>
        <a:bodyPr/>
        <a:lstStyle/>
        <a:p>
          <a:endParaRPr lang="en-US"/>
        </a:p>
      </dgm:t>
    </dgm:pt>
    <dgm:pt modelId="{CED63526-55FF-7648-87B1-A2E4241E76A8}" type="sibTrans" cxnId="{92D2EC71-9AF3-8543-A3EB-14E4AEAF462B}">
      <dgm:prSet/>
      <dgm:spPr/>
      <dgm:t>
        <a:bodyPr/>
        <a:lstStyle/>
        <a:p>
          <a:endParaRPr lang="en-US"/>
        </a:p>
      </dgm:t>
    </dgm:pt>
    <dgm:pt modelId="{D5FFD986-F99F-9D40-8A95-47D71372E18F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REST services</a:t>
          </a:r>
          <a:endParaRPr lang="en-US" dirty="0"/>
        </a:p>
      </dgm:t>
    </dgm:pt>
    <dgm:pt modelId="{E7F17AAB-6EF3-424A-BAAB-43ACB637F983}" type="parTrans" cxnId="{EFA54DD6-4959-C24D-BD2D-4D99C6DF3D0A}">
      <dgm:prSet/>
      <dgm:spPr/>
      <dgm:t>
        <a:bodyPr/>
        <a:lstStyle/>
        <a:p>
          <a:endParaRPr lang="en-US"/>
        </a:p>
      </dgm:t>
    </dgm:pt>
    <dgm:pt modelId="{43D11265-7B5B-6B4F-A9B6-4D6A91294C11}" type="sibTrans" cxnId="{EFA54DD6-4959-C24D-BD2D-4D99C6DF3D0A}">
      <dgm:prSet/>
      <dgm:spPr/>
      <dgm:t>
        <a:bodyPr/>
        <a:lstStyle/>
        <a:p>
          <a:endParaRPr lang="en-US"/>
        </a:p>
      </dgm:t>
    </dgm:pt>
    <dgm:pt modelId="{A2BDB97E-58F7-4445-82C9-9A78E5FFA7F1}" type="pres">
      <dgm:prSet presAssocID="{546A59B1-2F7B-A942-BA7F-9F537D7CA56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276D56-DBE5-A547-A1C6-5FB30DDD2C42}" type="pres">
      <dgm:prSet presAssocID="{D5FFD986-F99F-9D40-8A95-47D71372E18F}" presName="root1" presStyleCnt="0"/>
      <dgm:spPr/>
    </dgm:pt>
    <dgm:pt modelId="{968BDF08-CECA-BB4F-A6EF-4B952D8B3E1C}" type="pres">
      <dgm:prSet presAssocID="{D5FFD986-F99F-9D40-8A95-47D71372E18F}" presName="LevelOneTextNode" presStyleLbl="node0" presStyleIdx="0" presStyleCnt="1">
        <dgm:presLayoutVars>
          <dgm:chPref val="3"/>
        </dgm:presLayoutVars>
      </dgm:prSet>
      <dgm:spPr/>
    </dgm:pt>
    <dgm:pt modelId="{8DC1609E-5439-244C-B98C-1FFD04A1878D}" type="pres">
      <dgm:prSet presAssocID="{D5FFD986-F99F-9D40-8A95-47D71372E18F}" presName="level2hierChild" presStyleCnt="0"/>
      <dgm:spPr/>
    </dgm:pt>
    <dgm:pt modelId="{9AD7955B-9DEE-C147-B9B9-BE6304C9CD06}" type="pres">
      <dgm:prSet presAssocID="{64B93079-9537-294B-9641-198522C3D6AD}" presName="conn2-1" presStyleLbl="parChTrans1D2" presStyleIdx="0" presStyleCnt="1"/>
      <dgm:spPr/>
    </dgm:pt>
    <dgm:pt modelId="{9874F833-F291-7843-9014-7332F8406858}" type="pres">
      <dgm:prSet presAssocID="{64B93079-9537-294B-9641-198522C3D6AD}" presName="connTx" presStyleLbl="parChTrans1D2" presStyleIdx="0" presStyleCnt="1"/>
      <dgm:spPr/>
    </dgm:pt>
    <dgm:pt modelId="{6BAF4ABD-9599-9E46-9625-984E862B5F1E}" type="pres">
      <dgm:prSet presAssocID="{C3178561-6462-C041-B5F1-3B04EE5FFFFB}" presName="root2" presStyleCnt="0"/>
      <dgm:spPr/>
    </dgm:pt>
    <dgm:pt modelId="{D56AC45A-6CDC-BC41-ABA2-92953E1CE430}" type="pres">
      <dgm:prSet presAssocID="{C3178561-6462-C041-B5F1-3B04EE5FFFFB}" presName="LevelTwoTextNode" presStyleLbl="node2" presStyleIdx="0" presStyleCnt="1">
        <dgm:presLayoutVars>
          <dgm:chPref val="3"/>
        </dgm:presLayoutVars>
      </dgm:prSet>
      <dgm:spPr/>
    </dgm:pt>
    <dgm:pt modelId="{3E74109D-EDCC-4D43-B08B-94BAD6346206}" type="pres">
      <dgm:prSet presAssocID="{C3178561-6462-C041-B5F1-3B04EE5FFFFB}" presName="level3hierChild" presStyleCnt="0"/>
      <dgm:spPr/>
    </dgm:pt>
    <dgm:pt modelId="{4828D751-3CB0-7F43-BA3F-4E330065DDDA}" type="pres">
      <dgm:prSet presAssocID="{B1401C95-22E1-4648-B51E-93A9209B0356}" presName="conn2-1" presStyleLbl="parChTrans1D3" presStyleIdx="0" presStyleCnt="5"/>
      <dgm:spPr/>
    </dgm:pt>
    <dgm:pt modelId="{CE2D6A0F-E69C-F14E-919D-81B18B89EBF4}" type="pres">
      <dgm:prSet presAssocID="{B1401C95-22E1-4648-B51E-93A9209B0356}" presName="connTx" presStyleLbl="parChTrans1D3" presStyleIdx="0" presStyleCnt="5"/>
      <dgm:spPr/>
    </dgm:pt>
    <dgm:pt modelId="{29D3027C-48AE-C042-85A4-CF38E5BD66EE}" type="pres">
      <dgm:prSet presAssocID="{B8AE4E46-4BB6-9E4C-BDCF-3AD6AE087873}" presName="root2" presStyleCnt="0"/>
      <dgm:spPr/>
    </dgm:pt>
    <dgm:pt modelId="{6A10FED5-1E52-714D-A2FF-A822D8B04E2B}" type="pres">
      <dgm:prSet presAssocID="{B8AE4E46-4BB6-9E4C-BDCF-3AD6AE087873}" presName="LevelTwoTextNode" presStyleLbl="node3" presStyleIdx="0" presStyleCnt="5">
        <dgm:presLayoutVars>
          <dgm:chPref val="3"/>
        </dgm:presLayoutVars>
      </dgm:prSet>
      <dgm:spPr/>
    </dgm:pt>
    <dgm:pt modelId="{D464B02C-1C7E-674D-BEBB-7880A36A03AC}" type="pres">
      <dgm:prSet presAssocID="{B8AE4E46-4BB6-9E4C-BDCF-3AD6AE087873}" presName="level3hierChild" presStyleCnt="0"/>
      <dgm:spPr/>
    </dgm:pt>
    <dgm:pt modelId="{E763522A-5948-614F-9234-48754D07550C}" type="pres">
      <dgm:prSet presAssocID="{62105B49-1C73-C94A-87BD-109724E9080E}" presName="conn2-1" presStyleLbl="parChTrans1D3" presStyleIdx="1" presStyleCnt="5"/>
      <dgm:spPr/>
    </dgm:pt>
    <dgm:pt modelId="{D5AB30AE-1393-D549-930A-EB5AA2EA98BE}" type="pres">
      <dgm:prSet presAssocID="{62105B49-1C73-C94A-87BD-109724E9080E}" presName="connTx" presStyleLbl="parChTrans1D3" presStyleIdx="1" presStyleCnt="5"/>
      <dgm:spPr/>
    </dgm:pt>
    <dgm:pt modelId="{3F900188-EBFC-6845-BA9B-9799675E35A2}" type="pres">
      <dgm:prSet presAssocID="{ACE2A1AB-893C-6746-A5B8-E3CFCA95547E}" presName="root2" presStyleCnt="0"/>
      <dgm:spPr/>
    </dgm:pt>
    <dgm:pt modelId="{EFB5547B-15AE-EF46-8C95-E741F7B6B8B9}" type="pres">
      <dgm:prSet presAssocID="{ACE2A1AB-893C-6746-A5B8-E3CFCA95547E}" presName="LevelTwoTextNode" presStyleLbl="node3" presStyleIdx="1" presStyleCnt="5">
        <dgm:presLayoutVars>
          <dgm:chPref val="3"/>
        </dgm:presLayoutVars>
      </dgm:prSet>
      <dgm:spPr/>
    </dgm:pt>
    <dgm:pt modelId="{EAD85A19-391A-2F4C-823C-E7202E59BE27}" type="pres">
      <dgm:prSet presAssocID="{ACE2A1AB-893C-6746-A5B8-E3CFCA95547E}" presName="level3hierChild" presStyleCnt="0"/>
      <dgm:spPr/>
    </dgm:pt>
    <dgm:pt modelId="{5090DAEA-A5A9-5F47-8397-DFC3D84ABAB2}" type="pres">
      <dgm:prSet presAssocID="{79295B68-EC97-7840-AB9B-45C3247BE927}" presName="conn2-1" presStyleLbl="parChTrans1D3" presStyleIdx="2" presStyleCnt="5"/>
      <dgm:spPr/>
    </dgm:pt>
    <dgm:pt modelId="{D17B1FAE-482D-B942-9AF2-D4E89CEF1E70}" type="pres">
      <dgm:prSet presAssocID="{79295B68-EC97-7840-AB9B-45C3247BE927}" presName="connTx" presStyleLbl="parChTrans1D3" presStyleIdx="2" presStyleCnt="5"/>
      <dgm:spPr/>
    </dgm:pt>
    <dgm:pt modelId="{C74C7D5E-70A2-2B4E-90CB-23FC44C85B76}" type="pres">
      <dgm:prSet presAssocID="{C5D1FABE-74A2-2642-AAF1-4ADA23EB3479}" presName="root2" presStyleCnt="0"/>
      <dgm:spPr/>
    </dgm:pt>
    <dgm:pt modelId="{5FBE0B01-C0EE-6949-945B-BC6A6E66EB46}" type="pres">
      <dgm:prSet presAssocID="{C5D1FABE-74A2-2642-AAF1-4ADA23EB3479}" presName="LevelTwoTextNode" presStyleLbl="node3" presStyleIdx="2" presStyleCnt="5">
        <dgm:presLayoutVars>
          <dgm:chPref val="3"/>
        </dgm:presLayoutVars>
      </dgm:prSet>
      <dgm:spPr/>
    </dgm:pt>
    <dgm:pt modelId="{656152F3-D590-734F-8B92-B9D70EB06B09}" type="pres">
      <dgm:prSet presAssocID="{C5D1FABE-74A2-2642-AAF1-4ADA23EB3479}" presName="level3hierChild" presStyleCnt="0"/>
      <dgm:spPr/>
    </dgm:pt>
    <dgm:pt modelId="{D7B9729A-6522-194F-A06C-E857818FA79B}" type="pres">
      <dgm:prSet presAssocID="{FC5DA8FC-25E1-C649-9ED8-D2B8E1F90D9F}" presName="conn2-1" presStyleLbl="parChTrans1D3" presStyleIdx="3" presStyleCnt="5"/>
      <dgm:spPr/>
    </dgm:pt>
    <dgm:pt modelId="{26F75A17-3EB9-7740-96E0-D78A6494697D}" type="pres">
      <dgm:prSet presAssocID="{FC5DA8FC-25E1-C649-9ED8-D2B8E1F90D9F}" presName="connTx" presStyleLbl="parChTrans1D3" presStyleIdx="3" presStyleCnt="5"/>
      <dgm:spPr/>
    </dgm:pt>
    <dgm:pt modelId="{80ECE4C7-59CC-564E-ADA6-AD6672D2989E}" type="pres">
      <dgm:prSet presAssocID="{43D4A6CD-5761-AC49-A93D-3187AF4C79BE}" presName="root2" presStyleCnt="0"/>
      <dgm:spPr/>
    </dgm:pt>
    <dgm:pt modelId="{A7E7D610-32A6-1A43-8AB9-3E4EFFE43344}" type="pres">
      <dgm:prSet presAssocID="{43D4A6CD-5761-AC49-A93D-3187AF4C79BE}" presName="LevelTwoTextNode" presStyleLbl="node3" presStyleIdx="3" presStyleCnt="5">
        <dgm:presLayoutVars>
          <dgm:chPref val="3"/>
        </dgm:presLayoutVars>
      </dgm:prSet>
      <dgm:spPr/>
    </dgm:pt>
    <dgm:pt modelId="{9AE90437-951D-0146-8564-E6F4E9EA7598}" type="pres">
      <dgm:prSet presAssocID="{43D4A6CD-5761-AC49-A93D-3187AF4C79BE}" presName="level3hierChild" presStyleCnt="0"/>
      <dgm:spPr/>
    </dgm:pt>
    <dgm:pt modelId="{B0C6A950-89FE-0649-86B3-9B232B2F58C7}" type="pres">
      <dgm:prSet presAssocID="{9910C96F-A165-A84B-B20A-8E5246F8CA1B}" presName="conn2-1" presStyleLbl="parChTrans1D3" presStyleIdx="4" presStyleCnt="5"/>
      <dgm:spPr/>
    </dgm:pt>
    <dgm:pt modelId="{40B7A775-D111-2E44-984D-9763CFE9C66B}" type="pres">
      <dgm:prSet presAssocID="{9910C96F-A165-A84B-B20A-8E5246F8CA1B}" presName="connTx" presStyleLbl="parChTrans1D3" presStyleIdx="4" presStyleCnt="5"/>
      <dgm:spPr/>
    </dgm:pt>
    <dgm:pt modelId="{9C46D24C-B438-C448-B7E5-A4D09962C56E}" type="pres">
      <dgm:prSet presAssocID="{0424FED9-DC2F-FC41-A039-AA403DF285BD}" presName="root2" presStyleCnt="0"/>
      <dgm:spPr/>
    </dgm:pt>
    <dgm:pt modelId="{4E705932-36FF-7F41-AA15-448F680DA75A}" type="pres">
      <dgm:prSet presAssocID="{0424FED9-DC2F-FC41-A039-AA403DF285BD}" presName="LevelTwoTextNode" presStyleLbl="node3" presStyleIdx="4" presStyleCnt="5">
        <dgm:presLayoutVars>
          <dgm:chPref val="3"/>
        </dgm:presLayoutVars>
      </dgm:prSet>
      <dgm:spPr/>
    </dgm:pt>
    <dgm:pt modelId="{350240FD-21B6-BC4E-AA94-74E73B07AB57}" type="pres">
      <dgm:prSet presAssocID="{0424FED9-DC2F-FC41-A039-AA403DF285BD}" presName="level3hierChild" presStyleCnt="0"/>
      <dgm:spPr/>
    </dgm:pt>
  </dgm:ptLst>
  <dgm:cxnLst>
    <dgm:cxn modelId="{89C20D23-5AF4-9C4A-B80B-FB1E8B162928}" type="presOf" srcId="{43D4A6CD-5761-AC49-A93D-3187AF4C79BE}" destId="{A7E7D610-32A6-1A43-8AB9-3E4EFFE43344}" srcOrd="0" destOrd="0" presId="urn:microsoft.com/office/officeart/2008/layout/HorizontalMultiLevelHierarchy"/>
    <dgm:cxn modelId="{1D49C3EB-0FF7-8D4A-B397-8B05ED9E1B0A}" type="presOf" srcId="{FC5DA8FC-25E1-C649-9ED8-D2B8E1F90D9F}" destId="{26F75A17-3EB9-7740-96E0-D78A6494697D}" srcOrd="1" destOrd="0" presId="urn:microsoft.com/office/officeart/2008/layout/HorizontalMultiLevelHierarchy"/>
    <dgm:cxn modelId="{11A7CE0F-B356-0640-ADD3-74F94861B2CE}" srcId="{D5FFD986-F99F-9D40-8A95-47D71372E18F}" destId="{C3178561-6462-C041-B5F1-3B04EE5FFFFB}" srcOrd="0" destOrd="0" parTransId="{64B93079-9537-294B-9641-198522C3D6AD}" sibTransId="{3DE1D1CB-69E8-054A-8034-B51F5D9B441E}"/>
    <dgm:cxn modelId="{DACAE59B-2FA8-E646-BEF2-771EF787B3FB}" type="presOf" srcId="{C5D1FABE-74A2-2642-AAF1-4ADA23EB3479}" destId="{5FBE0B01-C0EE-6949-945B-BC6A6E66EB46}" srcOrd="0" destOrd="0" presId="urn:microsoft.com/office/officeart/2008/layout/HorizontalMultiLevelHierarchy"/>
    <dgm:cxn modelId="{56372464-DA16-0C4A-A17D-86F8BC6F6AF4}" srcId="{C3178561-6462-C041-B5F1-3B04EE5FFFFB}" destId="{0424FED9-DC2F-FC41-A039-AA403DF285BD}" srcOrd="4" destOrd="0" parTransId="{9910C96F-A165-A84B-B20A-8E5246F8CA1B}" sibTransId="{9C438532-7232-ED47-9F87-1D6C4094FFF1}"/>
    <dgm:cxn modelId="{AD8CA65A-DEF0-2147-86B7-E1DD30E44B69}" type="presOf" srcId="{B1401C95-22E1-4648-B51E-93A9209B0356}" destId="{CE2D6A0F-E69C-F14E-919D-81B18B89EBF4}" srcOrd="1" destOrd="0" presId="urn:microsoft.com/office/officeart/2008/layout/HorizontalMultiLevelHierarchy"/>
    <dgm:cxn modelId="{A81AFD11-554D-7D41-84BE-0D9572A0FA39}" type="presOf" srcId="{62105B49-1C73-C94A-87BD-109724E9080E}" destId="{E763522A-5948-614F-9234-48754D07550C}" srcOrd="0" destOrd="0" presId="urn:microsoft.com/office/officeart/2008/layout/HorizontalMultiLevelHierarchy"/>
    <dgm:cxn modelId="{34F50B35-9F26-4646-BFD6-D487B042050A}" srcId="{C3178561-6462-C041-B5F1-3B04EE5FFFFB}" destId="{B8AE4E46-4BB6-9E4C-BDCF-3AD6AE087873}" srcOrd="0" destOrd="0" parTransId="{B1401C95-22E1-4648-B51E-93A9209B0356}" sibTransId="{A44E37E5-DD94-554B-9F07-570DE0F75C94}"/>
    <dgm:cxn modelId="{EB404C4E-0453-DF43-B1A8-4A33CAD5152C}" type="presOf" srcId="{D5FFD986-F99F-9D40-8A95-47D71372E18F}" destId="{968BDF08-CECA-BB4F-A6EF-4B952D8B3E1C}" srcOrd="0" destOrd="0" presId="urn:microsoft.com/office/officeart/2008/layout/HorizontalMultiLevelHierarchy"/>
    <dgm:cxn modelId="{8CC61D10-6915-0949-8ACC-709E34A39065}" type="presOf" srcId="{9910C96F-A165-A84B-B20A-8E5246F8CA1B}" destId="{B0C6A950-89FE-0649-86B3-9B232B2F58C7}" srcOrd="0" destOrd="0" presId="urn:microsoft.com/office/officeart/2008/layout/HorizontalMultiLevelHierarchy"/>
    <dgm:cxn modelId="{C316234C-68EE-6045-9DE8-C37539B6FD98}" type="presOf" srcId="{0424FED9-DC2F-FC41-A039-AA403DF285BD}" destId="{4E705932-36FF-7F41-AA15-448F680DA75A}" srcOrd="0" destOrd="0" presId="urn:microsoft.com/office/officeart/2008/layout/HorizontalMultiLevelHierarchy"/>
    <dgm:cxn modelId="{0D41FBCA-9F4E-E945-B28D-4F8ED290FD42}" type="presOf" srcId="{B1401C95-22E1-4648-B51E-93A9209B0356}" destId="{4828D751-3CB0-7F43-BA3F-4E330065DDDA}" srcOrd="0" destOrd="0" presId="urn:microsoft.com/office/officeart/2008/layout/HorizontalMultiLevelHierarchy"/>
    <dgm:cxn modelId="{374E7E34-5899-4B42-8BF1-DC9258A43FED}" type="presOf" srcId="{B8AE4E46-4BB6-9E4C-BDCF-3AD6AE087873}" destId="{6A10FED5-1E52-714D-A2FF-A822D8B04E2B}" srcOrd="0" destOrd="0" presId="urn:microsoft.com/office/officeart/2008/layout/HorizontalMultiLevelHierarchy"/>
    <dgm:cxn modelId="{C30EAB27-94F7-1A4E-A739-F46177749446}" type="presOf" srcId="{FC5DA8FC-25E1-C649-9ED8-D2B8E1F90D9F}" destId="{D7B9729A-6522-194F-A06C-E857818FA79B}" srcOrd="0" destOrd="0" presId="urn:microsoft.com/office/officeart/2008/layout/HorizontalMultiLevelHierarchy"/>
    <dgm:cxn modelId="{3E00FA5E-1FF0-E14A-A7E1-F6DA61656A5D}" type="presOf" srcId="{C3178561-6462-C041-B5F1-3B04EE5FFFFB}" destId="{D56AC45A-6CDC-BC41-ABA2-92953E1CE430}" srcOrd="0" destOrd="0" presId="urn:microsoft.com/office/officeart/2008/layout/HorizontalMultiLevelHierarchy"/>
    <dgm:cxn modelId="{B97D44DF-3749-FB4A-84AB-5D9B974CB07A}" srcId="{C3178561-6462-C041-B5F1-3B04EE5FFFFB}" destId="{ACE2A1AB-893C-6746-A5B8-E3CFCA95547E}" srcOrd="1" destOrd="0" parTransId="{62105B49-1C73-C94A-87BD-109724E9080E}" sibTransId="{9146A93D-CF84-BF40-9209-F87BE1D399C2}"/>
    <dgm:cxn modelId="{E57E2B90-8BDF-7748-B7E4-05BF29F5C128}" type="presOf" srcId="{79295B68-EC97-7840-AB9B-45C3247BE927}" destId="{D17B1FAE-482D-B942-9AF2-D4E89CEF1E70}" srcOrd="1" destOrd="0" presId="urn:microsoft.com/office/officeart/2008/layout/HorizontalMultiLevelHierarchy"/>
    <dgm:cxn modelId="{F9307BAF-9799-564D-B108-0F8DC55DCE77}" type="presOf" srcId="{64B93079-9537-294B-9641-198522C3D6AD}" destId="{9874F833-F291-7843-9014-7332F8406858}" srcOrd="1" destOrd="0" presId="urn:microsoft.com/office/officeart/2008/layout/HorizontalMultiLevelHierarchy"/>
    <dgm:cxn modelId="{56B43BAF-ACF7-7747-BD06-9C6CB4355F78}" type="presOf" srcId="{62105B49-1C73-C94A-87BD-109724E9080E}" destId="{D5AB30AE-1393-D549-930A-EB5AA2EA98BE}" srcOrd="1" destOrd="0" presId="urn:microsoft.com/office/officeart/2008/layout/HorizontalMultiLevelHierarchy"/>
    <dgm:cxn modelId="{A6BBEBF3-80FA-AD4F-9A5C-32E04A396DE1}" type="presOf" srcId="{9910C96F-A165-A84B-B20A-8E5246F8CA1B}" destId="{40B7A775-D111-2E44-984D-9763CFE9C66B}" srcOrd="1" destOrd="0" presId="urn:microsoft.com/office/officeart/2008/layout/HorizontalMultiLevelHierarchy"/>
    <dgm:cxn modelId="{EFA54DD6-4959-C24D-BD2D-4D99C6DF3D0A}" srcId="{546A59B1-2F7B-A942-BA7F-9F537D7CA56C}" destId="{D5FFD986-F99F-9D40-8A95-47D71372E18F}" srcOrd="0" destOrd="0" parTransId="{E7F17AAB-6EF3-424A-BAAB-43ACB637F983}" sibTransId="{43D11265-7B5B-6B4F-A9B6-4D6A91294C11}"/>
    <dgm:cxn modelId="{F734E355-93CA-A74A-A3E4-8617DDBFE444}" type="presOf" srcId="{ACE2A1AB-893C-6746-A5B8-E3CFCA95547E}" destId="{EFB5547B-15AE-EF46-8C95-E741F7B6B8B9}" srcOrd="0" destOrd="0" presId="urn:microsoft.com/office/officeart/2008/layout/HorizontalMultiLevelHierarchy"/>
    <dgm:cxn modelId="{F01FAD0A-3127-A148-A2B9-E35BB1449A77}" srcId="{C3178561-6462-C041-B5F1-3B04EE5FFFFB}" destId="{C5D1FABE-74A2-2642-AAF1-4ADA23EB3479}" srcOrd="2" destOrd="0" parTransId="{79295B68-EC97-7840-AB9B-45C3247BE927}" sibTransId="{2C86ECC5-AFE1-A14E-9B65-94BB8F607A40}"/>
    <dgm:cxn modelId="{92D2EC71-9AF3-8543-A3EB-14E4AEAF462B}" srcId="{C3178561-6462-C041-B5F1-3B04EE5FFFFB}" destId="{43D4A6CD-5761-AC49-A93D-3187AF4C79BE}" srcOrd="3" destOrd="0" parTransId="{FC5DA8FC-25E1-C649-9ED8-D2B8E1F90D9F}" sibTransId="{CED63526-55FF-7648-87B1-A2E4241E76A8}"/>
    <dgm:cxn modelId="{80DD5F33-E1CD-3846-BBB1-47C6E44615A2}" type="presOf" srcId="{79295B68-EC97-7840-AB9B-45C3247BE927}" destId="{5090DAEA-A5A9-5F47-8397-DFC3D84ABAB2}" srcOrd="0" destOrd="0" presId="urn:microsoft.com/office/officeart/2008/layout/HorizontalMultiLevelHierarchy"/>
    <dgm:cxn modelId="{DDD1CD63-3A4C-3A49-95B6-D9C620DA2592}" type="presOf" srcId="{546A59B1-2F7B-A942-BA7F-9F537D7CA56C}" destId="{A2BDB97E-58F7-4445-82C9-9A78E5FFA7F1}" srcOrd="0" destOrd="0" presId="urn:microsoft.com/office/officeart/2008/layout/HorizontalMultiLevelHierarchy"/>
    <dgm:cxn modelId="{BD2D98BA-DC9F-C849-B059-79E068380E79}" type="presOf" srcId="{64B93079-9537-294B-9641-198522C3D6AD}" destId="{9AD7955B-9DEE-C147-B9B9-BE6304C9CD06}" srcOrd="0" destOrd="0" presId="urn:microsoft.com/office/officeart/2008/layout/HorizontalMultiLevelHierarchy"/>
    <dgm:cxn modelId="{F506A5AC-F909-DF49-8077-D10EE1730E70}" type="presParOf" srcId="{A2BDB97E-58F7-4445-82C9-9A78E5FFA7F1}" destId="{B9276D56-DBE5-A547-A1C6-5FB30DDD2C42}" srcOrd="0" destOrd="0" presId="urn:microsoft.com/office/officeart/2008/layout/HorizontalMultiLevelHierarchy"/>
    <dgm:cxn modelId="{8298D145-DB87-E94C-9E29-D00DD1971797}" type="presParOf" srcId="{B9276D56-DBE5-A547-A1C6-5FB30DDD2C42}" destId="{968BDF08-CECA-BB4F-A6EF-4B952D8B3E1C}" srcOrd="0" destOrd="0" presId="urn:microsoft.com/office/officeart/2008/layout/HorizontalMultiLevelHierarchy"/>
    <dgm:cxn modelId="{FD506544-7F9E-1943-8DF0-1B238EBAEC00}" type="presParOf" srcId="{B9276D56-DBE5-A547-A1C6-5FB30DDD2C42}" destId="{8DC1609E-5439-244C-B98C-1FFD04A1878D}" srcOrd="1" destOrd="0" presId="urn:microsoft.com/office/officeart/2008/layout/HorizontalMultiLevelHierarchy"/>
    <dgm:cxn modelId="{3B3FF3E2-9FB8-914C-B295-0DF4190663FA}" type="presParOf" srcId="{8DC1609E-5439-244C-B98C-1FFD04A1878D}" destId="{9AD7955B-9DEE-C147-B9B9-BE6304C9CD06}" srcOrd="0" destOrd="0" presId="urn:microsoft.com/office/officeart/2008/layout/HorizontalMultiLevelHierarchy"/>
    <dgm:cxn modelId="{38EA5D22-A154-2C4A-A85D-2EDD0618465A}" type="presParOf" srcId="{9AD7955B-9DEE-C147-B9B9-BE6304C9CD06}" destId="{9874F833-F291-7843-9014-7332F8406858}" srcOrd="0" destOrd="0" presId="urn:microsoft.com/office/officeart/2008/layout/HorizontalMultiLevelHierarchy"/>
    <dgm:cxn modelId="{9338ACDD-49E1-5F43-A20A-DF4375E48C8E}" type="presParOf" srcId="{8DC1609E-5439-244C-B98C-1FFD04A1878D}" destId="{6BAF4ABD-9599-9E46-9625-984E862B5F1E}" srcOrd="1" destOrd="0" presId="urn:microsoft.com/office/officeart/2008/layout/HorizontalMultiLevelHierarchy"/>
    <dgm:cxn modelId="{0CD10AA6-6C0D-5E40-BCDB-5CE22ADE2CF5}" type="presParOf" srcId="{6BAF4ABD-9599-9E46-9625-984E862B5F1E}" destId="{D56AC45A-6CDC-BC41-ABA2-92953E1CE430}" srcOrd="0" destOrd="0" presId="urn:microsoft.com/office/officeart/2008/layout/HorizontalMultiLevelHierarchy"/>
    <dgm:cxn modelId="{568150FB-DC62-7442-9EC5-0740AF128B62}" type="presParOf" srcId="{6BAF4ABD-9599-9E46-9625-984E862B5F1E}" destId="{3E74109D-EDCC-4D43-B08B-94BAD6346206}" srcOrd="1" destOrd="0" presId="urn:microsoft.com/office/officeart/2008/layout/HorizontalMultiLevelHierarchy"/>
    <dgm:cxn modelId="{5A53D680-4C26-0449-B800-DAFE7FEE6D39}" type="presParOf" srcId="{3E74109D-EDCC-4D43-B08B-94BAD6346206}" destId="{4828D751-3CB0-7F43-BA3F-4E330065DDDA}" srcOrd="0" destOrd="0" presId="urn:microsoft.com/office/officeart/2008/layout/HorizontalMultiLevelHierarchy"/>
    <dgm:cxn modelId="{533A0FC7-391C-DB40-A504-8AC8A387244C}" type="presParOf" srcId="{4828D751-3CB0-7F43-BA3F-4E330065DDDA}" destId="{CE2D6A0F-E69C-F14E-919D-81B18B89EBF4}" srcOrd="0" destOrd="0" presId="urn:microsoft.com/office/officeart/2008/layout/HorizontalMultiLevelHierarchy"/>
    <dgm:cxn modelId="{26F35997-79A5-6642-A669-8EA55E1D8689}" type="presParOf" srcId="{3E74109D-EDCC-4D43-B08B-94BAD6346206}" destId="{29D3027C-48AE-C042-85A4-CF38E5BD66EE}" srcOrd="1" destOrd="0" presId="urn:microsoft.com/office/officeart/2008/layout/HorizontalMultiLevelHierarchy"/>
    <dgm:cxn modelId="{2F65601F-052F-1B48-ABDA-658D22C17F30}" type="presParOf" srcId="{29D3027C-48AE-C042-85A4-CF38E5BD66EE}" destId="{6A10FED5-1E52-714D-A2FF-A822D8B04E2B}" srcOrd="0" destOrd="0" presId="urn:microsoft.com/office/officeart/2008/layout/HorizontalMultiLevelHierarchy"/>
    <dgm:cxn modelId="{00A8A721-3773-734D-BC59-46887A21726F}" type="presParOf" srcId="{29D3027C-48AE-C042-85A4-CF38E5BD66EE}" destId="{D464B02C-1C7E-674D-BEBB-7880A36A03AC}" srcOrd="1" destOrd="0" presId="urn:microsoft.com/office/officeart/2008/layout/HorizontalMultiLevelHierarchy"/>
    <dgm:cxn modelId="{7512F8F0-1BA1-5B49-B257-529DFB3C833A}" type="presParOf" srcId="{3E74109D-EDCC-4D43-B08B-94BAD6346206}" destId="{E763522A-5948-614F-9234-48754D07550C}" srcOrd="2" destOrd="0" presId="urn:microsoft.com/office/officeart/2008/layout/HorizontalMultiLevelHierarchy"/>
    <dgm:cxn modelId="{E4380C4E-4DEA-CA41-993A-B62E5CA5078A}" type="presParOf" srcId="{E763522A-5948-614F-9234-48754D07550C}" destId="{D5AB30AE-1393-D549-930A-EB5AA2EA98BE}" srcOrd="0" destOrd="0" presId="urn:microsoft.com/office/officeart/2008/layout/HorizontalMultiLevelHierarchy"/>
    <dgm:cxn modelId="{5EBFC542-6491-1F4C-BE5C-55F17E02A4F3}" type="presParOf" srcId="{3E74109D-EDCC-4D43-B08B-94BAD6346206}" destId="{3F900188-EBFC-6845-BA9B-9799675E35A2}" srcOrd="3" destOrd="0" presId="urn:microsoft.com/office/officeart/2008/layout/HorizontalMultiLevelHierarchy"/>
    <dgm:cxn modelId="{27EEDC18-D755-D641-9365-89D48D774216}" type="presParOf" srcId="{3F900188-EBFC-6845-BA9B-9799675E35A2}" destId="{EFB5547B-15AE-EF46-8C95-E741F7B6B8B9}" srcOrd="0" destOrd="0" presId="urn:microsoft.com/office/officeart/2008/layout/HorizontalMultiLevelHierarchy"/>
    <dgm:cxn modelId="{BA80965F-D6A4-B44A-B063-1903A1A8B823}" type="presParOf" srcId="{3F900188-EBFC-6845-BA9B-9799675E35A2}" destId="{EAD85A19-391A-2F4C-823C-E7202E59BE27}" srcOrd="1" destOrd="0" presId="urn:microsoft.com/office/officeart/2008/layout/HorizontalMultiLevelHierarchy"/>
    <dgm:cxn modelId="{E31C813B-893B-974C-84C1-D83D02E64DE4}" type="presParOf" srcId="{3E74109D-EDCC-4D43-B08B-94BAD6346206}" destId="{5090DAEA-A5A9-5F47-8397-DFC3D84ABAB2}" srcOrd="4" destOrd="0" presId="urn:microsoft.com/office/officeart/2008/layout/HorizontalMultiLevelHierarchy"/>
    <dgm:cxn modelId="{42096B4E-3430-F147-A2F1-00DF5653E3CB}" type="presParOf" srcId="{5090DAEA-A5A9-5F47-8397-DFC3D84ABAB2}" destId="{D17B1FAE-482D-B942-9AF2-D4E89CEF1E70}" srcOrd="0" destOrd="0" presId="urn:microsoft.com/office/officeart/2008/layout/HorizontalMultiLevelHierarchy"/>
    <dgm:cxn modelId="{9FA3E83F-A4C1-0842-9933-C46D4EA1AB35}" type="presParOf" srcId="{3E74109D-EDCC-4D43-B08B-94BAD6346206}" destId="{C74C7D5E-70A2-2B4E-90CB-23FC44C85B76}" srcOrd="5" destOrd="0" presId="urn:microsoft.com/office/officeart/2008/layout/HorizontalMultiLevelHierarchy"/>
    <dgm:cxn modelId="{4112A5CF-3A13-0145-A194-60F6C90D0BB1}" type="presParOf" srcId="{C74C7D5E-70A2-2B4E-90CB-23FC44C85B76}" destId="{5FBE0B01-C0EE-6949-945B-BC6A6E66EB46}" srcOrd="0" destOrd="0" presId="urn:microsoft.com/office/officeart/2008/layout/HorizontalMultiLevelHierarchy"/>
    <dgm:cxn modelId="{C1198EA2-71A1-F344-ACFD-E6EACE3002DC}" type="presParOf" srcId="{C74C7D5E-70A2-2B4E-90CB-23FC44C85B76}" destId="{656152F3-D590-734F-8B92-B9D70EB06B09}" srcOrd="1" destOrd="0" presId="urn:microsoft.com/office/officeart/2008/layout/HorizontalMultiLevelHierarchy"/>
    <dgm:cxn modelId="{A63D76B5-8BC9-A349-A6A5-4A4D6D49CB62}" type="presParOf" srcId="{3E74109D-EDCC-4D43-B08B-94BAD6346206}" destId="{D7B9729A-6522-194F-A06C-E857818FA79B}" srcOrd="6" destOrd="0" presId="urn:microsoft.com/office/officeart/2008/layout/HorizontalMultiLevelHierarchy"/>
    <dgm:cxn modelId="{63624101-18F4-0042-A77E-F6C560194EED}" type="presParOf" srcId="{D7B9729A-6522-194F-A06C-E857818FA79B}" destId="{26F75A17-3EB9-7740-96E0-D78A6494697D}" srcOrd="0" destOrd="0" presId="urn:microsoft.com/office/officeart/2008/layout/HorizontalMultiLevelHierarchy"/>
    <dgm:cxn modelId="{8F4F6DC9-B5ED-1A4E-B978-C9428AB64863}" type="presParOf" srcId="{3E74109D-EDCC-4D43-B08B-94BAD6346206}" destId="{80ECE4C7-59CC-564E-ADA6-AD6672D2989E}" srcOrd="7" destOrd="0" presId="urn:microsoft.com/office/officeart/2008/layout/HorizontalMultiLevelHierarchy"/>
    <dgm:cxn modelId="{0CD49120-3989-4948-8E0F-DBBFEB987CFE}" type="presParOf" srcId="{80ECE4C7-59CC-564E-ADA6-AD6672D2989E}" destId="{A7E7D610-32A6-1A43-8AB9-3E4EFFE43344}" srcOrd="0" destOrd="0" presId="urn:microsoft.com/office/officeart/2008/layout/HorizontalMultiLevelHierarchy"/>
    <dgm:cxn modelId="{95703AA9-E992-7B47-80F8-F4821BEFA8BF}" type="presParOf" srcId="{80ECE4C7-59CC-564E-ADA6-AD6672D2989E}" destId="{9AE90437-951D-0146-8564-E6F4E9EA7598}" srcOrd="1" destOrd="0" presId="urn:microsoft.com/office/officeart/2008/layout/HorizontalMultiLevelHierarchy"/>
    <dgm:cxn modelId="{FB0EB684-16C7-3C4E-BE3E-87D7A013775E}" type="presParOf" srcId="{3E74109D-EDCC-4D43-B08B-94BAD6346206}" destId="{B0C6A950-89FE-0649-86B3-9B232B2F58C7}" srcOrd="8" destOrd="0" presId="urn:microsoft.com/office/officeart/2008/layout/HorizontalMultiLevelHierarchy"/>
    <dgm:cxn modelId="{AE5D848E-E7C1-6C46-9981-D5CE4E1526F7}" type="presParOf" srcId="{B0C6A950-89FE-0649-86B3-9B232B2F58C7}" destId="{40B7A775-D111-2E44-984D-9763CFE9C66B}" srcOrd="0" destOrd="0" presId="urn:microsoft.com/office/officeart/2008/layout/HorizontalMultiLevelHierarchy"/>
    <dgm:cxn modelId="{07B3D895-696F-0747-8959-8B0C0F4A3262}" type="presParOf" srcId="{3E74109D-EDCC-4D43-B08B-94BAD6346206}" destId="{9C46D24C-B438-C448-B7E5-A4D09962C56E}" srcOrd="9" destOrd="0" presId="urn:microsoft.com/office/officeart/2008/layout/HorizontalMultiLevelHierarchy"/>
    <dgm:cxn modelId="{1E496571-1BBC-0949-A423-5C42BF6EA6DC}" type="presParOf" srcId="{9C46D24C-B438-C448-B7E5-A4D09962C56E}" destId="{4E705932-36FF-7F41-AA15-448F680DA75A}" srcOrd="0" destOrd="0" presId="urn:microsoft.com/office/officeart/2008/layout/HorizontalMultiLevelHierarchy"/>
    <dgm:cxn modelId="{9D9A7FC0-5B76-5D4E-9A8A-44BFC1F86F69}" type="presParOf" srcId="{9C46D24C-B438-C448-B7E5-A4D09962C56E}" destId="{350240FD-21B6-BC4E-AA94-74E73B07AB5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6A950-89FE-0649-86B3-9B232B2F58C7}">
      <dsp:nvSpPr>
        <dsp:cNvPr id="0" name=""/>
        <dsp:cNvSpPr/>
      </dsp:nvSpPr>
      <dsp:spPr>
        <a:xfrm>
          <a:off x="4422955" y="1849437"/>
          <a:ext cx="404299" cy="1540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2149" y="0"/>
              </a:lnTo>
              <a:lnTo>
                <a:pt x="202149" y="1540776"/>
              </a:lnTo>
              <a:lnTo>
                <a:pt x="404299" y="15407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85281" y="2580002"/>
        <a:ext cx="79646" cy="79646"/>
      </dsp:txXfrm>
    </dsp:sp>
    <dsp:sp modelId="{D7B9729A-6522-194F-A06C-E857818FA79B}">
      <dsp:nvSpPr>
        <dsp:cNvPr id="0" name=""/>
        <dsp:cNvSpPr/>
      </dsp:nvSpPr>
      <dsp:spPr>
        <a:xfrm>
          <a:off x="4422955" y="1849437"/>
          <a:ext cx="404299" cy="770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2149" y="0"/>
              </a:lnTo>
              <a:lnTo>
                <a:pt x="202149" y="770388"/>
              </a:lnTo>
              <a:lnTo>
                <a:pt x="404299" y="7703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03354" y="2212880"/>
        <a:ext cx="43501" cy="43501"/>
      </dsp:txXfrm>
    </dsp:sp>
    <dsp:sp modelId="{5090DAEA-A5A9-5F47-8397-DFC3D84ABAB2}">
      <dsp:nvSpPr>
        <dsp:cNvPr id="0" name=""/>
        <dsp:cNvSpPr/>
      </dsp:nvSpPr>
      <dsp:spPr>
        <a:xfrm>
          <a:off x="4422955" y="1803717"/>
          <a:ext cx="404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4299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14997" y="1839330"/>
        <a:ext cx="20214" cy="20214"/>
      </dsp:txXfrm>
    </dsp:sp>
    <dsp:sp modelId="{E763522A-5948-614F-9234-48754D07550C}">
      <dsp:nvSpPr>
        <dsp:cNvPr id="0" name=""/>
        <dsp:cNvSpPr/>
      </dsp:nvSpPr>
      <dsp:spPr>
        <a:xfrm>
          <a:off x="4422955" y="1079049"/>
          <a:ext cx="404299" cy="770388"/>
        </a:xfrm>
        <a:custGeom>
          <a:avLst/>
          <a:gdLst/>
          <a:ahLst/>
          <a:cxnLst/>
          <a:rect l="0" t="0" r="0" b="0"/>
          <a:pathLst>
            <a:path>
              <a:moveTo>
                <a:pt x="0" y="770388"/>
              </a:moveTo>
              <a:lnTo>
                <a:pt x="202149" y="770388"/>
              </a:lnTo>
              <a:lnTo>
                <a:pt x="202149" y="0"/>
              </a:lnTo>
              <a:lnTo>
                <a:pt x="40429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03354" y="1442492"/>
        <a:ext cx="43501" cy="43501"/>
      </dsp:txXfrm>
    </dsp:sp>
    <dsp:sp modelId="{4828D751-3CB0-7F43-BA3F-4E330065DDDA}">
      <dsp:nvSpPr>
        <dsp:cNvPr id="0" name=""/>
        <dsp:cNvSpPr/>
      </dsp:nvSpPr>
      <dsp:spPr>
        <a:xfrm>
          <a:off x="4422955" y="308661"/>
          <a:ext cx="404299" cy="1540776"/>
        </a:xfrm>
        <a:custGeom>
          <a:avLst/>
          <a:gdLst/>
          <a:ahLst/>
          <a:cxnLst/>
          <a:rect l="0" t="0" r="0" b="0"/>
          <a:pathLst>
            <a:path>
              <a:moveTo>
                <a:pt x="0" y="1540776"/>
              </a:moveTo>
              <a:lnTo>
                <a:pt x="202149" y="1540776"/>
              </a:lnTo>
              <a:lnTo>
                <a:pt x="202149" y="0"/>
              </a:lnTo>
              <a:lnTo>
                <a:pt x="40429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85281" y="1039225"/>
        <a:ext cx="79646" cy="79646"/>
      </dsp:txXfrm>
    </dsp:sp>
    <dsp:sp modelId="{9AD7955B-9DEE-C147-B9B9-BE6304C9CD06}">
      <dsp:nvSpPr>
        <dsp:cNvPr id="0" name=""/>
        <dsp:cNvSpPr/>
      </dsp:nvSpPr>
      <dsp:spPr>
        <a:xfrm>
          <a:off x="1997156" y="1803717"/>
          <a:ext cx="404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4299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89199" y="1839330"/>
        <a:ext cx="20214" cy="20214"/>
      </dsp:txXfrm>
    </dsp:sp>
    <dsp:sp modelId="{968BDF08-CECA-BB4F-A6EF-4B952D8B3E1C}">
      <dsp:nvSpPr>
        <dsp:cNvPr id="0" name=""/>
        <dsp:cNvSpPr/>
      </dsp:nvSpPr>
      <dsp:spPr>
        <a:xfrm rot="16200000">
          <a:off x="67131" y="1541282"/>
          <a:ext cx="3243739" cy="616310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REST services</a:t>
          </a:r>
          <a:endParaRPr lang="en-US" sz="4000" kern="1200" dirty="0"/>
        </a:p>
      </dsp:txBody>
      <dsp:txXfrm>
        <a:off x="67131" y="1541282"/>
        <a:ext cx="3243739" cy="616310"/>
      </dsp:txXfrm>
    </dsp:sp>
    <dsp:sp modelId="{D56AC45A-6CDC-BC41-ABA2-92953E1CE430}">
      <dsp:nvSpPr>
        <dsp:cNvPr id="0" name=""/>
        <dsp:cNvSpPr/>
      </dsp:nvSpPr>
      <dsp:spPr>
        <a:xfrm>
          <a:off x="2401456" y="1541282"/>
          <a:ext cx="2021498" cy="616310"/>
        </a:xfrm>
        <a:prstGeom prst="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Base Integrity Service</a:t>
          </a:r>
          <a:endParaRPr lang="en-US" sz="1800" kern="1200" dirty="0"/>
        </a:p>
      </dsp:txBody>
      <dsp:txXfrm>
        <a:off x="2401456" y="1541282"/>
        <a:ext cx="2021498" cy="616310"/>
      </dsp:txXfrm>
    </dsp:sp>
    <dsp:sp modelId="{6A10FED5-1E52-714D-A2FF-A822D8B04E2B}">
      <dsp:nvSpPr>
        <dsp:cNvPr id="0" name=""/>
        <dsp:cNvSpPr/>
      </dsp:nvSpPr>
      <dsp:spPr>
        <a:xfrm>
          <a:off x="4827255" y="505"/>
          <a:ext cx="2021498" cy="616310"/>
        </a:xfrm>
        <a:prstGeom prst="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Principal DAO</a:t>
          </a:r>
          <a:endParaRPr lang="en-US" sz="1800" kern="1200" dirty="0"/>
        </a:p>
      </dsp:txBody>
      <dsp:txXfrm>
        <a:off x="4827255" y="505"/>
        <a:ext cx="2021498" cy="616310"/>
      </dsp:txXfrm>
    </dsp:sp>
    <dsp:sp modelId="{EFB5547B-15AE-EF46-8C95-E741F7B6B8B9}">
      <dsp:nvSpPr>
        <dsp:cNvPr id="0" name=""/>
        <dsp:cNvSpPr/>
      </dsp:nvSpPr>
      <dsp:spPr>
        <a:xfrm>
          <a:off x="4827255" y="770893"/>
          <a:ext cx="2021498" cy="616310"/>
        </a:xfrm>
        <a:prstGeom prst="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Annotation DAO</a:t>
          </a:r>
          <a:endParaRPr lang="en-US" sz="1800" kern="1200" dirty="0"/>
        </a:p>
      </dsp:txBody>
      <dsp:txXfrm>
        <a:off x="4827255" y="770893"/>
        <a:ext cx="2021498" cy="616310"/>
      </dsp:txXfrm>
    </dsp:sp>
    <dsp:sp modelId="{5FBE0B01-C0EE-6949-945B-BC6A6E66EB46}">
      <dsp:nvSpPr>
        <dsp:cNvPr id="0" name=""/>
        <dsp:cNvSpPr/>
      </dsp:nvSpPr>
      <dsp:spPr>
        <a:xfrm>
          <a:off x="4827255" y="1541282"/>
          <a:ext cx="2021498" cy="616310"/>
        </a:xfrm>
        <a:prstGeom prst="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Target DAO</a:t>
          </a:r>
          <a:endParaRPr lang="en-US" sz="1800" kern="1200" dirty="0"/>
        </a:p>
      </dsp:txBody>
      <dsp:txXfrm>
        <a:off x="4827255" y="1541282"/>
        <a:ext cx="2021498" cy="616310"/>
      </dsp:txXfrm>
    </dsp:sp>
    <dsp:sp modelId="{A7E7D610-32A6-1A43-8AB9-3E4EFFE43344}">
      <dsp:nvSpPr>
        <dsp:cNvPr id="0" name=""/>
        <dsp:cNvSpPr/>
      </dsp:nvSpPr>
      <dsp:spPr>
        <a:xfrm>
          <a:off x="4827255" y="2311670"/>
          <a:ext cx="2021498" cy="616310"/>
        </a:xfrm>
        <a:prstGeom prst="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Cached Representation DAO</a:t>
          </a:r>
          <a:endParaRPr lang="en-US" sz="1800" kern="1200" dirty="0"/>
        </a:p>
      </dsp:txBody>
      <dsp:txXfrm>
        <a:off x="4827255" y="2311670"/>
        <a:ext cx="2021498" cy="616310"/>
      </dsp:txXfrm>
    </dsp:sp>
    <dsp:sp modelId="{4E705932-36FF-7F41-AA15-448F680DA75A}">
      <dsp:nvSpPr>
        <dsp:cNvPr id="0" name=""/>
        <dsp:cNvSpPr/>
      </dsp:nvSpPr>
      <dsp:spPr>
        <a:xfrm>
          <a:off x="4827255" y="3082058"/>
          <a:ext cx="2021498" cy="616310"/>
        </a:xfrm>
        <a:prstGeom prst="rect">
          <a:avLst/>
        </a:prstGeom>
        <a:solidFill>
          <a:schemeClr val="bg1"/>
        </a:solidFill>
        <a:ln>
          <a:solidFill>
            <a:schemeClr val="tx1"/>
          </a:solidFill>
          <a:prstDash val="dash"/>
          <a:round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Notebook DAO</a:t>
          </a:r>
          <a:endParaRPr lang="en-US" sz="1800" kern="1200" dirty="0"/>
        </a:p>
      </dsp:txBody>
      <dsp:txXfrm>
        <a:off x="4827255" y="3082058"/>
        <a:ext cx="2021498" cy="616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E8711-746B-4F0B-8C0F-8BBC17FDAF82}" type="datetimeFigureOut">
              <a:rPr lang="da-DK" smtClean="0"/>
              <a:t>26/04/14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32C73-4399-4943-9B86-A960A297D7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650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E05E-D2A0-4E39-BB06-7A7E737F0840}" type="datetimeFigureOut">
              <a:rPr lang="da-DK" smtClean="0"/>
              <a:t>26/04/14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336D5-2DE4-4B62-90C4-8620A32BAFD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54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915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4" descr="Logo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sv-SE" dirty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545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196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902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2379785"/>
            <a:ext cx="4038600" cy="3746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379785"/>
            <a:ext cx="4038600" cy="3746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8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391507"/>
            <a:ext cx="4040188" cy="3734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391507"/>
            <a:ext cx="4041775" cy="3734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451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Bildobjekt 4" descr="Logo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457200" y="2063750"/>
            <a:ext cx="8229600" cy="2192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807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pic>
        <p:nvPicPr>
          <p:cNvPr id="10" name="Bildobjekt 4" descr="Logo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  <p:sp>
        <p:nvSpPr>
          <p:cNvPr id="12" name="Pladsholder til indhold 11"/>
          <p:cNvSpPr>
            <a:spLocks noGrp="1"/>
          </p:cNvSpPr>
          <p:nvPr>
            <p:ph sz="quarter" idx="13"/>
          </p:nvPr>
        </p:nvSpPr>
        <p:spPr>
          <a:xfrm>
            <a:off x="457200" y="2403230"/>
            <a:ext cx="8229600" cy="3681657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9281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881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078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2426677"/>
            <a:ext cx="8229600" cy="369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2013-05-30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IASSIST 2013, Köln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44B45-6115-724D-89DB-3A33C61BEE4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4" descr="Logo.tif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" y="373025"/>
            <a:ext cx="7110385" cy="7654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312" y="6001788"/>
            <a:ext cx="981428" cy="70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2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DASISH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Web </a:t>
            </a:r>
            <a:r>
              <a:rPr lang="en-GB" dirty="0"/>
              <a:t>Annotation </a:t>
            </a:r>
            <a:r>
              <a:rPr lang="en-GB" dirty="0" smtClean="0"/>
              <a:t>Framework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DWAN Annotator</a:t>
            </a:r>
          </a:p>
          <a:p>
            <a:r>
              <a:rPr lang="en-US" dirty="0" smtClean="0"/>
              <a:t> </a:t>
            </a:r>
            <a:r>
              <a:rPr lang="en-US" dirty="0"/>
              <a:t>front- and backend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 smtClean="0"/>
              <a:t>2014</a:t>
            </a:r>
            <a:r>
              <a:rPr lang="da-DK" dirty="0" smtClean="0"/>
              <a:t>-0</a:t>
            </a:r>
            <a:r>
              <a:rPr lang="da-DK" dirty="0" smtClean="0"/>
              <a:t>4</a:t>
            </a:r>
            <a:r>
              <a:rPr lang="da-DK" dirty="0" smtClean="0"/>
              <a:t>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April </a:t>
            </a:r>
            <a:r>
              <a:rPr lang="en-US" dirty="0" smtClean="0"/>
              <a:t>2014, </a:t>
            </a:r>
            <a:r>
              <a:rPr lang="en-US" dirty="0" smtClean="0"/>
              <a:t>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3529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72742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Frontend. Creating an annotation-1: selection</a:t>
            </a:r>
            <a:endParaRPr lang="en-US" sz="3200" dirty="0"/>
          </a:p>
        </p:txBody>
      </p:sp>
      <p:pic>
        <p:nvPicPr>
          <p:cNvPr id="6" name="Content Placeholder 5" descr="Create-annotation-1-selec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75" r="-9575"/>
          <a:stretch/>
        </p:blipFill>
        <p:spPr>
          <a:xfrm>
            <a:off x="457200" y="1953846"/>
            <a:ext cx="8229600" cy="417231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0896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737195"/>
          </a:xfrm>
        </p:spPr>
        <p:txBody>
          <a:bodyPr>
            <a:normAutofit/>
          </a:bodyPr>
          <a:lstStyle/>
          <a:p>
            <a:r>
              <a:rPr lang="en-US" sz="3200" dirty="0"/>
              <a:t>Frontend. Creating an annotation</a:t>
            </a:r>
            <a:r>
              <a:rPr lang="en-US" sz="3200" dirty="0" smtClean="0"/>
              <a:t>-2: editing</a:t>
            </a:r>
            <a:endParaRPr lang="en-US" sz="3200" dirty="0"/>
          </a:p>
        </p:txBody>
      </p:sp>
      <p:pic>
        <p:nvPicPr>
          <p:cNvPr id="7" name="Content Placeholder 6" descr="Create-annotation-2-edit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51" r="-19451"/>
          <a:stretch>
            <a:fillRect/>
          </a:stretch>
        </p:blipFill>
        <p:spPr>
          <a:xfrm>
            <a:off x="457200" y="1875692"/>
            <a:ext cx="8229600" cy="425047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5171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3231"/>
            <a:ext cx="8229600" cy="55684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Frontend. Creating an annotation</a:t>
            </a:r>
            <a:r>
              <a:rPr lang="en-US" sz="3200" dirty="0" smtClean="0"/>
              <a:t>-3: posting</a:t>
            </a:r>
            <a:endParaRPr lang="en-US" sz="3200" dirty="0"/>
          </a:p>
        </p:txBody>
      </p:sp>
      <p:pic>
        <p:nvPicPr>
          <p:cNvPr id="6" name="Content Placeholder 5" descr="Create-Annotation-3-Post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7" b="-4107"/>
          <a:stretch>
            <a:fillRect/>
          </a:stretch>
        </p:blipFill>
        <p:spPr>
          <a:xfrm>
            <a:off x="457200" y="1533769"/>
            <a:ext cx="8229600" cy="452315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172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Creating an annotation-4. </a:t>
            </a:r>
            <a:br>
              <a:rPr lang="en-US" sz="3200" dirty="0" smtClean="0"/>
            </a:br>
            <a:r>
              <a:rPr lang="en-US" sz="3200" dirty="0" smtClean="0"/>
              <a:t>Technical check on the backend side</a:t>
            </a:r>
            <a:endParaRPr lang="en-US" sz="3200" dirty="0"/>
          </a:p>
        </p:txBody>
      </p:sp>
      <p:pic>
        <p:nvPicPr>
          <p:cNvPr id="6" name="Content Placeholder 5" descr="Create-Annotation-4-technical-chec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" r="3866"/>
          <a:stretch>
            <a:fillRect/>
          </a:stretch>
        </p:blipFill>
        <p:spPr>
          <a:xfrm>
            <a:off x="457200" y="2281497"/>
            <a:ext cx="8229600" cy="38446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29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Work </a:t>
            </a:r>
            <a:r>
              <a:rPr lang="en-US" sz="3200" smtClean="0"/>
              <a:t>in progress 1: </a:t>
            </a:r>
            <a:r>
              <a:rPr lang="en-US" sz="3200" dirty="0" smtClean="0"/>
              <a:t>refactoring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Work in progress 2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two applications on one Tomcat: </a:t>
            </a:r>
            <a:br>
              <a:rPr lang="en-US" dirty="0"/>
            </a:br>
            <a:r>
              <a:rPr lang="en-US" dirty="0" err="1"/>
              <a:t>shibbolized</a:t>
            </a:r>
            <a:r>
              <a:rPr lang="en-US" dirty="0"/>
              <a:t> and non-</a:t>
            </a:r>
            <a:r>
              <a:rPr lang="en-US" dirty="0" err="1"/>
              <a:t>shibbolized</a:t>
            </a:r>
            <a:r>
              <a:rPr lang="en-US" dirty="0"/>
              <a:t> </a:t>
            </a:r>
            <a:r>
              <a:rPr lang="en-US" dirty="0" smtClean="0"/>
              <a:t> authentication</a:t>
            </a:r>
            <a:endParaRPr lang="en-US" dirty="0"/>
          </a:p>
          <a:p>
            <a:r>
              <a:rPr lang="en-US" dirty="0" smtClean="0"/>
              <a:t>Non-</a:t>
            </a:r>
            <a:r>
              <a:rPr lang="en-US" dirty="0" err="1" smtClean="0"/>
              <a:t>shibbolized</a:t>
            </a:r>
            <a:r>
              <a:rPr lang="en-US" dirty="0" smtClean="0"/>
              <a:t>: spring-security, with the additional spring-specific tables “users” and “authorities” in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8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Do (backend)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applications on one Tomcat: </a:t>
            </a:r>
            <a:br>
              <a:rPr lang="en-US" dirty="0" smtClean="0"/>
            </a:br>
            <a:r>
              <a:rPr lang="en-US" dirty="0" err="1" smtClean="0"/>
              <a:t>shibbolized</a:t>
            </a:r>
            <a:r>
              <a:rPr lang="en-US" dirty="0" smtClean="0"/>
              <a:t> and non-</a:t>
            </a:r>
            <a:r>
              <a:rPr lang="en-US" dirty="0" err="1" smtClean="0"/>
              <a:t>shibbolized</a:t>
            </a:r>
            <a:r>
              <a:rPr lang="en-US" dirty="0" smtClean="0"/>
              <a:t> </a:t>
            </a:r>
          </a:p>
          <a:p>
            <a:r>
              <a:rPr lang="en-US" dirty="0"/>
              <a:t>Add validation of the XML-s sent by a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3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5.6: motivation for DWAN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Researchers need to be able to store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results of </a:t>
            </a:r>
            <a:r>
              <a:rPr lang="en-US" dirty="0" smtClean="0"/>
              <a:t>COLLABORATIVE intellectual </a:t>
            </a:r>
            <a:r>
              <a:rPr lang="en-US" dirty="0"/>
              <a:t>work</a:t>
            </a:r>
          </a:p>
          <a:p>
            <a:r>
              <a:rPr lang="en-US" dirty="0"/>
              <a:t>either as an annotation of a single fragment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in the form of </a:t>
            </a:r>
            <a:r>
              <a:rPr lang="en-US" dirty="0" smtClean="0"/>
              <a:t>typed relations </a:t>
            </a:r>
            <a:r>
              <a:rPr lang="en-US" dirty="0"/>
              <a:t>between a number of fragments.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Description of Work, 2011-08-15)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160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</a:t>
            </a:r>
            <a:br>
              <a:rPr lang="en-US" dirty="0" smtClean="0"/>
            </a:br>
            <a:r>
              <a:rPr lang="en-US" dirty="0" smtClean="0"/>
              <a:t>for collaborative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Different types </a:t>
            </a:r>
            <a:r>
              <a:rPr lang="en-US" dirty="0" smtClean="0"/>
              <a:t>of annotations </a:t>
            </a:r>
            <a:r>
              <a:rPr lang="en-US" dirty="0"/>
              <a:t>will be covered ranging from simple free-text notes </a:t>
            </a:r>
            <a:r>
              <a:rPr lang="en-US" dirty="0" smtClean="0"/>
              <a:t>to specialized </a:t>
            </a:r>
            <a:r>
              <a:rPr lang="en-US" dirty="0"/>
              <a:t>linguistic </a:t>
            </a:r>
            <a:r>
              <a:rPr lang="en-US" dirty="0" smtClean="0"/>
              <a:t>markups</a:t>
            </a:r>
          </a:p>
          <a:p>
            <a:r>
              <a:rPr lang="en-US" dirty="0" smtClean="0"/>
              <a:t>What is annotated: documents available via the internet.</a:t>
            </a:r>
          </a:p>
          <a:p>
            <a:r>
              <a:rPr lang="en-US" dirty="0" smtClean="0"/>
              <a:t>Architecture: one </a:t>
            </a:r>
            <a:r>
              <a:rPr lang="en-US" dirty="0" err="1" smtClean="0"/>
              <a:t>DB&amp;server</a:t>
            </a:r>
            <a:r>
              <a:rPr lang="en-US" dirty="0" smtClean="0"/>
              <a:t> - multiple clients (different use cases)</a:t>
            </a:r>
          </a:p>
          <a:p>
            <a:r>
              <a:rPr lang="en-US" dirty="0" smtClean="0"/>
              <a:t>Distinguishing feature: storing annotated copies of documents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787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971657"/>
          </a:xfrm>
        </p:spPr>
        <p:txBody>
          <a:bodyPr>
            <a:normAutofit/>
          </a:bodyPr>
          <a:lstStyle/>
          <a:p>
            <a:r>
              <a:rPr lang="en-US" sz="2800" dirty="0"/>
              <a:t>Framework </a:t>
            </a:r>
            <a:r>
              <a:rPr lang="en-US" sz="2800" dirty="0" smtClean="0"/>
              <a:t>for </a:t>
            </a:r>
            <a:r>
              <a:rPr lang="en-US" sz="2800" dirty="0"/>
              <a:t>collaborative 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  <p:pic>
        <p:nvPicPr>
          <p:cNvPr id="6" name="Content Placeholder 5" descr="DWANframework.em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77" r="-22375"/>
          <a:stretch/>
        </p:blipFill>
        <p:spPr>
          <a:xfrm>
            <a:off x="457199" y="2266949"/>
            <a:ext cx="7866185" cy="3750897"/>
          </a:xfrm>
        </p:spPr>
      </p:pic>
    </p:spTree>
    <p:extLst>
      <p:ext uri="{BB962C8B-B14F-4D97-AF65-F5344CB8AC3E}">
        <p14:creationId xmlns:p14="http://schemas.microsoft.com/office/powerpoint/2010/main" val="55391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698118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/>
              <a:t>Dasish</a:t>
            </a:r>
            <a:r>
              <a:rPr lang="en-US" sz="2800" dirty="0" smtClean="0"/>
              <a:t> Data Model inspired by Open Annotation Data Model</a:t>
            </a:r>
            <a:endParaRPr lang="en-US" sz="2800" dirty="0"/>
          </a:p>
        </p:txBody>
      </p:sp>
      <p:pic>
        <p:nvPicPr>
          <p:cNvPr id="6" name="Content Placeholder 5" descr="DWANmodel.em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498" r="-41498"/>
          <a:stretch>
            <a:fillRect/>
          </a:stretch>
        </p:blipFill>
        <p:spPr>
          <a:xfrm>
            <a:off x="457200" y="2281497"/>
            <a:ext cx="8229600" cy="38446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045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69811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DASISH Data Model inspired by Open Annotation Data Model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695907"/>
              </p:ext>
            </p:extLst>
          </p:nvPr>
        </p:nvGraphicFramePr>
        <p:xfrm>
          <a:off x="457200" y="2427288"/>
          <a:ext cx="8229600" cy="369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8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7462"/>
            <a:ext cx="8229600" cy="5275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Authentication via Shibboleth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2014-04-28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  <p:pic>
        <p:nvPicPr>
          <p:cNvPr id="9" name="Content Placeholder 8" descr="Shibboleth-logi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98" r="-27098"/>
          <a:stretch>
            <a:fillRect/>
          </a:stretch>
        </p:blipFill>
        <p:spPr>
          <a:xfrm>
            <a:off x="-517769" y="2090738"/>
            <a:ext cx="9661769" cy="4265612"/>
          </a:xfrm>
        </p:spPr>
      </p:pic>
    </p:spTree>
    <p:extLst>
      <p:ext uri="{BB962C8B-B14F-4D97-AF65-F5344CB8AC3E}">
        <p14:creationId xmlns:p14="http://schemas.microsoft.com/office/powerpoint/2010/main" val="247238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57111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Backend API testing examples: GET</a:t>
            </a:r>
            <a:endParaRPr lang="en-US" sz="3600" dirty="0"/>
          </a:p>
        </p:txBody>
      </p:sp>
      <p:pic>
        <p:nvPicPr>
          <p:cNvPr id="6" name="Content Placeholder 5" descr="API-backend-GE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b="6022"/>
          <a:stretch>
            <a:fillRect/>
          </a:stretch>
        </p:blipFill>
        <p:spPr>
          <a:xfrm>
            <a:off x="369277" y="1895231"/>
            <a:ext cx="8229600" cy="423093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2014-01-29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539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8497"/>
            <a:ext cx="8229600" cy="44411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Backend API testing via Firefox </a:t>
            </a:r>
            <a:r>
              <a:rPr lang="en-US" sz="2800" dirty="0" err="1" smtClean="0"/>
              <a:t>RESTClient</a:t>
            </a:r>
            <a:r>
              <a:rPr lang="en-US" sz="2800" dirty="0" smtClean="0"/>
              <a:t> : POST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2014-01-29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April 2014, Vitamin TLA</a:t>
            </a:r>
            <a:endParaRPr lang="sv-SE" dirty="0"/>
          </a:p>
        </p:txBody>
      </p:sp>
      <p:pic>
        <p:nvPicPr>
          <p:cNvPr id="7" name="Content Placeholder 6" descr="API-backend-P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26" r="-26526"/>
          <a:stretch>
            <a:fillRect/>
          </a:stretch>
        </p:blipFill>
        <p:spPr>
          <a:xfrm>
            <a:off x="457200" y="1719263"/>
            <a:ext cx="8229600" cy="4406900"/>
          </a:xfrm>
        </p:spPr>
      </p:pic>
    </p:spTree>
    <p:extLst>
      <p:ext uri="{BB962C8B-B14F-4D97-AF65-F5344CB8AC3E}">
        <p14:creationId xmlns:p14="http://schemas.microsoft.com/office/powerpoint/2010/main" val="249848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SISH P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DASISH PP template</Template>
  <TotalTime>4482</TotalTime>
  <Words>350</Words>
  <Application>Microsoft Macintosh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DASISH PP template</vt:lpstr>
      <vt:lpstr>DASISH  Web Annotation Framework</vt:lpstr>
      <vt:lpstr>Task 5.6: motivation for DWAN</vt:lpstr>
      <vt:lpstr>Framework  for collaborative annotation</vt:lpstr>
      <vt:lpstr>Framework for collaborative annotation</vt:lpstr>
      <vt:lpstr>Dasish Data Model inspired by Open Annotation Data Model</vt:lpstr>
      <vt:lpstr>DASISH Data Model inspired by Open Annotation Data Model</vt:lpstr>
      <vt:lpstr>Authentication via Shibboleth</vt:lpstr>
      <vt:lpstr>Backend API testing examples: GET</vt:lpstr>
      <vt:lpstr>Backend API testing via Firefox RESTClient : POST</vt:lpstr>
      <vt:lpstr>Frontend. Creating an annotation-1: selection</vt:lpstr>
      <vt:lpstr>Frontend. Creating an annotation-2: editing</vt:lpstr>
      <vt:lpstr>Frontend. Creating an annotation-3: posting</vt:lpstr>
      <vt:lpstr>Creating an annotation-4.  Technical check on the backend side</vt:lpstr>
      <vt:lpstr>Work in progress 1: refactoring</vt:lpstr>
      <vt:lpstr>Work in progress 2</vt:lpstr>
      <vt:lpstr>To Do (backend)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Hans Jørgen Marker</dc:creator>
  <cp:lastModifiedBy>Olha Shakaravska</cp:lastModifiedBy>
  <cp:revision>171</cp:revision>
  <cp:lastPrinted>2012-11-16T11:17:15Z</cp:lastPrinted>
  <dcterms:created xsi:type="dcterms:W3CDTF">2012-11-16T07:28:01Z</dcterms:created>
  <dcterms:modified xsi:type="dcterms:W3CDTF">2014-04-26T18:17:21Z</dcterms:modified>
</cp:coreProperties>
</file>