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70" r:id="rId6"/>
    <p:sldId id="271" r:id="rId7"/>
    <p:sldId id="264" r:id="rId8"/>
    <p:sldId id="269" r:id="rId9"/>
    <p:sldId id="262" r:id="rId10"/>
    <p:sldId id="263" r:id="rId11"/>
    <p:sldId id="261" r:id="rId12"/>
    <p:sldId id="260" r:id="rId13"/>
    <p:sldId id="268" r:id="rId14"/>
    <p:sldId id="272" r:id="rId15"/>
    <p:sldId id="273" r:id="rId16"/>
    <p:sldId id="274" r:id="rId17"/>
  </p:sldIdLst>
  <p:sldSz cx="9144000" cy="6858000" type="screen4x3"/>
  <p:notesSz cx="6797675" cy="9928225"/>
  <p:defaultTextStyle>
    <a:defPPr>
      <a:defRPr lang="sv-S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 autoAdjust="0"/>
    <p:restoredTop sz="98858" autoAdjust="0"/>
  </p:normalViewPr>
  <p:slideViewPr>
    <p:cSldViewPr snapToGrid="0" snapToObjects="1">
      <p:cViewPr>
        <p:scale>
          <a:sx n="100" d="100"/>
          <a:sy n="100" d="100"/>
        </p:scale>
        <p:origin x="-1664" y="-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6A59B1-2F7B-A942-BA7F-9F537D7CA56C}" type="doc">
      <dgm:prSet loTypeId="urn:microsoft.com/office/officeart/2008/layout/HorizontalMultiLevelHierarchy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178561-6462-C041-B5F1-3B04EE5FFFFB}">
      <dgm:prSet phldrT="[Text]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DB integrity service</a:t>
          </a:r>
          <a:endParaRPr lang="en-US" dirty="0"/>
        </a:p>
      </dgm:t>
    </dgm:pt>
    <dgm:pt modelId="{64B93079-9537-294B-9641-198522C3D6AD}" type="parTrans" cxnId="{11A7CE0F-B356-0640-ADD3-74F94861B2CE}">
      <dgm:prSet/>
      <dgm:spPr/>
      <dgm:t>
        <a:bodyPr/>
        <a:lstStyle/>
        <a:p>
          <a:endParaRPr lang="en-US"/>
        </a:p>
      </dgm:t>
    </dgm:pt>
    <dgm:pt modelId="{3DE1D1CB-69E8-054A-8034-B51F5D9B441E}" type="sibTrans" cxnId="{11A7CE0F-B356-0640-ADD3-74F94861B2CE}">
      <dgm:prSet/>
      <dgm:spPr/>
      <dgm:t>
        <a:bodyPr/>
        <a:lstStyle/>
        <a:p>
          <a:endParaRPr lang="en-US"/>
        </a:p>
      </dgm:t>
    </dgm:pt>
    <dgm:pt modelId="{B2B8C1E6-E6AD-B646-B5C7-C81406D578EB}">
      <dgm:prSet phldrT="[Text]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Cached Representation DAO</a:t>
          </a:r>
          <a:endParaRPr lang="en-US" dirty="0"/>
        </a:p>
      </dgm:t>
    </dgm:pt>
    <dgm:pt modelId="{31F298D9-BB5D-8746-93A0-1CF84F3E6645}" type="parTrans" cxnId="{A4B1E932-FFF5-864F-BD41-82DE5D519AF7}">
      <dgm:prSet/>
      <dgm:spPr/>
      <dgm:t>
        <a:bodyPr/>
        <a:lstStyle/>
        <a:p>
          <a:endParaRPr lang="en-US"/>
        </a:p>
      </dgm:t>
    </dgm:pt>
    <dgm:pt modelId="{73BD72C5-0951-F74F-8AA6-FE5BCAE9D3E8}" type="sibTrans" cxnId="{A4B1E932-FFF5-864F-BD41-82DE5D519AF7}">
      <dgm:prSet/>
      <dgm:spPr/>
      <dgm:t>
        <a:bodyPr/>
        <a:lstStyle/>
        <a:p>
          <a:endParaRPr lang="en-US"/>
        </a:p>
      </dgm:t>
    </dgm:pt>
    <dgm:pt modelId="{0424FED9-DC2F-FC41-A039-AA403DF285BD}">
      <dgm:prSet phldrT="[Text]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Notebook DAO</a:t>
          </a:r>
        </a:p>
      </dgm:t>
    </dgm:pt>
    <dgm:pt modelId="{9910C96F-A165-A84B-B20A-8E5246F8CA1B}" type="parTrans" cxnId="{56372464-DA16-0C4A-A17D-86F8BC6F6AF4}">
      <dgm:prSet/>
      <dgm:spPr/>
      <dgm:t>
        <a:bodyPr/>
        <a:lstStyle/>
        <a:p>
          <a:endParaRPr lang="en-US"/>
        </a:p>
      </dgm:t>
    </dgm:pt>
    <dgm:pt modelId="{9C438532-7232-ED47-9F87-1D6C4094FFF1}" type="sibTrans" cxnId="{56372464-DA16-0C4A-A17D-86F8BC6F6AF4}">
      <dgm:prSet/>
      <dgm:spPr/>
      <dgm:t>
        <a:bodyPr/>
        <a:lstStyle/>
        <a:p>
          <a:endParaRPr lang="en-US"/>
        </a:p>
      </dgm:t>
    </dgm:pt>
    <dgm:pt modelId="{1F63ED25-0DD3-8943-9E6C-93BB1367762A}">
      <dgm:prSet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Principal DAO</a:t>
          </a:r>
          <a:endParaRPr lang="en-US" dirty="0"/>
        </a:p>
      </dgm:t>
    </dgm:pt>
    <dgm:pt modelId="{A7101744-3374-8B4F-B4A3-DEEB4BB126AD}" type="parTrans" cxnId="{E337825A-4995-574B-98BA-CF161D74CE51}">
      <dgm:prSet/>
      <dgm:spPr/>
      <dgm:t>
        <a:bodyPr/>
        <a:lstStyle/>
        <a:p>
          <a:endParaRPr lang="en-US"/>
        </a:p>
      </dgm:t>
    </dgm:pt>
    <dgm:pt modelId="{062B24AD-279F-E04C-99F0-D9BD84435119}" type="sibTrans" cxnId="{E337825A-4995-574B-98BA-CF161D74CE51}">
      <dgm:prSet/>
      <dgm:spPr/>
      <dgm:t>
        <a:bodyPr/>
        <a:lstStyle/>
        <a:p>
          <a:endParaRPr lang="en-US"/>
        </a:p>
      </dgm:t>
    </dgm:pt>
    <dgm:pt modelId="{3078D9C5-DE4B-0148-8610-6B77C90AEA27}">
      <dgm:prSet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Annotation DAO</a:t>
          </a:r>
          <a:endParaRPr lang="en-US" dirty="0"/>
        </a:p>
      </dgm:t>
    </dgm:pt>
    <dgm:pt modelId="{B7F683AC-5A06-654E-8453-5C72B6057C32}" type="parTrans" cxnId="{6214DDDE-F365-984B-80FB-EDCD56EBF127}">
      <dgm:prSet/>
      <dgm:spPr/>
      <dgm:t>
        <a:bodyPr/>
        <a:lstStyle/>
        <a:p>
          <a:endParaRPr lang="en-US"/>
        </a:p>
      </dgm:t>
    </dgm:pt>
    <dgm:pt modelId="{102F9100-4219-E043-B5D2-97C9D5A98B14}" type="sibTrans" cxnId="{6214DDDE-F365-984B-80FB-EDCD56EBF127}">
      <dgm:prSet/>
      <dgm:spPr/>
      <dgm:t>
        <a:bodyPr/>
        <a:lstStyle/>
        <a:p>
          <a:endParaRPr lang="en-US"/>
        </a:p>
      </dgm:t>
    </dgm:pt>
    <dgm:pt modelId="{C88101CA-B783-5D46-8F8F-ED9BCDA24481}">
      <dgm:prSet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Target DAO</a:t>
          </a:r>
          <a:endParaRPr lang="en-US" dirty="0"/>
        </a:p>
      </dgm:t>
    </dgm:pt>
    <dgm:pt modelId="{B890F7F8-C65D-E246-A78A-B816FBCE6BAC}" type="parTrans" cxnId="{8769F273-3C3C-7E4C-8664-2A76E364C643}">
      <dgm:prSet/>
      <dgm:spPr/>
      <dgm:t>
        <a:bodyPr/>
        <a:lstStyle/>
        <a:p>
          <a:endParaRPr lang="en-US"/>
        </a:p>
      </dgm:t>
    </dgm:pt>
    <dgm:pt modelId="{8C6F18AA-39B7-6D41-BE9D-B071A00C51DF}" type="sibTrans" cxnId="{8769F273-3C3C-7E4C-8664-2A76E364C643}">
      <dgm:prSet/>
      <dgm:spPr/>
      <dgm:t>
        <a:bodyPr/>
        <a:lstStyle/>
        <a:p>
          <a:endParaRPr lang="en-US"/>
        </a:p>
      </dgm:t>
    </dgm:pt>
    <dgm:pt modelId="{E4E0FD42-1BDC-1941-9DC9-C44941CC41F4}">
      <dgm:prSet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REST Services</a:t>
          </a:r>
          <a:endParaRPr lang="en-US" dirty="0"/>
        </a:p>
      </dgm:t>
    </dgm:pt>
    <dgm:pt modelId="{6B43B0E3-F771-D04A-866D-02A630796184}" type="parTrans" cxnId="{7084FAF4-5071-B040-A85F-9276A64A792D}">
      <dgm:prSet/>
      <dgm:spPr/>
      <dgm:t>
        <a:bodyPr/>
        <a:lstStyle/>
        <a:p>
          <a:endParaRPr lang="en-US"/>
        </a:p>
      </dgm:t>
    </dgm:pt>
    <dgm:pt modelId="{0C9E4E83-9926-5C47-9640-AACFB7C63C1E}" type="sibTrans" cxnId="{7084FAF4-5071-B040-A85F-9276A64A792D}">
      <dgm:prSet/>
      <dgm:spPr/>
      <dgm:t>
        <a:bodyPr/>
        <a:lstStyle/>
        <a:p>
          <a:endParaRPr lang="en-US"/>
        </a:p>
      </dgm:t>
    </dgm:pt>
    <dgm:pt modelId="{82F9565B-7DBD-9A43-A77F-1C157210FFAD}">
      <dgm:prSet custT="1"/>
      <dgm:spPr>
        <a:solidFill>
          <a:schemeClr val="bg1"/>
        </a:solidFill>
        <a:ln w="9525" cmpd="sng">
          <a:prstDash val="sysDot"/>
        </a:ln>
      </dgm:spPr>
      <dgm:t>
        <a:bodyPr/>
        <a:lstStyle/>
        <a:p>
          <a:r>
            <a:rPr lang="en-US" sz="4000" dirty="0" smtClean="0"/>
            <a:t> </a:t>
          </a:r>
          <a:r>
            <a:rPr lang="en-US" sz="2800" b="0" i="1" dirty="0" smtClean="0"/>
            <a:t>Clients</a:t>
          </a:r>
          <a:r>
            <a:rPr lang="en-US" sz="4000" dirty="0" smtClean="0"/>
            <a:t> </a:t>
          </a:r>
          <a:r>
            <a:rPr lang="en-US" sz="2400" b="0" i="1" dirty="0" smtClean="0"/>
            <a:t>XML</a:t>
          </a:r>
          <a:endParaRPr lang="en-US" sz="2400" b="0" i="1" dirty="0"/>
        </a:p>
      </dgm:t>
    </dgm:pt>
    <dgm:pt modelId="{DFCCAC37-A61D-3C4F-806E-0E9248BB632D}" type="parTrans" cxnId="{25EAE3F6-A3BE-0C49-9EF0-75562D72390C}">
      <dgm:prSet/>
      <dgm:spPr/>
      <dgm:t>
        <a:bodyPr/>
        <a:lstStyle/>
        <a:p>
          <a:endParaRPr lang="en-US"/>
        </a:p>
      </dgm:t>
    </dgm:pt>
    <dgm:pt modelId="{A5844261-45B8-6C4D-9476-25D6A78E5101}" type="sibTrans" cxnId="{25EAE3F6-A3BE-0C49-9EF0-75562D72390C}">
      <dgm:prSet/>
      <dgm:spPr/>
      <dgm:t>
        <a:bodyPr/>
        <a:lstStyle/>
        <a:p>
          <a:endParaRPr lang="en-US"/>
        </a:p>
      </dgm:t>
    </dgm:pt>
    <dgm:pt modelId="{A2BDB97E-58F7-4445-82C9-9A78E5FFA7F1}" type="pres">
      <dgm:prSet presAssocID="{546A59B1-2F7B-A942-BA7F-9F537D7CA56C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2FF3F96-C002-B647-A293-12A87E093867}" type="pres">
      <dgm:prSet presAssocID="{82F9565B-7DBD-9A43-A77F-1C157210FFAD}" presName="root1" presStyleCnt="0"/>
      <dgm:spPr/>
    </dgm:pt>
    <dgm:pt modelId="{CF03E91A-2FFE-B64E-9B23-16D7FA6A939C}" type="pres">
      <dgm:prSet presAssocID="{82F9565B-7DBD-9A43-A77F-1C157210FFAD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88583A-BD49-124E-8F50-406F93AE97D0}" type="pres">
      <dgm:prSet presAssocID="{82F9565B-7DBD-9A43-A77F-1C157210FFAD}" presName="level2hierChild" presStyleCnt="0"/>
      <dgm:spPr/>
    </dgm:pt>
    <dgm:pt modelId="{D1249340-2243-FC46-BE0D-F6F5D306FBE1}" type="pres">
      <dgm:prSet presAssocID="{6B43B0E3-F771-D04A-866D-02A630796184}" presName="conn2-1" presStyleLbl="parChTrans1D2" presStyleIdx="0" presStyleCnt="1"/>
      <dgm:spPr/>
    </dgm:pt>
    <dgm:pt modelId="{B401C6AC-DAA5-AD43-99AC-312860C85AC4}" type="pres">
      <dgm:prSet presAssocID="{6B43B0E3-F771-D04A-866D-02A630796184}" presName="connTx" presStyleLbl="parChTrans1D2" presStyleIdx="0" presStyleCnt="1"/>
      <dgm:spPr/>
    </dgm:pt>
    <dgm:pt modelId="{63466C6D-9D25-D448-91A3-9054296C764E}" type="pres">
      <dgm:prSet presAssocID="{E4E0FD42-1BDC-1941-9DC9-C44941CC41F4}" presName="root2" presStyleCnt="0"/>
      <dgm:spPr/>
    </dgm:pt>
    <dgm:pt modelId="{FC86B405-7A5C-F14D-8475-C20D1010228E}" type="pres">
      <dgm:prSet presAssocID="{E4E0FD42-1BDC-1941-9DC9-C44941CC41F4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A92E218-8668-3640-A2C6-CBFEB3A14E4E}" type="pres">
      <dgm:prSet presAssocID="{E4E0FD42-1BDC-1941-9DC9-C44941CC41F4}" presName="level3hierChild" presStyleCnt="0"/>
      <dgm:spPr/>
    </dgm:pt>
    <dgm:pt modelId="{CA6DD30C-59CD-4842-9A52-6B883ABCD670}" type="pres">
      <dgm:prSet presAssocID="{64B93079-9537-294B-9641-198522C3D6AD}" presName="conn2-1" presStyleLbl="parChTrans1D3" presStyleIdx="0" presStyleCnt="1"/>
      <dgm:spPr/>
      <dgm:t>
        <a:bodyPr/>
        <a:lstStyle/>
        <a:p>
          <a:endParaRPr lang="en-US"/>
        </a:p>
      </dgm:t>
    </dgm:pt>
    <dgm:pt modelId="{0DEB3012-72C6-5E4C-974E-4184A2DC34BA}" type="pres">
      <dgm:prSet presAssocID="{64B93079-9537-294B-9641-198522C3D6AD}" presName="connTx" presStyleLbl="parChTrans1D3" presStyleIdx="0" presStyleCnt="1"/>
      <dgm:spPr/>
      <dgm:t>
        <a:bodyPr/>
        <a:lstStyle/>
        <a:p>
          <a:endParaRPr lang="en-US"/>
        </a:p>
      </dgm:t>
    </dgm:pt>
    <dgm:pt modelId="{CE6A6A87-6245-9942-A500-8F5841FB02A2}" type="pres">
      <dgm:prSet presAssocID="{C3178561-6462-C041-B5F1-3B04EE5FFFFB}" presName="root2" presStyleCnt="0"/>
      <dgm:spPr/>
    </dgm:pt>
    <dgm:pt modelId="{438546E4-F7A0-D94E-AE77-E53D71418044}" type="pres">
      <dgm:prSet presAssocID="{C3178561-6462-C041-B5F1-3B04EE5FFFFB}" presName="LevelTwoTextNod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C800D9-6446-564C-83EA-054A18A3AC5F}" type="pres">
      <dgm:prSet presAssocID="{C3178561-6462-C041-B5F1-3B04EE5FFFFB}" presName="level3hierChild" presStyleCnt="0"/>
      <dgm:spPr/>
    </dgm:pt>
    <dgm:pt modelId="{2C5D555E-CBA6-4B4E-9BD5-595D8ADB7B62}" type="pres">
      <dgm:prSet presAssocID="{A7101744-3374-8B4F-B4A3-DEEB4BB126AD}" presName="conn2-1" presStyleLbl="parChTrans1D4" presStyleIdx="0" presStyleCnt="5"/>
      <dgm:spPr/>
      <dgm:t>
        <a:bodyPr/>
        <a:lstStyle/>
        <a:p>
          <a:endParaRPr lang="en-US"/>
        </a:p>
      </dgm:t>
    </dgm:pt>
    <dgm:pt modelId="{927C6F8E-4EEF-CA44-9F57-2AE5FEA184D0}" type="pres">
      <dgm:prSet presAssocID="{A7101744-3374-8B4F-B4A3-DEEB4BB126AD}" presName="connTx" presStyleLbl="parChTrans1D4" presStyleIdx="0" presStyleCnt="5"/>
      <dgm:spPr/>
      <dgm:t>
        <a:bodyPr/>
        <a:lstStyle/>
        <a:p>
          <a:endParaRPr lang="en-US"/>
        </a:p>
      </dgm:t>
    </dgm:pt>
    <dgm:pt modelId="{2B0795BD-2D0A-2647-A83E-5CA2BCCF0B0C}" type="pres">
      <dgm:prSet presAssocID="{1F63ED25-0DD3-8943-9E6C-93BB1367762A}" presName="root2" presStyleCnt="0"/>
      <dgm:spPr/>
    </dgm:pt>
    <dgm:pt modelId="{CE477872-EEE2-1845-8905-4EE6FFF4CD7E}" type="pres">
      <dgm:prSet presAssocID="{1F63ED25-0DD3-8943-9E6C-93BB1367762A}" presName="LevelTwoTextNode" presStyleLbl="node4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F14808-EF31-B146-BCB0-13E6AE32B5F6}" type="pres">
      <dgm:prSet presAssocID="{1F63ED25-0DD3-8943-9E6C-93BB1367762A}" presName="level3hierChild" presStyleCnt="0"/>
      <dgm:spPr/>
    </dgm:pt>
    <dgm:pt modelId="{C806FAD2-1C3B-494C-B898-6164C611B017}" type="pres">
      <dgm:prSet presAssocID="{B7F683AC-5A06-654E-8453-5C72B6057C32}" presName="conn2-1" presStyleLbl="parChTrans1D4" presStyleIdx="1" presStyleCnt="5"/>
      <dgm:spPr/>
    </dgm:pt>
    <dgm:pt modelId="{29DDEAEE-9614-B143-8A34-D510C737AB3F}" type="pres">
      <dgm:prSet presAssocID="{B7F683AC-5A06-654E-8453-5C72B6057C32}" presName="connTx" presStyleLbl="parChTrans1D4" presStyleIdx="1" presStyleCnt="5"/>
      <dgm:spPr/>
    </dgm:pt>
    <dgm:pt modelId="{30CF5E44-4966-FA46-9AEF-E81131B38D44}" type="pres">
      <dgm:prSet presAssocID="{3078D9C5-DE4B-0148-8610-6B77C90AEA27}" presName="root2" presStyleCnt="0"/>
      <dgm:spPr/>
    </dgm:pt>
    <dgm:pt modelId="{74C36A0C-A172-AE44-8F03-1B12B3A7D2CC}" type="pres">
      <dgm:prSet presAssocID="{3078D9C5-DE4B-0148-8610-6B77C90AEA27}" presName="LevelTwoTextNode" presStyleLbl="node4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3ABD9AF-3F52-3944-9A4B-E0F26895D740}" type="pres">
      <dgm:prSet presAssocID="{3078D9C5-DE4B-0148-8610-6B77C90AEA27}" presName="level3hierChild" presStyleCnt="0"/>
      <dgm:spPr/>
    </dgm:pt>
    <dgm:pt modelId="{B21D4DC1-D8C8-4B45-830F-12F8EDE4F7F8}" type="pres">
      <dgm:prSet presAssocID="{B890F7F8-C65D-E246-A78A-B816FBCE6BAC}" presName="conn2-1" presStyleLbl="parChTrans1D4" presStyleIdx="2" presStyleCnt="5"/>
      <dgm:spPr/>
    </dgm:pt>
    <dgm:pt modelId="{C47AE7E8-B484-E849-BD36-3AE65188469A}" type="pres">
      <dgm:prSet presAssocID="{B890F7F8-C65D-E246-A78A-B816FBCE6BAC}" presName="connTx" presStyleLbl="parChTrans1D4" presStyleIdx="2" presStyleCnt="5"/>
      <dgm:spPr/>
    </dgm:pt>
    <dgm:pt modelId="{10E15D37-00AB-2F43-8EBE-23DD188BA77A}" type="pres">
      <dgm:prSet presAssocID="{C88101CA-B783-5D46-8F8F-ED9BCDA24481}" presName="root2" presStyleCnt="0"/>
      <dgm:spPr/>
    </dgm:pt>
    <dgm:pt modelId="{9F83A7F5-A7CD-F745-80BE-E62F84C362DC}" type="pres">
      <dgm:prSet presAssocID="{C88101CA-B783-5D46-8F8F-ED9BCDA24481}" presName="LevelTwoTextNode" presStyleLbl="node4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05FC3F-B84F-2246-BD18-F7D41AF8692B}" type="pres">
      <dgm:prSet presAssocID="{C88101CA-B783-5D46-8F8F-ED9BCDA24481}" presName="level3hierChild" presStyleCnt="0"/>
      <dgm:spPr/>
    </dgm:pt>
    <dgm:pt modelId="{66C69A9D-0236-B444-B326-132B66A85D16}" type="pres">
      <dgm:prSet presAssocID="{31F298D9-BB5D-8746-93A0-1CF84F3E6645}" presName="conn2-1" presStyleLbl="parChTrans1D4" presStyleIdx="3" presStyleCnt="5"/>
      <dgm:spPr/>
      <dgm:t>
        <a:bodyPr/>
        <a:lstStyle/>
        <a:p>
          <a:endParaRPr lang="en-US"/>
        </a:p>
      </dgm:t>
    </dgm:pt>
    <dgm:pt modelId="{16868BCE-9869-BC40-8F9F-619B58B85D90}" type="pres">
      <dgm:prSet presAssocID="{31F298D9-BB5D-8746-93A0-1CF84F3E6645}" presName="connTx" presStyleLbl="parChTrans1D4" presStyleIdx="3" presStyleCnt="5"/>
      <dgm:spPr/>
      <dgm:t>
        <a:bodyPr/>
        <a:lstStyle/>
        <a:p>
          <a:endParaRPr lang="en-US"/>
        </a:p>
      </dgm:t>
    </dgm:pt>
    <dgm:pt modelId="{C37D2BF0-682E-8943-93DD-447E2EA14F2C}" type="pres">
      <dgm:prSet presAssocID="{B2B8C1E6-E6AD-B646-B5C7-C81406D578EB}" presName="root2" presStyleCnt="0"/>
      <dgm:spPr/>
    </dgm:pt>
    <dgm:pt modelId="{76631CDC-87D2-EE41-9D91-C8FAE05157C2}" type="pres">
      <dgm:prSet presAssocID="{B2B8C1E6-E6AD-B646-B5C7-C81406D578EB}" presName="LevelTwoTextNode" presStyleLbl="node4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7E1C5A8-602A-A144-9257-D2C93DAC8FD4}" type="pres">
      <dgm:prSet presAssocID="{B2B8C1E6-E6AD-B646-B5C7-C81406D578EB}" presName="level3hierChild" presStyleCnt="0"/>
      <dgm:spPr/>
    </dgm:pt>
    <dgm:pt modelId="{B0C6A950-89FE-0649-86B3-9B232B2F58C7}" type="pres">
      <dgm:prSet presAssocID="{9910C96F-A165-A84B-B20A-8E5246F8CA1B}" presName="conn2-1" presStyleLbl="parChTrans1D4" presStyleIdx="4" presStyleCnt="5"/>
      <dgm:spPr/>
      <dgm:t>
        <a:bodyPr/>
        <a:lstStyle/>
        <a:p>
          <a:endParaRPr lang="en-US"/>
        </a:p>
      </dgm:t>
    </dgm:pt>
    <dgm:pt modelId="{40B7A775-D111-2E44-984D-9763CFE9C66B}" type="pres">
      <dgm:prSet presAssocID="{9910C96F-A165-A84B-B20A-8E5246F8CA1B}" presName="connTx" presStyleLbl="parChTrans1D4" presStyleIdx="4" presStyleCnt="5"/>
      <dgm:spPr/>
      <dgm:t>
        <a:bodyPr/>
        <a:lstStyle/>
        <a:p>
          <a:endParaRPr lang="en-US"/>
        </a:p>
      </dgm:t>
    </dgm:pt>
    <dgm:pt modelId="{9C46D24C-B438-C448-B7E5-A4D09962C56E}" type="pres">
      <dgm:prSet presAssocID="{0424FED9-DC2F-FC41-A039-AA403DF285BD}" presName="root2" presStyleCnt="0"/>
      <dgm:spPr/>
    </dgm:pt>
    <dgm:pt modelId="{4E705932-36FF-7F41-AA15-448F680DA75A}" type="pres">
      <dgm:prSet presAssocID="{0424FED9-DC2F-FC41-A039-AA403DF285BD}" presName="LevelTwoTextNode" presStyleLbl="node4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0240FD-21B6-BC4E-AA94-74E73B07AB57}" type="pres">
      <dgm:prSet presAssocID="{0424FED9-DC2F-FC41-A039-AA403DF285BD}" presName="level3hierChild" presStyleCnt="0"/>
      <dgm:spPr/>
    </dgm:pt>
  </dgm:ptLst>
  <dgm:cxnLst>
    <dgm:cxn modelId="{B332D27D-FE50-7A48-9A26-FD239431B876}" type="presOf" srcId="{B890F7F8-C65D-E246-A78A-B816FBCE6BAC}" destId="{B21D4DC1-D8C8-4B45-830F-12F8EDE4F7F8}" srcOrd="0" destOrd="0" presId="urn:microsoft.com/office/officeart/2008/layout/HorizontalMultiLevelHierarchy"/>
    <dgm:cxn modelId="{571ADAB2-959E-FA48-8630-4C64DA345F82}" type="presOf" srcId="{31F298D9-BB5D-8746-93A0-1CF84F3E6645}" destId="{66C69A9D-0236-B444-B326-132B66A85D16}" srcOrd="0" destOrd="0" presId="urn:microsoft.com/office/officeart/2008/layout/HorizontalMultiLevelHierarchy"/>
    <dgm:cxn modelId="{56372464-DA16-0C4A-A17D-86F8BC6F6AF4}" srcId="{C3178561-6462-C041-B5F1-3B04EE5FFFFB}" destId="{0424FED9-DC2F-FC41-A039-AA403DF285BD}" srcOrd="4" destOrd="0" parTransId="{9910C96F-A165-A84B-B20A-8E5246F8CA1B}" sibTransId="{9C438532-7232-ED47-9F87-1D6C4094FFF1}"/>
    <dgm:cxn modelId="{8769F273-3C3C-7E4C-8664-2A76E364C643}" srcId="{C3178561-6462-C041-B5F1-3B04EE5FFFFB}" destId="{C88101CA-B783-5D46-8F8F-ED9BCDA24481}" srcOrd="2" destOrd="0" parTransId="{B890F7F8-C65D-E246-A78A-B816FBCE6BAC}" sibTransId="{8C6F18AA-39B7-6D41-BE9D-B071A00C51DF}"/>
    <dgm:cxn modelId="{DDD1CD63-3A4C-3A49-95B6-D9C620DA2592}" type="presOf" srcId="{546A59B1-2F7B-A942-BA7F-9F537D7CA56C}" destId="{A2BDB97E-58F7-4445-82C9-9A78E5FFA7F1}" srcOrd="0" destOrd="0" presId="urn:microsoft.com/office/officeart/2008/layout/HorizontalMultiLevelHierarchy"/>
    <dgm:cxn modelId="{90A2B873-9012-B747-81E6-8651430F425F}" type="presOf" srcId="{A7101744-3374-8B4F-B4A3-DEEB4BB126AD}" destId="{927C6F8E-4EEF-CA44-9F57-2AE5FEA184D0}" srcOrd="1" destOrd="0" presId="urn:microsoft.com/office/officeart/2008/layout/HorizontalMultiLevelHierarchy"/>
    <dgm:cxn modelId="{9A392C81-CA07-0F49-86E0-B14890A93CDF}" type="presOf" srcId="{E4E0FD42-1BDC-1941-9DC9-C44941CC41F4}" destId="{FC86B405-7A5C-F14D-8475-C20D1010228E}" srcOrd="0" destOrd="0" presId="urn:microsoft.com/office/officeart/2008/layout/HorizontalMultiLevelHierarchy"/>
    <dgm:cxn modelId="{E337825A-4995-574B-98BA-CF161D74CE51}" srcId="{C3178561-6462-C041-B5F1-3B04EE5FFFFB}" destId="{1F63ED25-0DD3-8943-9E6C-93BB1367762A}" srcOrd="0" destOrd="0" parTransId="{A7101744-3374-8B4F-B4A3-DEEB4BB126AD}" sibTransId="{062B24AD-279F-E04C-99F0-D9BD84435119}"/>
    <dgm:cxn modelId="{021CAEFB-88BD-884B-A150-00FE83784CB7}" type="presOf" srcId="{9910C96F-A165-A84B-B20A-8E5246F8CA1B}" destId="{40B7A775-D111-2E44-984D-9763CFE9C66B}" srcOrd="1" destOrd="0" presId="urn:microsoft.com/office/officeart/2008/layout/HorizontalMultiLevelHierarchy"/>
    <dgm:cxn modelId="{4E831123-3FF6-F347-9729-A8D8ABB7B6F0}" type="presOf" srcId="{6B43B0E3-F771-D04A-866D-02A630796184}" destId="{B401C6AC-DAA5-AD43-99AC-312860C85AC4}" srcOrd="1" destOrd="0" presId="urn:microsoft.com/office/officeart/2008/layout/HorizontalMultiLevelHierarchy"/>
    <dgm:cxn modelId="{42703052-17CE-6D4E-B3D6-9B6D7D25CD55}" type="presOf" srcId="{B890F7F8-C65D-E246-A78A-B816FBCE6BAC}" destId="{C47AE7E8-B484-E849-BD36-3AE65188469A}" srcOrd="1" destOrd="0" presId="urn:microsoft.com/office/officeart/2008/layout/HorizontalMultiLevelHierarchy"/>
    <dgm:cxn modelId="{3D4FE832-CF25-D047-97E3-774D60CA988C}" type="presOf" srcId="{C88101CA-B783-5D46-8F8F-ED9BCDA24481}" destId="{9F83A7F5-A7CD-F745-80BE-E62F84C362DC}" srcOrd="0" destOrd="0" presId="urn:microsoft.com/office/officeart/2008/layout/HorizontalMultiLevelHierarchy"/>
    <dgm:cxn modelId="{A03C8987-A376-AF4E-AC10-4CAD7E8D6150}" type="presOf" srcId="{3078D9C5-DE4B-0148-8610-6B77C90AEA27}" destId="{74C36A0C-A172-AE44-8F03-1B12B3A7D2CC}" srcOrd="0" destOrd="0" presId="urn:microsoft.com/office/officeart/2008/layout/HorizontalMultiLevelHierarchy"/>
    <dgm:cxn modelId="{CE83DD21-F584-3949-8FB2-AB1F3F809B89}" type="presOf" srcId="{0424FED9-DC2F-FC41-A039-AA403DF285BD}" destId="{4E705932-36FF-7F41-AA15-448F680DA75A}" srcOrd="0" destOrd="0" presId="urn:microsoft.com/office/officeart/2008/layout/HorizontalMultiLevelHierarchy"/>
    <dgm:cxn modelId="{B2699639-54E4-C84F-8BAF-A4287BF6005B}" type="presOf" srcId="{C3178561-6462-C041-B5F1-3B04EE5FFFFB}" destId="{438546E4-F7A0-D94E-AE77-E53D71418044}" srcOrd="0" destOrd="0" presId="urn:microsoft.com/office/officeart/2008/layout/HorizontalMultiLevelHierarchy"/>
    <dgm:cxn modelId="{134534A2-B4E2-FD4C-9341-6214E44EFA7A}" type="presOf" srcId="{9910C96F-A165-A84B-B20A-8E5246F8CA1B}" destId="{B0C6A950-89FE-0649-86B3-9B232B2F58C7}" srcOrd="0" destOrd="0" presId="urn:microsoft.com/office/officeart/2008/layout/HorizontalMultiLevelHierarchy"/>
    <dgm:cxn modelId="{0FD80481-D4AC-6F46-9D20-019A744F9655}" type="presOf" srcId="{B7F683AC-5A06-654E-8453-5C72B6057C32}" destId="{29DDEAEE-9614-B143-8A34-D510C737AB3F}" srcOrd="1" destOrd="0" presId="urn:microsoft.com/office/officeart/2008/layout/HorizontalMultiLevelHierarchy"/>
    <dgm:cxn modelId="{295A6693-9AF2-4B42-BE71-CE257E09A60B}" type="presOf" srcId="{1F63ED25-0DD3-8943-9E6C-93BB1367762A}" destId="{CE477872-EEE2-1845-8905-4EE6FFF4CD7E}" srcOrd="0" destOrd="0" presId="urn:microsoft.com/office/officeart/2008/layout/HorizontalMultiLevelHierarchy"/>
    <dgm:cxn modelId="{8EE7419F-2DA3-4E44-9CE5-DF38189D4A31}" type="presOf" srcId="{31F298D9-BB5D-8746-93A0-1CF84F3E6645}" destId="{16868BCE-9869-BC40-8F9F-619B58B85D90}" srcOrd="1" destOrd="0" presId="urn:microsoft.com/office/officeart/2008/layout/HorizontalMultiLevelHierarchy"/>
    <dgm:cxn modelId="{8CE24427-64FC-4B49-8C8F-A05DA375FF70}" type="presOf" srcId="{A7101744-3374-8B4F-B4A3-DEEB4BB126AD}" destId="{2C5D555E-CBA6-4B4E-9BD5-595D8ADB7B62}" srcOrd="0" destOrd="0" presId="urn:microsoft.com/office/officeart/2008/layout/HorizontalMultiLevelHierarchy"/>
    <dgm:cxn modelId="{D5F0AE20-805C-034D-BA29-5B23362350B7}" type="presOf" srcId="{B7F683AC-5A06-654E-8453-5C72B6057C32}" destId="{C806FAD2-1C3B-494C-B898-6164C611B017}" srcOrd="0" destOrd="0" presId="urn:microsoft.com/office/officeart/2008/layout/HorizontalMultiLevelHierarchy"/>
    <dgm:cxn modelId="{6214DDDE-F365-984B-80FB-EDCD56EBF127}" srcId="{C3178561-6462-C041-B5F1-3B04EE5FFFFB}" destId="{3078D9C5-DE4B-0148-8610-6B77C90AEA27}" srcOrd="1" destOrd="0" parTransId="{B7F683AC-5A06-654E-8453-5C72B6057C32}" sibTransId="{102F9100-4219-E043-B5D2-97C9D5A98B14}"/>
    <dgm:cxn modelId="{11A7CE0F-B356-0640-ADD3-74F94861B2CE}" srcId="{E4E0FD42-1BDC-1941-9DC9-C44941CC41F4}" destId="{C3178561-6462-C041-B5F1-3B04EE5FFFFB}" srcOrd="0" destOrd="0" parTransId="{64B93079-9537-294B-9641-198522C3D6AD}" sibTransId="{3DE1D1CB-69E8-054A-8034-B51F5D9B441E}"/>
    <dgm:cxn modelId="{25EAE3F6-A3BE-0C49-9EF0-75562D72390C}" srcId="{546A59B1-2F7B-A942-BA7F-9F537D7CA56C}" destId="{82F9565B-7DBD-9A43-A77F-1C157210FFAD}" srcOrd="0" destOrd="0" parTransId="{DFCCAC37-A61D-3C4F-806E-0E9248BB632D}" sibTransId="{A5844261-45B8-6C4D-9476-25D6A78E5101}"/>
    <dgm:cxn modelId="{A4B1E932-FFF5-864F-BD41-82DE5D519AF7}" srcId="{C3178561-6462-C041-B5F1-3B04EE5FFFFB}" destId="{B2B8C1E6-E6AD-B646-B5C7-C81406D578EB}" srcOrd="3" destOrd="0" parTransId="{31F298D9-BB5D-8746-93A0-1CF84F3E6645}" sibTransId="{73BD72C5-0951-F74F-8AA6-FE5BCAE9D3E8}"/>
    <dgm:cxn modelId="{DF7E2596-874C-A64E-8847-2C72067D205C}" type="presOf" srcId="{B2B8C1E6-E6AD-B646-B5C7-C81406D578EB}" destId="{76631CDC-87D2-EE41-9D91-C8FAE05157C2}" srcOrd="0" destOrd="0" presId="urn:microsoft.com/office/officeart/2008/layout/HorizontalMultiLevelHierarchy"/>
    <dgm:cxn modelId="{2E46C2C1-7D3C-254F-8148-44D0D640435B}" type="presOf" srcId="{64B93079-9537-294B-9641-198522C3D6AD}" destId="{CA6DD30C-59CD-4842-9A52-6B883ABCD670}" srcOrd="0" destOrd="0" presId="urn:microsoft.com/office/officeart/2008/layout/HorizontalMultiLevelHierarchy"/>
    <dgm:cxn modelId="{430D76F5-D2DA-DF47-B69D-986E3B9B07F0}" type="presOf" srcId="{82F9565B-7DBD-9A43-A77F-1C157210FFAD}" destId="{CF03E91A-2FFE-B64E-9B23-16D7FA6A939C}" srcOrd="0" destOrd="0" presId="urn:microsoft.com/office/officeart/2008/layout/HorizontalMultiLevelHierarchy"/>
    <dgm:cxn modelId="{7084FAF4-5071-B040-A85F-9276A64A792D}" srcId="{82F9565B-7DBD-9A43-A77F-1C157210FFAD}" destId="{E4E0FD42-1BDC-1941-9DC9-C44941CC41F4}" srcOrd="0" destOrd="0" parTransId="{6B43B0E3-F771-D04A-866D-02A630796184}" sibTransId="{0C9E4E83-9926-5C47-9640-AACFB7C63C1E}"/>
    <dgm:cxn modelId="{D7E7A464-DF10-6B4D-85D6-6404418BBB94}" type="presOf" srcId="{6B43B0E3-F771-D04A-866D-02A630796184}" destId="{D1249340-2243-FC46-BE0D-F6F5D306FBE1}" srcOrd="0" destOrd="0" presId="urn:microsoft.com/office/officeart/2008/layout/HorizontalMultiLevelHierarchy"/>
    <dgm:cxn modelId="{F9EE8BD8-7603-1840-B8FD-D7D55D09E3CB}" type="presOf" srcId="{64B93079-9537-294B-9641-198522C3D6AD}" destId="{0DEB3012-72C6-5E4C-974E-4184A2DC34BA}" srcOrd="1" destOrd="0" presId="urn:microsoft.com/office/officeart/2008/layout/HorizontalMultiLevelHierarchy"/>
    <dgm:cxn modelId="{98C6D9BA-FB9F-324A-9C9F-F17BDC14DC79}" type="presParOf" srcId="{A2BDB97E-58F7-4445-82C9-9A78E5FFA7F1}" destId="{C2FF3F96-C002-B647-A293-12A87E093867}" srcOrd="0" destOrd="0" presId="urn:microsoft.com/office/officeart/2008/layout/HorizontalMultiLevelHierarchy"/>
    <dgm:cxn modelId="{EF65652E-47D9-B447-99D0-CDE268B3EBB5}" type="presParOf" srcId="{C2FF3F96-C002-B647-A293-12A87E093867}" destId="{CF03E91A-2FFE-B64E-9B23-16D7FA6A939C}" srcOrd="0" destOrd="0" presId="urn:microsoft.com/office/officeart/2008/layout/HorizontalMultiLevelHierarchy"/>
    <dgm:cxn modelId="{BAE69C02-646F-C440-BD35-F2BA6456DB14}" type="presParOf" srcId="{C2FF3F96-C002-B647-A293-12A87E093867}" destId="{FE88583A-BD49-124E-8F50-406F93AE97D0}" srcOrd="1" destOrd="0" presId="urn:microsoft.com/office/officeart/2008/layout/HorizontalMultiLevelHierarchy"/>
    <dgm:cxn modelId="{7CA3D51E-8F2C-154E-91E1-7831BA6EEE67}" type="presParOf" srcId="{FE88583A-BD49-124E-8F50-406F93AE97D0}" destId="{D1249340-2243-FC46-BE0D-F6F5D306FBE1}" srcOrd="0" destOrd="0" presId="urn:microsoft.com/office/officeart/2008/layout/HorizontalMultiLevelHierarchy"/>
    <dgm:cxn modelId="{8903CCE5-BE35-DC4D-A655-5CA57B2D6D77}" type="presParOf" srcId="{D1249340-2243-FC46-BE0D-F6F5D306FBE1}" destId="{B401C6AC-DAA5-AD43-99AC-312860C85AC4}" srcOrd="0" destOrd="0" presId="urn:microsoft.com/office/officeart/2008/layout/HorizontalMultiLevelHierarchy"/>
    <dgm:cxn modelId="{A9EC94CB-230A-FB46-A8C8-0E323C794B42}" type="presParOf" srcId="{FE88583A-BD49-124E-8F50-406F93AE97D0}" destId="{63466C6D-9D25-D448-91A3-9054296C764E}" srcOrd="1" destOrd="0" presId="urn:microsoft.com/office/officeart/2008/layout/HorizontalMultiLevelHierarchy"/>
    <dgm:cxn modelId="{41219B62-9B4A-364D-98EA-E804675C5D26}" type="presParOf" srcId="{63466C6D-9D25-D448-91A3-9054296C764E}" destId="{FC86B405-7A5C-F14D-8475-C20D1010228E}" srcOrd="0" destOrd="0" presId="urn:microsoft.com/office/officeart/2008/layout/HorizontalMultiLevelHierarchy"/>
    <dgm:cxn modelId="{1F6E18D3-567C-8743-B949-417F6ED24E5F}" type="presParOf" srcId="{63466C6D-9D25-D448-91A3-9054296C764E}" destId="{6A92E218-8668-3640-A2C6-CBFEB3A14E4E}" srcOrd="1" destOrd="0" presId="urn:microsoft.com/office/officeart/2008/layout/HorizontalMultiLevelHierarchy"/>
    <dgm:cxn modelId="{AABB5C1C-8333-BB4B-9548-D93BFFB2F341}" type="presParOf" srcId="{6A92E218-8668-3640-A2C6-CBFEB3A14E4E}" destId="{CA6DD30C-59CD-4842-9A52-6B883ABCD670}" srcOrd="0" destOrd="0" presId="urn:microsoft.com/office/officeart/2008/layout/HorizontalMultiLevelHierarchy"/>
    <dgm:cxn modelId="{F7F52F3E-FE46-4C48-A88D-1731FA6972BA}" type="presParOf" srcId="{CA6DD30C-59CD-4842-9A52-6B883ABCD670}" destId="{0DEB3012-72C6-5E4C-974E-4184A2DC34BA}" srcOrd="0" destOrd="0" presId="urn:microsoft.com/office/officeart/2008/layout/HorizontalMultiLevelHierarchy"/>
    <dgm:cxn modelId="{350B3807-6522-D347-96AF-2A6416A4A432}" type="presParOf" srcId="{6A92E218-8668-3640-A2C6-CBFEB3A14E4E}" destId="{CE6A6A87-6245-9942-A500-8F5841FB02A2}" srcOrd="1" destOrd="0" presId="urn:microsoft.com/office/officeart/2008/layout/HorizontalMultiLevelHierarchy"/>
    <dgm:cxn modelId="{FF9C01E3-56A1-B047-A6FF-C7F9CE00AB60}" type="presParOf" srcId="{CE6A6A87-6245-9942-A500-8F5841FB02A2}" destId="{438546E4-F7A0-D94E-AE77-E53D71418044}" srcOrd="0" destOrd="0" presId="urn:microsoft.com/office/officeart/2008/layout/HorizontalMultiLevelHierarchy"/>
    <dgm:cxn modelId="{934312B5-9745-CE4C-931C-12129B44565E}" type="presParOf" srcId="{CE6A6A87-6245-9942-A500-8F5841FB02A2}" destId="{0CC800D9-6446-564C-83EA-054A18A3AC5F}" srcOrd="1" destOrd="0" presId="urn:microsoft.com/office/officeart/2008/layout/HorizontalMultiLevelHierarchy"/>
    <dgm:cxn modelId="{D582EEB9-C84E-134E-913D-AAABF5AE0271}" type="presParOf" srcId="{0CC800D9-6446-564C-83EA-054A18A3AC5F}" destId="{2C5D555E-CBA6-4B4E-9BD5-595D8ADB7B62}" srcOrd="0" destOrd="0" presId="urn:microsoft.com/office/officeart/2008/layout/HorizontalMultiLevelHierarchy"/>
    <dgm:cxn modelId="{7BA6F187-09B2-E94D-BD57-961EFDF72718}" type="presParOf" srcId="{2C5D555E-CBA6-4B4E-9BD5-595D8ADB7B62}" destId="{927C6F8E-4EEF-CA44-9F57-2AE5FEA184D0}" srcOrd="0" destOrd="0" presId="urn:microsoft.com/office/officeart/2008/layout/HorizontalMultiLevelHierarchy"/>
    <dgm:cxn modelId="{61830F07-85E3-9048-81E8-6816D4528998}" type="presParOf" srcId="{0CC800D9-6446-564C-83EA-054A18A3AC5F}" destId="{2B0795BD-2D0A-2647-A83E-5CA2BCCF0B0C}" srcOrd="1" destOrd="0" presId="urn:microsoft.com/office/officeart/2008/layout/HorizontalMultiLevelHierarchy"/>
    <dgm:cxn modelId="{E4979657-4185-DD46-A93A-BB3213A4A106}" type="presParOf" srcId="{2B0795BD-2D0A-2647-A83E-5CA2BCCF0B0C}" destId="{CE477872-EEE2-1845-8905-4EE6FFF4CD7E}" srcOrd="0" destOrd="0" presId="urn:microsoft.com/office/officeart/2008/layout/HorizontalMultiLevelHierarchy"/>
    <dgm:cxn modelId="{16F7F9DE-8C00-EE40-8AEC-C6464C0F3A41}" type="presParOf" srcId="{2B0795BD-2D0A-2647-A83E-5CA2BCCF0B0C}" destId="{0BF14808-EF31-B146-BCB0-13E6AE32B5F6}" srcOrd="1" destOrd="0" presId="urn:microsoft.com/office/officeart/2008/layout/HorizontalMultiLevelHierarchy"/>
    <dgm:cxn modelId="{483ED7BA-916B-884B-9F99-0393A3444D62}" type="presParOf" srcId="{0CC800D9-6446-564C-83EA-054A18A3AC5F}" destId="{C806FAD2-1C3B-494C-B898-6164C611B017}" srcOrd="2" destOrd="0" presId="urn:microsoft.com/office/officeart/2008/layout/HorizontalMultiLevelHierarchy"/>
    <dgm:cxn modelId="{79522323-AA11-1A47-9BB8-2460D7E0247D}" type="presParOf" srcId="{C806FAD2-1C3B-494C-B898-6164C611B017}" destId="{29DDEAEE-9614-B143-8A34-D510C737AB3F}" srcOrd="0" destOrd="0" presId="urn:microsoft.com/office/officeart/2008/layout/HorizontalMultiLevelHierarchy"/>
    <dgm:cxn modelId="{F35526A0-5580-0D40-89FC-EAA3F30B210B}" type="presParOf" srcId="{0CC800D9-6446-564C-83EA-054A18A3AC5F}" destId="{30CF5E44-4966-FA46-9AEF-E81131B38D44}" srcOrd="3" destOrd="0" presId="urn:microsoft.com/office/officeart/2008/layout/HorizontalMultiLevelHierarchy"/>
    <dgm:cxn modelId="{248F7AC5-6668-CE4D-B6DA-AC536EF46C22}" type="presParOf" srcId="{30CF5E44-4966-FA46-9AEF-E81131B38D44}" destId="{74C36A0C-A172-AE44-8F03-1B12B3A7D2CC}" srcOrd="0" destOrd="0" presId="urn:microsoft.com/office/officeart/2008/layout/HorizontalMultiLevelHierarchy"/>
    <dgm:cxn modelId="{3CE4F3C8-7206-1447-BE5B-42C87123A2E7}" type="presParOf" srcId="{30CF5E44-4966-FA46-9AEF-E81131B38D44}" destId="{F3ABD9AF-3F52-3944-9A4B-E0F26895D740}" srcOrd="1" destOrd="0" presId="urn:microsoft.com/office/officeart/2008/layout/HorizontalMultiLevelHierarchy"/>
    <dgm:cxn modelId="{926B4B82-A1EB-FE4E-93E7-99D2D4F001E2}" type="presParOf" srcId="{0CC800D9-6446-564C-83EA-054A18A3AC5F}" destId="{B21D4DC1-D8C8-4B45-830F-12F8EDE4F7F8}" srcOrd="4" destOrd="0" presId="urn:microsoft.com/office/officeart/2008/layout/HorizontalMultiLevelHierarchy"/>
    <dgm:cxn modelId="{46CCD7C2-084C-C947-8D75-AA55BBBEDDFF}" type="presParOf" srcId="{B21D4DC1-D8C8-4B45-830F-12F8EDE4F7F8}" destId="{C47AE7E8-B484-E849-BD36-3AE65188469A}" srcOrd="0" destOrd="0" presId="urn:microsoft.com/office/officeart/2008/layout/HorizontalMultiLevelHierarchy"/>
    <dgm:cxn modelId="{8C5B19C2-29A5-B749-BAA2-7B8005F3F823}" type="presParOf" srcId="{0CC800D9-6446-564C-83EA-054A18A3AC5F}" destId="{10E15D37-00AB-2F43-8EBE-23DD188BA77A}" srcOrd="5" destOrd="0" presId="urn:microsoft.com/office/officeart/2008/layout/HorizontalMultiLevelHierarchy"/>
    <dgm:cxn modelId="{76FA3DB4-66FF-5B47-A76D-D149889BF148}" type="presParOf" srcId="{10E15D37-00AB-2F43-8EBE-23DD188BA77A}" destId="{9F83A7F5-A7CD-F745-80BE-E62F84C362DC}" srcOrd="0" destOrd="0" presId="urn:microsoft.com/office/officeart/2008/layout/HorizontalMultiLevelHierarchy"/>
    <dgm:cxn modelId="{5896FA35-F5A5-AF41-AE17-801A4EC10391}" type="presParOf" srcId="{10E15D37-00AB-2F43-8EBE-23DD188BA77A}" destId="{D505FC3F-B84F-2246-BD18-F7D41AF8692B}" srcOrd="1" destOrd="0" presId="urn:microsoft.com/office/officeart/2008/layout/HorizontalMultiLevelHierarchy"/>
    <dgm:cxn modelId="{6861F22B-F186-D240-A9EA-CED348697CFF}" type="presParOf" srcId="{0CC800D9-6446-564C-83EA-054A18A3AC5F}" destId="{66C69A9D-0236-B444-B326-132B66A85D16}" srcOrd="6" destOrd="0" presId="urn:microsoft.com/office/officeart/2008/layout/HorizontalMultiLevelHierarchy"/>
    <dgm:cxn modelId="{93A2DBB5-3C62-9447-8C70-BCA69F73350D}" type="presParOf" srcId="{66C69A9D-0236-B444-B326-132B66A85D16}" destId="{16868BCE-9869-BC40-8F9F-619B58B85D90}" srcOrd="0" destOrd="0" presId="urn:microsoft.com/office/officeart/2008/layout/HorizontalMultiLevelHierarchy"/>
    <dgm:cxn modelId="{1C725712-4BB0-FF4C-BEB5-C8F778DC1721}" type="presParOf" srcId="{0CC800D9-6446-564C-83EA-054A18A3AC5F}" destId="{C37D2BF0-682E-8943-93DD-447E2EA14F2C}" srcOrd="7" destOrd="0" presId="urn:microsoft.com/office/officeart/2008/layout/HorizontalMultiLevelHierarchy"/>
    <dgm:cxn modelId="{8109B837-D2BA-2942-A2FE-1E5AF2D1B19C}" type="presParOf" srcId="{C37D2BF0-682E-8943-93DD-447E2EA14F2C}" destId="{76631CDC-87D2-EE41-9D91-C8FAE05157C2}" srcOrd="0" destOrd="0" presId="urn:microsoft.com/office/officeart/2008/layout/HorizontalMultiLevelHierarchy"/>
    <dgm:cxn modelId="{4EE76AA0-420D-3648-9C86-18D7327F6917}" type="presParOf" srcId="{C37D2BF0-682E-8943-93DD-447E2EA14F2C}" destId="{F7E1C5A8-602A-A144-9257-D2C93DAC8FD4}" srcOrd="1" destOrd="0" presId="urn:microsoft.com/office/officeart/2008/layout/HorizontalMultiLevelHierarchy"/>
    <dgm:cxn modelId="{0A44C704-A728-9A4F-B2B9-73163ED25669}" type="presParOf" srcId="{0CC800D9-6446-564C-83EA-054A18A3AC5F}" destId="{B0C6A950-89FE-0649-86B3-9B232B2F58C7}" srcOrd="8" destOrd="0" presId="urn:microsoft.com/office/officeart/2008/layout/HorizontalMultiLevelHierarchy"/>
    <dgm:cxn modelId="{E415050F-FD49-BD47-9935-572E8D8F92D3}" type="presParOf" srcId="{B0C6A950-89FE-0649-86B3-9B232B2F58C7}" destId="{40B7A775-D111-2E44-984D-9763CFE9C66B}" srcOrd="0" destOrd="0" presId="urn:microsoft.com/office/officeart/2008/layout/HorizontalMultiLevelHierarchy"/>
    <dgm:cxn modelId="{C3B7CBC3-BDBC-4540-A68C-5C03119ED71A}" type="presParOf" srcId="{0CC800D9-6446-564C-83EA-054A18A3AC5F}" destId="{9C46D24C-B438-C448-B7E5-A4D09962C56E}" srcOrd="9" destOrd="0" presId="urn:microsoft.com/office/officeart/2008/layout/HorizontalMultiLevelHierarchy"/>
    <dgm:cxn modelId="{0A958061-DCB1-2E41-94A4-6F6769D5C547}" type="presParOf" srcId="{9C46D24C-B438-C448-B7E5-A4D09962C56E}" destId="{4E705932-36FF-7F41-AA15-448F680DA75A}" srcOrd="0" destOrd="0" presId="urn:microsoft.com/office/officeart/2008/layout/HorizontalMultiLevelHierarchy"/>
    <dgm:cxn modelId="{FF5A7079-8DA6-0F40-8C8F-6BF83EADDE99}" type="presParOf" srcId="{9C46D24C-B438-C448-B7E5-A4D09962C56E}" destId="{350240FD-21B6-BC4E-AA94-74E73B07AB5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C6A950-89FE-0649-86B3-9B232B2F58C7}">
      <dsp:nvSpPr>
        <dsp:cNvPr id="0" name=""/>
        <dsp:cNvSpPr/>
      </dsp:nvSpPr>
      <dsp:spPr>
        <a:xfrm>
          <a:off x="5447441" y="1900543"/>
          <a:ext cx="402517" cy="15339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1258" y="0"/>
              </a:lnTo>
              <a:lnTo>
                <a:pt x="201258" y="1533983"/>
              </a:lnTo>
              <a:lnTo>
                <a:pt x="402517" y="153398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609051" y="2627886"/>
        <a:ext cx="79295" cy="79295"/>
      </dsp:txXfrm>
    </dsp:sp>
    <dsp:sp modelId="{66C69A9D-0236-B444-B326-132B66A85D16}">
      <dsp:nvSpPr>
        <dsp:cNvPr id="0" name=""/>
        <dsp:cNvSpPr/>
      </dsp:nvSpPr>
      <dsp:spPr>
        <a:xfrm>
          <a:off x="5447441" y="1900543"/>
          <a:ext cx="402517" cy="7669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1258" y="0"/>
              </a:lnTo>
              <a:lnTo>
                <a:pt x="201258" y="766991"/>
              </a:lnTo>
              <a:lnTo>
                <a:pt x="402517" y="76699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627044" y="2262383"/>
        <a:ext cx="43309" cy="43309"/>
      </dsp:txXfrm>
    </dsp:sp>
    <dsp:sp modelId="{B21D4DC1-D8C8-4B45-830F-12F8EDE4F7F8}">
      <dsp:nvSpPr>
        <dsp:cNvPr id="0" name=""/>
        <dsp:cNvSpPr/>
      </dsp:nvSpPr>
      <dsp:spPr>
        <a:xfrm>
          <a:off x="5447441" y="1854822"/>
          <a:ext cx="40251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2517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638636" y="1890480"/>
        <a:ext cx="20125" cy="20125"/>
      </dsp:txXfrm>
    </dsp:sp>
    <dsp:sp modelId="{C806FAD2-1C3B-494C-B898-6164C611B017}">
      <dsp:nvSpPr>
        <dsp:cNvPr id="0" name=""/>
        <dsp:cNvSpPr/>
      </dsp:nvSpPr>
      <dsp:spPr>
        <a:xfrm>
          <a:off x="5447441" y="1133551"/>
          <a:ext cx="402517" cy="766991"/>
        </a:xfrm>
        <a:custGeom>
          <a:avLst/>
          <a:gdLst/>
          <a:ahLst/>
          <a:cxnLst/>
          <a:rect l="0" t="0" r="0" b="0"/>
          <a:pathLst>
            <a:path>
              <a:moveTo>
                <a:pt x="0" y="766991"/>
              </a:moveTo>
              <a:lnTo>
                <a:pt x="201258" y="766991"/>
              </a:lnTo>
              <a:lnTo>
                <a:pt x="201258" y="0"/>
              </a:lnTo>
              <a:lnTo>
                <a:pt x="402517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627044" y="1495392"/>
        <a:ext cx="43309" cy="43309"/>
      </dsp:txXfrm>
    </dsp:sp>
    <dsp:sp modelId="{2C5D555E-CBA6-4B4E-9BD5-595D8ADB7B62}">
      <dsp:nvSpPr>
        <dsp:cNvPr id="0" name=""/>
        <dsp:cNvSpPr/>
      </dsp:nvSpPr>
      <dsp:spPr>
        <a:xfrm>
          <a:off x="5447441" y="366559"/>
          <a:ext cx="402517" cy="1533983"/>
        </a:xfrm>
        <a:custGeom>
          <a:avLst/>
          <a:gdLst/>
          <a:ahLst/>
          <a:cxnLst/>
          <a:rect l="0" t="0" r="0" b="0"/>
          <a:pathLst>
            <a:path>
              <a:moveTo>
                <a:pt x="0" y="1533983"/>
              </a:moveTo>
              <a:lnTo>
                <a:pt x="201258" y="1533983"/>
              </a:lnTo>
              <a:lnTo>
                <a:pt x="201258" y="0"/>
              </a:lnTo>
              <a:lnTo>
                <a:pt x="402517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609051" y="1093903"/>
        <a:ext cx="79295" cy="79295"/>
      </dsp:txXfrm>
    </dsp:sp>
    <dsp:sp modelId="{CA6DD30C-59CD-4842-9A52-6B883ABCD670}">
      <dsp:nvSpPr>
        <dsp:cNvPr id="0" name=""/>
        <dsp:cNvSpPr/>
      </dsp:nvSpPr>
      <dsp:spPr>
        <a:xfrm>
          <a:off x="3032338" y="1854822"/>
          <a:ext cx="40251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2517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223533" y="1890480"/>
        <a:ext cx="20125" cy="20125"/>
      </dsp:txXfrm>
    </dsp:sp>
    <dsp:sp modelId="{D1249340-2243-FC46-BE0D-F6F5D306FBE1}">
      <dsp:nvSpPr>
        <dsp:cNvPr id="0" name=""/>
        <dsp:cNvSpPr/>
      </dsp:nvSpPr>
      <dsp:spPr>
        <a:xfrm>
          <a:off x="617234" y="1854822"/>
          <a:ext cx="40251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2517" y="457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808430" y="1890480"/>
        <a:ext cx="20125" cy="20125"/>
      </dsp:txXfrm>
    </dsp:sp>
    <dsp:sp modelId="{CF03E91A-2FFE-B64E-9B23-16D7FA6A939C}">
      <dsp:nvSpPr>
        <dsp:cNvPr id="0" name=""/>
        <dsp:cNvSpPr/>
      </dsp:nvSpPr>
      <dsp:spPr>
        <a:xfrm rot="16200000">
          <a:off x="-1304280" y="1593746"/>
          <a:ext cx="3229438" cy="613593"/>
        </a:xfrm>
        <a:prstGeom prst="rect">
          <a:avLst/>
        </a:prstGeom>
        <a:solidFill>
          <a:schemeClr val="bg1"/>
        </a:solidFill>
        <a:ln w="9525" cmpd="sng">
          <a:noFill/>
          <a:prstDash val="sysDot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 </a:t>
          </a:r>
          <a:r>
            <a:rPr lang="en-US" sz="2800" b="0" i="1" kern="1200" dirty="0" smtClean="0"/>
            <a:t>Clients</a:t>
          </a:r>
          <a:r>
            <a:rPr lang="en-US" sz="4000" kern="1200" dirty="0" smtClean="0"/>
            <a:t> </a:t>
          </a:r>
          <a:r>
            <a:rPr lang="en-US" sz="2400" b="0" i="1" kern="1200" dirty="0" smtClean="0"/>
            <a:t>XML</a:t>
          </a:r>
          <a:endParaRPr lang="en-US" sz="2400" b="0" i="1" kern="1200" dirty="0"/>
        </a:p>
      </dsp:txBody>
      <dsp:txXfrm>
        <a:off x="-1304280" y="1593746"/>
        <a:ext cx="3229438" cy="613593"/>
      </dsp:txXfrm>
    </dsp:sp>
    <dsp:sp modelId="{FC86B405-7A5C-F14D-8475-C20D1010228E}">
      <dsp:nvSpPr>
        <dsp:cNvPr id="0" name=""/>
        <dsp:cNvSpPr/>
      </dsp:nvSpPr>
      <dsp:spPr>
        <a:xfrm>
          <a:off x="1019752" y="1593746"/>
          <a:ext cx="2012585" cy="613593"/>
        </a:xfrm>
        <a:prstGeom prst="rect">
          <a:avLst/>
        </a:prstGeom>
        <a:solidFill>
          <a:schemeClr val="accent5">
            <a:lumMod val="20000"/>
            <a:lumOff val="8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REST Services</a:t>
          </a:r>
          <a:endParaRPr lang="en-US" sz="1800" kern="1200" dirty="0"/>
        </a:p>
      </dsp:txBody>
      <dsp:txXfrm>
        <a:off x="1019752" y="1593746"/>
        <a:ext cx="2012585" cy="613593"/>
      </dsp:txXfrm>
    </dsp:sp>
    <dsp:sp modelId="{438546E4-F7A0-D94E-AE77-E53D71418044}">
      <dsp:nvSpPr>
        <dsp:cNvPr id="0" name=""/>
        <dsp:cNvSpPr/>
      </dsp:nvSpPr>
      <dsp:spPr>
        <a:xfrm>
          <a:off x="3434855" y="1593746"/>
          <a:ext cx="2012585" cy="613593"/>
        </a:xfrm>
        <a:prstGeom prst="rect">
          <a:avLst/>
        </a:prstGeom>
        <a:solidFill>
          <a:schemeClr val="accent5">
            <a:lumMod val="20000"/>
            <a:lumOff val="8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DB integrity service</a:t>
          </a:r>
          <a:endParaRPr lang="en-US" sz="1800" kern="1200" dirty="0"/>
        </a:p>
      </dsp:txBody>
      <dsp:txXfrm>
        <a:off x="3434855" y="1593746"/>
        <a:ext cx="2012585" cy="613593"/>
      </dsp:txXfrm>
    </dsp:sp>
    <dsp:sp modelId="{CE477872-EEE2-1845-8905-4EE6FFF4CD7E}">
      <dsp:nvSpPr>
        <dsp:cNvPr id="0" name=""/>
        <dsp:cNvSpPr/>
      </dsp:nvSpPr>
      <dsp:spPr>
        <a:xfrm>
          <a:off x="5849958" y="59763"/>
          <a:ext cx="2012585" cy="613593"/>
        </a:xfrm>
        <a:prstGeom prst="rect">
          <a:avLst/>
        </a:prstGeom>
        <a:solidFill>
          <a:schemeClr val="accent5">
            <a:lumMod val="20000"/>
            <a:lumOff val="8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Principal DAO</a:t>
          </a:r>
          <a:endParaRPr lang="en-US" sz="1800" kern="1200" dirty="0"/>
        </a:p>
      </dsp:txBody>
      <dsp:txXfrm>
        <a:off x="5849958" y="59763"/>
        <a:ext cx="2012585" cy="613593"/>
      </dsp:txXfrm>
    </dsp:sp>
    <dsp:sp modelId="{74C36A0C-A172-AE44-8F03-1B12B3A7D2CC}">
      <dsp:nvSpPr>
        <dsp:cNvPr id="0" name=""/>
        <dsp:cNvSpPr/>
      </dsp:nvSpPr>
      <dsp:spPr>
        <a:xfrm>
          <a:off x="5849958" y="826754"/>
          <a:ext cx="2012585" cy="613593"/>
        </a:xfrm>
        <a:prstGeom prst="rect">
          <a:avLst/>
        </a:prstGeom>
        <a:solidFill>
          <a:schemeClr val="accent5">
            <a:lumMod val="20000"/>
            <a:lumOff val="8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Annotation DAO</a:t>
          </a:r>
          <a:endParaRPr lang="en-US" sz="1800" kern="1200" dirty="0"/>
        </a:p>
      </dsp:txBody>
      <dsp:txXfrm>
        <a:off x="5849958" y="826754"/>
        <a:ext cx="2012585" cy="613593"/>
      </dsp:txXfrm>
    </dsp:sp>
    <dsp:sp modelId="{9F83A7F5-A7CD-F745-80BE-E62F84C362DC}">
      <dsp:nvSpPr>
        <dsp:cNvPr id="0" name=""/>
        <dsp:cNvSpPr/>
      </dsp:nvSpPr>
      <dsp:spPr>
        <a:xfrm>
          <a:off x="5849958" y="1593746"/>
          <a:ext cx="2012585" cy="613593"/>
        </a:xfrm>
        <a:prstGeom prst="rect">
          <a:avLst/>
        </a:prstGeom>
        <a:solidFill>
          <a:schemeClr val="accent5">
            <a:lumMod val="20000"/>
            <a:lumOff val="8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Target DAO</a:t>
          </a:r>
          <a:endParaRPr lang="en-US" sz="1800" kern="1200" dirty="0"/>
        </a:p>
      </dsp:txBody>
      <dsp:txXfrm>
        <a:off x="5849958" y="1593746"/>
        <a:ext cx="2012585" cy="613593"/>
      </dsp:txXfrm>
    </dsp:sp>
    <dsp:sp modelId="{76631CDC-87D2-EE41-9D91-C8FAE05157C2}">
      <dsp:nvSpPr>
        <dsp:cNvPr id="0" name=""/>
        <dsp:cNvSpPr/>
      </dsp:nvSpPr>
      <dsp:spPr>
        <a:xfrm>
          <a:off x="5849958" y="2360737"/>
          <a:ext cx="2012585" cy="613593"/>
        </a:xfrm>
        <a:prstGeom prst="rect">
          <a:avLst/>
        </a:prstGeom>
        <a:solidFill>
          <a:schemeClr val="accent5">
            <a:lumMod val="20000"/>
            <a:lumOff val="8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Cached Representation DAO</a:t>
          </a:r>
          <a:endParaRPr lang="en-US" sz="1800" kern="1200" dirty="0"/>
        </a:p>
      </dsp:txBody>
      <dsp:txXfrm>
        <a:off x="5849958" y="2360737"/>
        <a:ext cx="2012585" cy="613593"/>
      </dsp:txXfrm>
    </dsp:sp>
    <dsp:sp modelId="{4E705932-36FF-7F41-AA15-448F680DA75A}">
      <dsp:nvSpPr>
        <dsp:cNvPr id="0" name=""/>
        <dsp:cNvSpPr/>
      </dsp:nvSpPr>
      <dsp:spPr>
        <a:xfrm>
          <a:off x="5849958" y="3127729"/>
          <a:ext cx="2012585" cy="613593"/>
        </a:xfrm>
        <a:prstGeom prst="rect">
          <a:avLst/>
        </a:prstGeom>
        <a:solidFill>
          <a:schemeClr val="accent5">
            <a:lumMod val="20000"/>
            <a:lumOff val="8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Notebook DAO</a:t>
          </a:r>
        </a:p>
      </dsp:txBody>
      <dsp:txXfrm>
        <a:off x="5849958" y="3127729"/>
        <a:ext cx="2012585" cy="6135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4E8711-746B-4F0B-8C0F-8BBC17FDAF82}" type="datetimeFigureOut">
              <a:rPr lang="da-DK" smtClean="0"/>
              <a:t>26/04/14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532C73-4399-4943-9B86-A960A297D78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16507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8E05E-D2A0-4E39-BB06-7A7E737F0840}" type="datetimeFigureOut">
              <a:rPr lang="da-DK" smtClean="0"/>
              <a:t>26/04/14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336D5-2DE4-4B62-90C4-8620A32BAFD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4545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i master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2013-05-30</a:t>
            </a:r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IASSIST 2013, Köln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44B45-6115-724D-89DB-3A33C61BEE4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79154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2013-05-30</a:t>
            </a:r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IASSIST 2013, Köln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44B45-6115-724D-89DB-3A33C61BEE40}" type="slidenum">
              <a:rPr lang="sv-SE" smtClean="0"/>
              <a:t>‹#›</a:t>
            </a:fld>
            <a:endParaRPr lang="sv-SE"/>
          </a:p>
        </p:txBody>
      </p:sp>
      <p:pic>
        <p:nvPicPr>
          <p:cNvPr id="7" name="Bildobjekt 4" descr="Logo.tif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17" y="373025"/>
            <a:ext cx="7110385" cy="76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169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1219200"/>
            <a:ext cx="2057400" cy="4906963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sv-SE" dirty="0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1219200"/>
            <a:ext cx="6019800" cy="4906963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2013-05-30</a:t>
            </a:r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IASSIST 2013, Köln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44B45-6115-724D-89DB-3A33C61BEE4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6545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2013-05-30</a:t>
            </a:r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IASSIST 2013, Köln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44B45-6115-724D-89DB-3A33C61BEE4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11964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2013-05-30</a:t>
            </a:r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IASSIST 2013, Köln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44B45-6115-724D-89DB-3A33C61BEE4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0902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2379785"/>
            <a:ext cx="4038600" cy="374637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2379785"/>
            <a:ext cx="4038600" cy="374637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sv-SE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2013-05-30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IASSIST 2013, Köln</a:t>
            </a: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44B45-6115-724D-89DB-3A33C61BEE4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28196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391507"/>
            <a:ext cx="4040188" cy="373465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sv-SE" dirty="0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391507"/>
            <a:ext cx="4041775" cy="37346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sv-SE" dirty="0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2013-05-30</a:t>
            </a:r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IASSIST 2013, Köln</a:t>
            </a:r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44B45-6115-724D-89DB-3A33C61BEE4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94510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sv-SE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2013-05-30</a:t>
            </a:r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IASSIST 2013, Köln</a:t>
            </a:r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44B45-6115-724D-89DB-3A33C61BEE40}" type="slidenum">
              <a:rPr lang="sv-SE" smtClean="0"/>
              <a:t>‹#›</a:t>
            </a:fld>
            <a:endParaRPr lang="sv-SE"/>
          </a:p>
        </p:txBody>
      </p:sp>
      <p:pic>
        <p:nvPicPr>
          <p:cNvPr id="6" name="Bildobjekt 4" descr="Logo.tif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17" y="373025"/>
            <a:ext cx="7110385" cy="765472"/>
          </a:xfrm>
          <a:prstGeom prst="rect">
            <a:avLst/>
          </a:prstGeom>
        </p:spPr>
      </p:pic>
      <p:sp>
        <p:nvSpPr>
          <p:cNvPr id="8" name="Pladsholder til tekst 7"/>
          <p:cNvSpPr>
            <a:spLocks noGrp="1"/>
          </p:cNvSpPr>
          <p:nvPr>
            <p:ph type="body" sz="quarter" idx="13"/>
          </p:nvPr>
        </p:nvSpPr>
        <p:spPr>
          <a:xfrm>
            <a:off x="457200" y="2063750"/>
            <a:ext cx="8229600" cy="219233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08070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2013-05-30</a:t>
            </a:r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IASSIST 2013, Köln</a:t>
            </a:r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44B45-6115-724D-89DB-3A33C61BEE40}" type="slidenum">
              <a:rPr lang="sv-SE" smtClean="0"/>
              <a:t>‹#›</a:t>
            </a:fld>
            <a:endParaRPr lang="sv-SE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pic>
        <p:nvPicPr>
          <p:cNvPr id="10" name="Bildobjekt 4" descr="Logo.tif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17" y="373025"/>
            <a:ext cx="7110385" cy="765472"/>
          </a:xfrm>
          <a:prstGeom prst="rect">
            <a:avLst/>
          </a:prstGeom>
        </p:spPr>
      </p:pic>
      <p:sp>
        <p:nvSpPr>
          <p:cNvPr id="12" name="Pladsholder til indhold 11"/>
          <p:cNvSpPr>
            <a:spLocks noGrp="1"/>
          </p:cNvSpPr>
          <p:nvPr>
            <p:ph sz="quarter" idx="13"/>
          </p:nvPr>
        </p:nvSpPr>
        <p:spPr>
          <a:xfrm>
            <a:off x="457200" y="2403230"/>
            <a:ext cx="8229600" cy="3681657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92818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143510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2013-05-30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IASSIST 2013, Köln</a:t>
            </a: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44B45-6115-724D-89DB-3A33C61BEE4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98812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1219199"/>
            <a:ext cx="5486400" cy="3508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smtClean="0"/>
              <a:t>Klik på ikonet for at tilføje et billede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2013-05-30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IASSIST 2013, Köln</a:t>
            </a: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44B45-6115-724D-89DB-3A33C61BEE4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30783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tiff"/><Relationship Id="rId14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113849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2426677"/>
            <a:ext cx="8229600" cy="3699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 smtClean="0"/>
              <a:t>2013-05-30</a:t>
            </a:r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IASSIST 2013, Köln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44B45-6115-724D-89DB-3A33C61BEE40}" type="slidenum">
              <a:rPr lang="sv-SE" smtClean="0"/>
              <a:t>‹#›</a:t>
            </a:fld>
            <a:endParaRPr lang="sv-SE"/>
          </a:p>
        </p:txBody>
      </p:sp>
      <p:pic>
        <p:nvPicPr>
          <p:cNvPr id="7" name="Bildobjekt 4" descr="Logo.tif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17" y="373025"/>
            <a:ext cx="7110385" cy="765472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6312" y="6001788"/>
            <a:ext cx="981428" cy="709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1276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DASISH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Web </a:t>
            </a:r>
            <a:r>
              <a:rPr lang="en-GB" dirty="0"/>
              <a:t>Annotation </a:t>
            </a:r>
            <a:r>
              <a:rPr lang="en-GB" dirty="0" smtClean="0"/>
              <a:t>Framework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DWAN Annotator</a:t>
            </a:r>
          </a:p>
          <a:p>
            <a:r>
              <a:rPr lang="en-US" dirty="0" smtClean="0"/>
              <a:t> </a:t>
            </a:r>
            <a:r>
              <a:rPr lang="en-US" dirty="0"/>
              <a:t>front- and backend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 smtClean="0"/>
              <a:t>2014-04-28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April 2014, Vitamin TLA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35293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38497"/>
            <a:ext cx="8229600" cy="72742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Frontend. Creating an annotation-1: selection</a:t>
            </a:r>
            <a:endParaRPr lang="en-US" sz="3200" dirty="0"/>
          </a:p>
        </p:txBody>
      </p:sp>
      <p:pic>
        <p:nvPicPr>
          <p:cNvPr id="6" name="Content Placeholder 5" descr="Create-annotation-1-selection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575" r="-9575"/>
          <a:stretch/>
        </p:blipFill>
        <p:spPr>
          <a:xfrm>
            <a:off x="457200" y="1953846"/>
            <a:ext cx="8229600" cy="417231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/>
              <a:t>2014-04-28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April 2014, Vitamin TLA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708967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38497"/>
            <a:ext cx="8229600" cy="737195"/>
          </a:xfrm>
        </p:spPr>
        <p:txBody>
          <a:bodyPr>
            <a:normAutofit/>
          </a:bodyPr>
          <a:lstStyle/>
          <a:p>
            <a:r>
              <a:rPr lang="en-US" sz="3200" dirty="0"/>
              <a:t>Frontend. Creating an annotation</a:t>
            </a:r>
            <a:r>
              <a:rPr lang="en-US" sz="3200" dirty="0" smtClean="0"/>
              <a:t>-2: editing</a:t>
            </a:r>
            <a:endParaRPr lang="en-US" sz="3200" dirty="0"/>
          </a:p>
        </p:txBody>
      </p:sp>
      <p:pic>
        <p:nvPicPr>
          <p:cNvPr id="7" name="Content Placeholder 6" descr="Create-annotation-2-editing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451" r="-19451"/>
          <a:stretch>
            <a:fillRect/>
          </a:stretch>
        </p:blipFill>
        <p:spPr>
          <a:xfrm>
            <a:off x="457200" y="1875692"/>
            <a:ext cx="8229600" cy="4250471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/>
              <a:t>2014-04-28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April 2014, Vitamin TLA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51713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33231"/>
            <a:ext cx="8229600" cy="556846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Frontend. Creating an annotation</a:t>
            </a:r>
            <a:r>
              <a:rPr lang="en-US" sz="3200" dirty="0" smtClean="0"/>
              <a:t>-3: posting</a:t>
            </a:r>
            <a:endParaRPr lang="en-US" sz="3200" dirty="0"/>
          </a:p>
        </p:txBody>
      </p:sp>
      <p:pic>
        <p:nvPicPr>
          <p:cNvPr id="6" name="Content Placeholder 5" descr="Create-Annotation-3-Posting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07" b="-4107"/>
          <a:stretch>
            <a:fillRect/>
          </a:stretch>
        </p:blipFill>
        <p:spPr>
          <a:xfrm>
            <a:off x="457200" y="1533769"/>
            <a:ext cx="8229600" cy="4523154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/>
              <a:t>2014-04-28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April 2014, Vitamin TLA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01729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Creating an annotation-4. </a:t>
            </a:r>
            <a:br>
              <a:rPr lang="en-US" sz="3200" dirty="0" smtClean="0"/>
            </a:br>
            <a:r>
              <a:rPr lang="en-US" sz="3200" dirty="0" smtClean="0"/>
              <a:t>Technical check on the backend side</a:t>
            </a:r>
            <a:endParaRPr lang="en-US" sz="3200" dirty="0"/>
          </a:p>
        </p:txBody>
      </p:sp>
      <p:pic>
        <p:nvPicPr>
          <p:cNvPr id="6" name="Content Placeholder 5" descr="Create-Annotation-4-technical-check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6" r="3866"/>
          <a:stretch>
            <a:fillRect/>
          </a:stretch>
        </p:blipFill>
        <p:spPr>
          <a:xfrm>
            <a:off x="457200" y="2281497"/>
            <a:ext cx="8229600" cy="3844666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/>
              <a:t>2014-04-28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April 2014, Vitamin TLA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02910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Work in progress 1: </a:t>
            </a:r>
            <a:br>
              <a:rPr lang="en-US" sz="3200" dirty="0" smtClean="0"/>
            </a:br>
            <a:r>
              <a:rPr lang="en-US" sz="3200" dirty="0" smtClean="0"/>
              <a:t>refactoring of REST service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/>
              <a:t>2014-04-28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April 2014, Vitamin TLA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“Higher-order” wrappers (3 sorts so far) that</a:t>
            </a:r>
          </a:p>
          <a:p>
            <a:pPr>
              <a:buFontTx/>
              <a:buChar char="-"/>
            </a:pPr>
            <a:r>
              <a:rPr lang="en-US" dirty="0" smtClean="0"/>
              <a:t>takes  a sequence of 1-2 calls to a DB as a higher-order parameter</a:t>
            </a:r>
          </a:p>
          <a:p>
            <a:pPr>
              <a:buFontTx/>
              <a:buChar char="-"/>
            </a:pPr>
            <a:r>
              <a:rPr lang="en-US" dirty="0" smtClean="0"/>
              <a:t>wraps up access control and an exception (so far only “not found in the database”) around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584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Work in progress 2: </a:t>
            </a:r>
            <a:br>
              <a:rPr lang="en-US" sz="3200" dirty="0" smtClean="0"/>
            </a:br>
            <a:r>
              <a:rPr lang="en-US" sz="3200" dirty="0" smtClean="0"/>
              <a:t>two authentication mechanisms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/>
              <a:t>2014-04-28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April 2014, Vitamin TLA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applications: </a:t>
            </a:r>
            <a:r>
              <a:rPr lang="en-US" dirty="0" err="1" smtClean="0"/>
              <a:t>shibbolized</a:t>
            </a:r>
            <a:r>
              <a:rPr lang="en-US" dirty="0" smtClean="0"/>
              <a:t> and non-</a:t>
            </a:r>
            <a:r>
              <a:rPr lang="en-US" dirty="0" err="1" smtClean="0"/>
              <a:t>shibbolized</a:t>
            </a:r>
            <a:r>
              <a:rPr lang="en-US" dirty="0" smtClean="0"/>
              <a:t> authentication (-)</a:t>
            </a:r>
          </a:p>
          <a:p>
            <a:r>
              <a:rPr lang="en-US" dirty="0" smtClean="0"/>
              <a:t>Non-</a:t>
            </a:r>
            <a:r>
              <a:rPr lang="en-US" dirty="0" err="1" smtClean="0"/>
              <a:t>shibbolized</a:t>
            </a:r>
            <a:r>
              <a:rPr lang="en-US" dirty="0" smtClean="0"/>
              <a:t> authentication: spring-security with two additional spring-specific tables in the database, “users” and “authorities” (+)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487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Todo’s</a:t>
            </a:r>
            <a:r>
              <a:rPr lang="en-US" sz="3200" dirty="0" smtClean="0"/>
              <a:t> and open issues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/>
              <a:t>2014-04-28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April 2014, Vitamin TLA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back-end validation of client-generated (implemented in component registry, </a:t>
            </a:r>
            <a:r>
              <a:rPr lang="en-US" dirty="0" err="1" smtClean="0"/>
              <a:t>cmdi</a:t>
            </a:r>
            <a:r>
              <a:rPr lang="en-US" dirty="0" smtClean="0"/>
              <a:t>-schema validation)</a:t>
            </a:r>
          </a:p>
          <a:p>
            <a:r>
              <a:rPr lang="en-US" dirty="0" smtClean="0"/>
              <a:t>Replacement </a:t>
            </a:r>
            <a:r>
              <a:rPr lang="en-US" dirty="0" err="1" smtClean="0"/>
              <a:t>vs</a:t>
            </a:r>
            <a:r>
              <a:rPr lang="en-US" dirty="0" smtClean="0"/>
              <a:t> escaping “weird” (illegal xml) symbols in annotation bodies of any-xml type.</a:t>
            </a:r>
          </a:p>
          <a:p>
            <a:r>
              <a:rPr lang="en-US" dirty="0" smtClean="0"/>
              <a:t>Notebooks.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549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5.6: motivation for DWAN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Researchers need to be able to store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results of </a:t>
            </a:r>
            <a:r>
              <a:rPr lang="en-US" dirty="0" smtClean="0"/>
              <a:t>COLLABORATIVE intellectual </a:t>
            </a:r>
            <a:r>
              <a:rPr lang="en-US" dirty="0"/>
              <a:t>work</a:t>
            </a:r>
          </a:p>
          <a:p>
            <a:r>
              <a:rPr lang="en-US" dirty="0"/>
              <a:t>either as an annotation of a single fragment </a:t>
            </a:r>
            <a:endParaRPr lang="en-US" dirty="0" smtClean="0"/>
          </a:p>
          <a:p>
            <a:r>
              <a:rPr lang="en-US" dirty="0" smtClean="0"/>
              <a:t>or </a:t>
            </a:r>
            <a:r>
              <a:rPr lang="en-US" dirty="0"/>
              <a:t>in the form of </a:t>
            </a:r>
            <a:r>
              <a:rPr lang="en-US" dirty="0" smtClean="0"/>
              <a:t>typed relations </a:t>
            </a:r>
            <a:r>
              <a:rPr lang="en-US" dirty="0"/>
              <a:t>between a number of fragments.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Description of Work, 2011-08-15)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/>
              <a:t>2014-04-28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April 2014, Vitamin TLA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51607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Framework </a:t>
            </a:r>
            <a:br>
              <a:rPr lang="en-US" dirty="0" smtClean="0"/>
            </a:br>
            <a:r>
              <a:rPr lang="en-US" dirty="0" smtClean="0"/>
              <a:t>for collaborative 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Different types </a:t>
            </a:r>
            <a:r>
              <a:rPr lang="en-US" dirty="0" smtClean="0"/>
              <a:t>of annotations </a:t>
            </a:r>
            <a:r>
              <a:rPr lang="en-US" dirty="0"/>
              <a:t>will be covered ranging from simple free-text notes </a:t>
            </a:r>
            <a:r>
              <a:rPr lang="en-US" dirty="0" smtClean="0"/>
              <a:t>to specialized </a:t>
            </a:r>
            <a:r>
              <a:rPr lang="en-US" dirty="0"/>
              <a:t>linguistic </a:t>
            </a:r>
            <a:r>
              <a:rPr lang="en-US" dirty="0" smtClean="0"/>
              <a:t>markups</a:t>
            </a:r>
          </a:p>
          <a:p>
            <a:r>
              <a:rPr lang="en-US" dirty="0" smtClean="0"/>
              <a:t>What is annotated: documents available via the internet.</a:t>
            </a:r>
          </a:p>
          <a:p>
            <a:r>
              <a:rPr lang="en-US" dirty="0" smtClean="0"/>
              <a:t>Architecture: one </a:t>
            </a:r>
            <a:r>
              <a:rPr lang="en-US" dirty="0" err="1" smtClean="0"/>
              <a:t>DB&amp;server</a:t>
            </a:r>
            <a:r>
              <a:rPr lang="en-US" dirty="0" smtClean="0"/>
              <a:t> - multiple clients (different use cases)</a:t>
            </a:r>
          </a:p>
          <a:p>
            <a:r>
              <a:rPr lang="en-US" dirty="0" smtClean="0"/>
              <a:t>Distinguishing feature: storing annotated copies of documents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/>
              <a:t>2014-04-28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April 2014, Vitamin TLA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27873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38497"/>
            <a:ext cx="8229600" cy="971657"/>
          </a:xfrm>
        </p:spPr>
        <p:txBody>
          <a:bodyPr>
            <a:normAutofit/>
          </a:bodyPr>
          <a:lstStyle/>
          <a:p>
            <a:r>
              <a:rPr lang="en-US" sz="2800" dirty="0"/>
              <a:t>Framework </a:t>
            </a:r>
            <a:r>
              <a:rPr lang="en-US" sz="2800" dirty="0" smtClean="0"/>
              <a:t>for </a:t>
            </a:r>
            <a:r>
              <a:rPr lang="en-US" sz="2800" dirty="0"/>
              <a:t>collaborative annotation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/>
              <a:t>2014-04-28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April 2014, Vitamin TLA</a:t>
            </a:r>
            <a:endParaRPr lang="sv-SE" dirty="0"/>
          </a:p>
        </p:txBody>
      </p:sp>
      <p:pic>
        <p:nvPicPr>
          <p:cNvPr id="6" name="Content Placeholder 5" descr="DWANframework.em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377" r="-22375"/>
          <a:stretch/>
        </p:blipFill>
        <p:spPr>
          <a:xfrm>
            <a:off x="457199" y="2266949"/>
            <a:ext cx="7866185" cy="3750897"/>
          </a:xfrm>
        </p:spPr>
      </p:pic>
    </p:spTree>
    <p:extLst>
      <p:ext uri="{BB962C8B-B14F-4D97-AF65-F5344CB8AC3E}">
        <p14:creationId xmlns:p14="http://schemas.microsoft.com/office/powerpoint/2010/main" val="553912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38497"/>
            <a:ext cx="8229600" cy="698118"/>
          </a:xfrm>
        </p:spPr>
        <p:txBody>
          <a:bodyPr>
            <a:normAutofit fontScale="90000"/>
          </a:bodyPr>
          <a:lstStyle/>
          <a:p>
            <a:r>
              <a:rPr lang="en-US" sz="2800" dirty="0" err="1" smtClean="0"/>
              <a:t>Dasish</a:t>
            </a:r>
            <a:r>
              <a:rPr lang="en-US" sz="2800" dirty="0" smtClean="0"/>
              <a:t> Data Model inspired by Open Annotation Data Model</a:t>
            </a:r>
            <a:endParaRPr lang="en-US" sz="2800" dirty="0"/>
          </a:p>
        </p:txBody>
      </p:sp>
      <p:pic>
        <p:nvPicPr>
          <p:cNvPr id="6" name="Content Placeholder 5" descr="DWANmodel.em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498" r="-41498"/>
          <a:stretch>
            <a:fillRect/>
          </a:stretch>
        </p:blipFill>
        <p:spPr>
          <a:xfrm>
            <a:off x="457200" y="2281497"/>
            <a:ext cx="8229600" cy="3844666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/>
              <a:t>2014-04-28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April 2014, Vitamin TLA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30458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38497"/>
            <a:ext cx="8229600" cy="698118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DASISH </a:t>
            </a:r>
            <a:r>
              <a:rPr lang="en-US" sz="2800" dirty="0" smtClean="0"/>
              <a:t>Data Model inspired by Open Annotation Data Model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/>
              <a:t>2014-04-28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April 2014, Vitamin TLA</a:t>
            </a:r>
            <a:endParaRPr lang="sv-SE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1095864"/>
              </p:ext>
            </p:extLst>
          </p:nvPr>
        </p:nvGraphicFramePr>
        <p:xfrm>
          <a:off x="545122" y="2168770"/>
          <a:ext cx="7866186" cy="38010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3816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402862"/>
            <a:ext cx="8229600" cy="52753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Authentication via Shibboleth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/>
              <a:t>2014-04-28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April 2014, Vitamin TLA</a:t>
            </a:r>
            <a:endParaRPr lang="sv-SE" dirty="0"/>
          </a:p>
        </p:txBody>
      </p:sp>
      <p:pic>
        <p:nvPicPr>
          <p:cNvPr id="9" name="Content Placeholder 8" descr="Shibboleth-logi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098" r="-27098"/>
          <a:stretch>
            <a:fillRect/>
          </a:stretch>
        </p:blipFill>
        <p:spPr>
          <a:xfrm>
            <a:off x="-517769" y="2103438"/>
            <a:ext cx="9661769" cy="4265612"/>
          </a:xfrm>
        </p:spPr>
      </p:pic>
    </p:spTree>
    <p:extLst>
      <p:ext uri="{BB962C8B-B14F-4D97-AF65-F5344CB8AC3E}">
        <p14:creationId xmlns:p14="http://schemas.microsoft.com/office/powerpoint/2010/main" val="2472386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38497"/>
            <a:ext cx="8229600" cy="571118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Backend API testing examples: GET</a:t>
            </a:r>
            <a:endParaRPr lang="en-US" sz="3600" dirty="0"/>
          </a:p>
        </p:txBody>
      </p:sp>
      <p:pic>
        <p:nvPicPr>
          <p:cNvPr id="6" name="Content Placeholder 5" descr="API-backend-GE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22" b="6022"/>
          <a:stretch>
            <a:fillRect/>
          </a:stretch>
        </p:blipFill>
        <p:spPr>
          <a:xfrm>
            <a:off x="369277" y="1895231"/>
            <a:ext cx="8229600" cy="423093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/>
              <a:t>2014-04-28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April 2014, Vitamin TLA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25390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38497"/>
            <a:ext cx="8229600" cy="444118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Backend API testing via Firefox </a:t>
            </a:r>
            <a:r>
              <a:rPr lang="en-US" sz="2800" dirty="0" err="1" smtClean="0"/>
              <a:t>RESTClient</a:t>
            </a:r>
            <a:r>
              <a:rPr lang="en-US" sz="2800" dirty="0" smtClean="0"/>
              <a:t> : POST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/>
              <a:t>2014-04-28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April 2014, Vitamin TLA</a:t>
            </a:r>
            <a:endParaRPr lang="sv-SE" dirty="0"/>
          </a:p>
        </p:txBody>
      </p:sp>
      <p:pic>
        <p:nvPicPr>
          <p:cNvPr id="7" name="Content Placeholder 6" descr="API-backend-POS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526" r="-26526"/>
          <a:stretch>
            <a:fillRect/>
          </a:stretch>
        </p:blipFill>
        <p:spPr>
          <a:xfrm>
            <a:off x="457200" y="1719263"/>
            <a:ext cx="8229600" cy="4406900"/>
          </a:xfrm>
        </p:spPr>
      </p:pic>
    </p:spTree>
    <p:extLst>
      <p:ext uri="{BB962C8B-B14F-4D97-AF65-F5344CB8AC3E}">
        <p14:creationId xmlns:p14="http://schemas.microsoft.com/office/powerpoint/2010/main" val="2498483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ASISH PP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DASISH PP template</Template>
  <TotalTime>5220</TotalTime>
  <Words>472</Words>
  <Application>Microsoft Macintosh PowerPoint</Application>
  <PresentationFormat>On-screen Show (4:3)</PresentationFormat>
  <Paragraphs>73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DASISH PP template</vt:lpstr>
      <vt:lpstr>DASISH  Web Annotation Framework</vt:lpstr>
      <vt:lpstr>Task 5.6: motivation for DWAN</vt:lpstr>
      <vt:lpstr>Framework  for collaborative annotation</vt:lpstr>
      <vt:lpstr>Framework for collaborative annotation</vt:lpstr>
      <vt:lpstr>Dasish Data Model inspired by Open Annotation Data Model</vt:lpstr>
      <vt:lpstr>DASISH Data Model inspired by Open Annotation Data Model</vt:lpstr>
      <vt:lpstr>Authentication via Shibboleth</vt:lpstr>
      <vt:lpstr>Backend API testing examples: GET</vt:lpstr>
      <vt:lpstr>Backend API testing via Firefox RESTClient : POST</vt:lpstr>
      <vt:lpstr>Frontend. Creating an annotation-1: selection</vt:lpstr>
      <vt:lpstr>Frontend. Creating an annotation-2: editing</vt:lpstr>
      <vt:lpstr>Frontend. Creating an annotation-3: posting</vt:lpstr>
      <vt:lpstr>Creating an annotation-4.  Technical check on the backend side</vt:lpstr>
      <vt:lpstr>Work in progress 1:  refactoring of REST service</vt:lpstr>
      <vt:lpstr>Work in progress 2:  two authentication mechanisms</vt:lpstr>
      <vt:lpstr>Todo’s and open issues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Hans Jørgen Marker</dc:creator>
  <cp:lastModifiedBy>Olha Shakaravska</cp:lastModifiedBy>
  <cp:revision>180</cp:revision>
  <cp:lastPrinted>2012-11-16T11:17:15Z</cp:lastPrinted>
  <dcterms:created xsi:type="dcterms:W3CDTF">2012-11-16T07:28:01Z</dcterms:created>
  <dcterms:modified xsi:type="dcterms:W3CDTF">2014-04-27T07:04:56Z</dcterms:modified>
</cp:coreProperties>
</file>