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797675" cy="9928225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8805" autoAdjust="0"/>
  </p:normalViewPr>
  <p:slideViewPr>
    <p:cSldViewPr snapToGrid="0" snapToObjects="1">
      <p:cViewPr>
        <p:scale>
          <a:sx n="80" d="100"/>
          <a:sy n="80" d="100"/>
        </p:scale>
        <p:origin x="-2456" y="-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E8711-746B-4F0B-8C0F-8BBC17FDAF82}" type="datetimeFigureOut">
              <a:rPr lang="da-DK" smtClean="0"/>
              <a:t>11/22/13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32C73-4399-4943-9B86-A960A297D78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650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E05E-D2A0-4E39-BB06-7A7E737F0840}" type="datetimeFigureOut">
              <a:rPr lang="da-DK" smtClean="0"/>
              <a:t>11/22/13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336D5-2DE4-4B62-90C4-8620A32BAFD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54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915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4" descr="Logo.tif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7" y="373025"/>
            <a:ext cx="7110385" cy="76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6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sv-SE" dirty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545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196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902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2379785"/>
            <a:ext cx="4038600" cy="3746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379785"/>
            <a:ext cx="4038600" cy="3746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81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391507"/>
            <a:ext cx="4040188" cy="3734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391507"/>
            <a:ext cx="4041775" cy="3734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451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Bildobjekt 4" descr="Logo.tif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7" y="373025"/>
            <a:ext cx="7110385" cy="765472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457200" y="2063750"/>
            <a:ext cx="8229600" cy="2192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807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pic>
        <p:nvPicPr>
          <p:cNvPr id="10" name="Bildobjekt 4" descr="Logo.tif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7" y="373025"/>
            <a:ext cx="7110385" cy="765472"/>
          </a:xfrm>
          <a:prstGeom prst="rect">
            <a:avLst/>
          </a:prstGeom>
        </p:spPr>
      </p:pic>
      <p:sp>
        <p:nvSpPr>
          <p:cNvPr id="12" name="Pladsholder til indhold 11"/>
          <p:cNvSpPr>
            <a:spLocks noGrp="1"/>
          </p:cNvSpPr>
          <p:nvPr>
            <p:ph sz="quarter" idx="13"/>
          </p:nvPr>
        </p:nvSpPr>
        <p:spPr>
          <a:xfrm>
            <a:off x="457200" y="2403230"/>
            <a:ext cx="8229600" cy="3681657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9281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881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078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2426677"/>
            <a:ext cx="8229600" cy="3699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4" descr="Logo.tif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7" y="373025"/>
            <a:ext cx="7110385" cy="7654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312" y="6001788"/>
            <a:ext cx="981428" cy="70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27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5293741"/>
      </p:ext>
    </p:extLst>
  </p:cSld>
  <p:clrMapOvr>
    <a:masterClrMapping/>
  </p:clrMapOvr>
</p:sld>
</file>

<file path=ppt/theme/theme1.xml><?xml version="1.0" encoding="utf-8"?>
<a:theme xmlns:a="http://schemas.openxmlformats.org/drawingml/2006/main" name="DASISH PP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DASISH PP template</Template>
  <TotalTime>3501</TotalTime>
  <Words>9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DASISH PP template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Hans Jørgen Marker</dc:creator>
  <cp:lastModifiedBy>Olha Shakaravska</cp:lastModifiedBy>
  <cp:revision>42</cp:revision>
  <cp:lastPrinted>2012-11-16T11:17:15Z</cp:lastPrinted>
  <dcterms:created xsi:type="dcterms:W3CDTF">2012-11-16T07:28:01Z</dcterms:created>
  <dcterms:modified xsi:type="dcterms:W3CDTF">2013-11-22T09:11:07Z</dcterms:modified>
</cp:coreProperties>
</file>