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0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48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92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2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9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6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1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7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9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523A-30E4-4D3B-AEE7-FE6B034BAC42}" type="datetimeFigureOut">
              <a:rPr lang="nl-NL" smtClean="0"/>
              <a:t>20-3-2014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1D85-3595-427D-94DF-A2A52D992E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4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827584" y="1073127"/>
            <a:ext cx="8064896" cy="5524225"/>
            <a:chOff x="827584" y="1073127"/>
            <a:chExt cx="8064896" cy="5524225"/>
          </a:xfrm>
        </p:grpSpPr>
        <p:sp>
          <p:nvSpPr>
            <p:cNvPr id="50" name="Rectangle 49"/>
            <p:cNvSpPr/>
            <p:nvPr/>
          </p:nvSpPr>
          <p:spPr>
            <a:xfrm>
              <a:off x="5148064" y="2202870"/>
              <a:ext cx="151216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Online</a:t>
              </a:r>
            </a:p>
            <a:p>
              <a:pPr algn="ctr"/>
              <a:r>
                <a:rPr lang="nl-NL" dirty="0" smtClean="0"/>
                <a:t>tool</a:t>
              </a:r>
              <a:endParaRPr lang="nl-NL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20072" y="2274878"/>
              <a:ext cx="151216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Online</a:t>
              </a:r>
            </a:p>
            <a:p>
              <a:pPr algn="ctr"/>
              <a:r>
                <a:rPr lang="nl-NL" dirty="0" smtClean="0"/>
                <a:t>tool</a:t>
              </a:r>
              <a:endParaRPr lang="nl-NL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7584" y="2202870"/>
              <a:ext cx="1440160" cy="1440160"/>
              <a:chOff x="-36512" y="1700808"/>
              <a:chExt cx="1440160" cy="14401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-36512" y="1700808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Browser</a:t>
                </a:r>
                <a:endParaRPr lang="nl-NL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-36512" y="2420888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WM extension</a:t>
                </a:r>
                <a:endParaRPr lang="nl-NL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99592" y="2274878"/>
              <a:ext cx="1440160" cy="1440160"/>
              <a:chOff x="107504" y="1844824"/>
              <a:chExt cx="1440160" cy="14401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7504" y="184482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Browser</a:t>
                </a:r>
                <a:endParaRPr lang="nl-NL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7504" y="256490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WM extension</a:t>
                </a:r>
                <a:endParaRPr lang="nl-NL" dirty="0"/>
              </a:p>
            </p:txBody>
          </p:sp>
        </p:grpSp>
        <p:sp>
          <p:nvSpPr>
            <p:cNvPr id="4" name="Flowchart: Magnetic Disk 3"/>
            <p:cNvSpPr/>
            <p:nvPr/>
          </p:nvSpPr>
          <p:spPr>
            <a:xfrm>
              <a:off x="4319972" y="5301208"/>
              <a:ext cx="1224136" cy="1296144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DWAN DB</a:t>
              </a:r>
              <a:endParaRPr lang="nl-N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1600" y="4149080"/>
              <a:ext cx="79208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DWAN API</a:t>
              </a:r>
              <a:endParaRPr lang="nl-NL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1600" y="2346886"/>
              <a:ext cx="144016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Web browser</a:t>
              </a:r>
              <a:endParaRPr lang="nl-NL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1600" y="3066966"/>
              <a:ext cx="144016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600" smtClean="0"/>
                <a:t>DWAN </a:t>
              </a:r>
              <a:r>
                <a:rPr lang="nl-NL" sz="1600" smtClean="0"/>
                <a:t>add-on</a:t>
              </a:r>
              <a:endParaRPr lang="nl-NL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2080" y="2346886"/>
              <a:ext cx="151216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Web-based tool</a:t>
              </a:r>
            </a:p>
            <a:p>
              <a:pPr algn="ctr"/>
              <a:r>
                <a:rPr lang="nl-NL" sz="1050" dirty="0" smtClean="0"/>
                <a:t>ANNEX, CMDI Browser ... </a:t>
              </a:r>
              <a:endParaRPr lang="nl-NL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52320" y="2346886"/>
              <a:ext cx="144016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Desktop tool</a:t>
              </a:r>
            </a:p>
            <a:p>
              <a:pPr algn="ctr"/>
              <a:r>
                <a:rPr lang="nl-NL" sz="1050" dirty="0" smtClean="0"/>
                <a:t>ELAN</a:t>
              </a:r>
            </a:p>
            <a:p>
              <a:pPr algn="ctr"/>
              <a:r>
                <a:rPr lang="nl-NL" sz="1050" dirty="0" smtClean="0"/>
                <a:t>...</a:t>
              </a:r>
              <a:endParaRPr lang="nl-NL" dirty="0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899592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439652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Smiley Face 13"/>
            <p:cNvSpPr/>
            <p:nvPr/>
          </p:nvSpPr>
          <p:spPr>
            <a:xfrm>
              <a:off x="1979712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5292080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5832140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6372200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Smiley Face 17"/>
            <p:cNvSpPr/>
            <p:nvPr/>
          </p:nvSpPr>
          <p:spPr>
            <a:xfrm>
              <a:off x="7980910" y="1662810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7584" y="1073127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dirty="0"/>
                <a:t>m</a:t>
              </a:r>
              <a:r>
                <a:rPr lang="nl-NL" sz="1050" dirty="0" smtClean="0"/>
                <a:t>ore generic</a:t>
              </a:r>
              <a:endParaRPr lang="nl-NL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1073127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nl-NL" sz="1050" dirty="0"/>
                <a:t>m</a:t>
              </a:r>
              <a:r>
                <a:rPr lang="nl-NL" sz="1050" dirty="0" smtClean="0"/>
                <a:t>ore domain specific</a:t>
              </a:r>
              <a:endParaRPr lang="nl-NL" sz="1050" dirty="0"/>
            </a:p>
          </p:txBody>
        </p:sp>
        <p:sp>
          <p:nvSpPr>
            <p:cNvPr id="23" name="Cloud 22"/>
            <p:cNvSpPr/>
            <p:nvPr/>
          </p:nvSpPr>
          <p:spPr>
            <a:xfrm>
              <a:off x="3149842" y="2418894"/>
              <a:ext cx="1404156" cy="576064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/>
                <a:t>WWW</a:t>
              </a:r>
              <a:endParaRPr lang="nl-N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25428" y="2783175"/>
              <a:ext cx="590226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nl-NL" sz="1400" dirty="0" smtClean="0"/>
                <a:t>XML</a:t>
              </a:r>
            </a:p>
            <a:p>
              <a:r>
                <a:rPr lang="nl-NL" sz="1400" dirty="0" smtClean="0"/>
                <a:t>CMDI</a:t>
              </a:r>
            </a:p>
            <a:p>
              <a:r>
                <a:rPr lang="nl-NL" sz="1400" dirty="0" smtClean="0"/>
                <a:t>EAF</a:t>
              </a:r>
            </a:p>
            <a:p>
              <a:r>
                <a:rPr lang="nl-NL" sz="1400" dirty="0" smtClean="0"/>
                <a:t>...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75842" y="2831197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nl-NL" sz="1400" dirty="0" smtClean="0"/>
                <a:t>HTML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29" name="Straight Arrow Connector 28"/>
            <p:cNvCxnSpPr>
              <a:stCxn id="7" idx="3"/>
              <a:endCxn id="23" idx="2"/>
            </p:cNvCxnSpPr>
            <p:nvPr/>
          </p:nvCxnSpPr>
          <p:spPr>
            <a:xfrm>
              <a:off x="2411760" y="2706926"/>
              <a:ext cx="742437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10" idx="1"/>
              <a:endCxn id="23" idx="0"/>
            </p:cNvCxnSpPr>
            <p:nvPr/>
          </p:nvCxnSpPr>
          <p:spPr>
            <a:xfrm flipH="1">
              <a:off x="4552828" y="2706926"/>
              <a:ext cx="739252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9" idx="2"/>
            </p:cNvCxnSpPr>
            <p:nvPr/>
          </p:nvCxnSpPr>
          <p:spPr>
            <a:xfrm>
              <a:off x="1691680" y="3787046"/>
              <a:ext cx="0" cy="3620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>
              <a:stCxn id="10" idx="2"/>
            </p:cNvCxnSpPr>
            <p:nvPr/>
          </p:nvCxnSpPr>
          <p:spPr>
            <a:xfrm>
              <a:off x="6048164" y="3066966"/>
              <a:ext cx="0" cy="10821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11" idx="2"/>
            </p:cNvCxnSpPr>
            <p:nvPr/>
          </p:nvCxnSpPr>
          <p:spPr>
            <a:xfrm flipH="1">
              <a:off x="8160930" y="3066966"/>
              <a:ext cx="11470" cy="10821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stCxn id="5" idx="2"/>
              <a:endCxn id="4" idx="1"/>
            </p:cNvCxnSpPr>
            <p:nvPr/>
          </p:nvCxnSpPr>
          <p:spPr>
            <a:xfrm>
              <a:off x="4932040" y="4869160"/>
              <a:ext cx="0" cy="4320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715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5" y="0"/>
            <a:ext cx="8335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41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Menzo Windhouwer</dc:creator>
  <cp:lastModifiedBy>Menzo Windhouwer</cp:lastModifiedBy>
  <cp:revision>14</cp:revision>
  <dcterms:created xsi:type="dcterms:W3CDTF">2014-03-18T10:06:55Z</dcterms:created>
  <dcterms:modified xsi:type="dcterms:W3CDTF">2014-03-20T06:04:25Z</dcterms:modified>
</cp:coreProperties>
</file>