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4" r:id="rId5"/>
    <p:sldId id="274" r:id="rId6"/>
    <p:sldId id="276" r:id="rId7"/>
    <p:sldId id="278" r:id="rId8"/>
    <p:sldId id="269" r:id="rId9"/>
    <p:sldId id="270" r:id="rId10"/>
    <p:sldId id="272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F55B4-3D82-41BD-BAF2-7F77C4CCB1BA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A1E06-408F-4365-86BE-E08AAD5200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08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Met behulp</a:t>
            </a:r>
            <a:r>
              <a:rPr lang="nl-NL" baseline="0" dirty="0" smtClean="0"/>
              <a:t> van de product </a:t>
            </a:r>
            <a:r>
              <a:rPr lang="nl-NL" baseline="0" dirty="0" err="1" smtClean="0"/>
              <a:t>backlog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A1E06-408F-4365-86BE-E08AAD52006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73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49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91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02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16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2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9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667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008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893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646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353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0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rontend/frontend_startScherm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214283"/>
            <a:ext cx="7772400" cy="1470025"/>
          </a:xfrm>
        </p:spPr>
        <p:txBody>
          <a:bodyPr/>
          <a:lstStyle/>
          <a:p>
            <a:r>
              <a:rPr lang="nl-NL" dirty="0" smtClean="0"/>
              <a:t>Powerlift App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35696" y="5229200"/>
            <a:ext cx="6256784" cy="936104"/>
          </a:xfrm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</a:rPr>
              <a:t>Daan &amp; Joeri &amp; Marijn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AutoShape 2" descr="https://web.whatsapp.com/pp?e=https%3A%2F%2Fpps.whatsapp.net%2Fv%2Ft61.24694-24%2F56105949_635131250283389_590485585756422144_n.jpg%3Foe%3D5ECEAE72%26oh%3Da9bacc5be8141e69b38d598abf8752f1&amp;t=l&amp;u=31657183772%40c.us&amp;i=1543161573&amp;n=5b4qmPsF8vuedN1ON2PhStuj3D%2Bk%2BTlHh4pnWmENkB0%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5" descr="https://web.whatsapp.com/pp?e=https%3A%2F%2Fpps.whatsapp.net%2Fv%2Ft61.24694-24%2F71169439_2871767393042871_6574768919836063135_n.jpg%3Foe%3D5ECEAE72%26oh%3Dfc8ac39969c06fbe19a8601bc241ccd0&amp;t=l&amp;u=31622147988%40c.us&amp;i=1586265244&amp;n=QoyCtpWrziAf%2B7oTPGqh1HTKhFIvEL0j0tieuRE2DS0%3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34172"/>
            <a:ext cx="18002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1" t="15304" r="14260" b="12799"/>
          <a:stretch/>
        </p:blipFill>
        <p:spPr bwMode="auto">
          <a:xfrm>
            <a:off x="6840747" y="2734271"/>
            <a:ext cx="1708316" cy="175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58812"/>
            <a:ext cx="2011514" cy="19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Bedankt voor jullie aandacht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 </a:t>
            </a:r>
            <a:r>
              <a:rPr lang="nl-NL" dirty="0" smtClean="0"/>
              <a:t>team Powerlift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1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doet de applicatie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Coach</a:t>
            </a:r>
          </a:p>
          <a:p>
            <a:pPr lvl="1"/>
            <a:r>
              <a:rPr lang="nl-NL" dirty="0" smtClean="0"/>
              <a:t>Planning maken</a:t>
            </a:r>
          </a:p>
          <a:p>
            <a:pPr lvl="1"/>
            <a:r>
              <a:rPr lang="nl-NL" dirty="0" smtClean="0"/>
              <a:t>Uitleg oefeningen geven</a:t>
            </a:r>
          </a:p>
          <a:p>
            <a:pPr lvl="1"/>
            <a:r>
              <a:rPr lang="nl-NL" dirty="0" smtClean="0"/>
              <a:t>Voortgang sporters bekijken</a:t>
            </a:r>
          </a:p>
          <a:p>
            <a:r>
              <a:rPr lang="nl-NL" dirty="0" smtClean="0"/>
              <a:t>Sporter</a:t>
            </a:r>
          </a:p>
          <a:p>
            <a:pPr lvl="1"/>
            <a:r>
              <a:rPr lang="nl-NL" dirty="0" smtClean="0"/>
              <a:t>Planning bekijken</a:t>
            </a:r>
          </a:p>
          <a:p>
            <a:pPr lvl="1"/>
            <a:r>
              <a:rPr lang="nl-NL" dirty="0" smtClean="0"/>
              <a:t>Uitleg bekijken</a:t>
            </a:r>
          </a:p>
          <a:p>
            <a:pPr lvl="1"/>
            <a:r>
              <a:rPr lang="nl-NL" dirty="0" smtClean="0"/>
              <a:t>Oefeningen invullen</a:t>
            </a:r>
          </a:p>
        </p:txBody>
      </p:sp>
    </p:spTree>
    <p:extLst>
      <p:ext uri="{BB962C8B-B14F-4D97-AF65-F5344CB8AC3E}">
        <p14:creationId xmlns:p14="http://schemas.microsoft.com/office/powerpoint/2010/main" val="156433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Hoe hebben we het </a:t>
            </a:r>
            <a:r>
              <a:rPr lang="nl-NL" dirty="0" smtClean="0"/>
              <a:t>aangepakt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Scrum</a:t>
            </a:r>
          </a:p>
          <a:p>
            <a:pPr lvl="1"/>
            <a:r>
              <a:rPr lang="nl-NL" dirty="0" smtClean="0"/>
              <a:t>Sprints</a:t>
            </a:r>
          </a:p>
          <a:p>
            <a:pPr lvl="1"/>
            <a:r>
              <a:rPr lang="nl-NL" dirty="0" smtClean="0"/>
              <a:t>User </a:t>
            </a:r>
            <a:r>
              <a:rPr lang="nl-NL" dirty="0" err="1" smtClean="0"/>
              <a:t>stories</a:t>
            </a:r>
            <a:endParaRPr lang="nl-NL" dirty="0"/>
          </a:p>
          <a:p>
            <a:pPr lvl="1"/>
            <a:r>
              <a:rPr lang="nl-NL" dirty="0"/>
              <a:t>Product </a:t>
            </a:r>
            <a:r>
              <a:rPr lang="nl-NL" dirty="0" err="1" smtClean="0"/>
              <a:t>Backlog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Wireframe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Klassen diagram</a:t>
            </a:r>
          </a:p>
        </p:txBody>
      </p:sp>
    </p:spTree>
    <p:extLst>
      <p:ext uri="{BB962C8B-B14F-4D97-AF65-F5344CB8AC3E}">
        <p14:creationId xmlns:p14="http://schemas.microsoft.com/office/powerpoint/2010/main" val="7621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User story </a:t>
            </a:r>
            <a:r>
              <a:rPr lang="nl-NL" dirty="0" smtClean="0"/>
              <a:t>analyse</a:t>
            </a: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/>
          </a:bodyPr>
          <a:lstStyle/>
          <a:p>
            <a:r>
              <a:rPr lang="nl-NL" sz="2400" dirty="0" smtClean="0"/>
              <a:t>Inloggen</a:t>
            </a:r>
          </a:p>
          <a:p>
            <a:endParaRPr lang="nl-NL" sz="2400" dirty="0" smtClean="0"/>
          </a:p>
          <a:p>
            <a:r>
              <a:rPr lang="nl-NL" sz="2400" dirty="0" smtClean="0"/>
              <a:t>Sporteropties toevoegen</a:t>
            </a:r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r>
              <a:rPr lang="nl-NL" sz="2400" dirty="0" smtClean="0"/>
              <a:t>Coachopties </a:t>
            </a:r>
            <a:r>
              <a:rPr lang="nl-NL" sz="2400" dirty="0" smtClean="0"/>
              <a:t>toevoegen (</a:t>
            </a:r>
            <a:r>
              <a:rPr lang="nl-NL" sz="2400" dirty="0" err="1" smtClean="0"/>
              <a:t>Angular</a:t>
            </a:r>
            <a:r>
              <a:rPr lang="nl-NL" sz="2400" dirty="0" smtClean="0"/>
              <a:t>)</a:t>
            </a:r>
          </a:p>
          <a:p>
            <a:pPr marL="0" indent="0">
              <a:buNone/>
            </a:pPr>
            <a:endParaRPr lang="nl-NL" sz="2400" dirty="0" smtClean="0"/>
          </a:p>
          <a:p>
            <a:r>
              <a:rPr lang="nl-NL" sz="2400" dirty="0" smtClean="0"/>
              <a:t>Mooi maken van de app (Bootstrap)</a:t>
            </a:r>
          </a:p>
          <a:p>
            <a:endParaRPr lang="nl-NL" dirty="0" smtClean="0"/>
          </a:p>
          <a:p>
            <a:pPr lvl="1"/>
            <a:endParaRPr lang="nl-NL" dirty="0" smtClean="0"/>
          </a:p>
          <a:p>
            <a:endParaRPr lang="nl-NL" dirty="0" smtClean="0"/>
          </a:p>
        </p:txBody>
      </p:sp>
      <p:cxnSp>
        <p:nvCxnSpPr>
          <p:cNvPr id="33" name="Rechte verbindingslijn met pijl 32"/>
          <p:cNvCxnSpPr/>
          <p:nvPr/>
        </p:nvCxnSpPr>
        <p:spPr>
          <a:xfrm>
            <a:off x="4211960" y="1772816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>
            <a:off x="4139952" y="2708920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>
            <a:off x="4139952" y="3861048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bogen verbindingslijn 38"/>
          <p:cNvCxnSpPr/>
          <p:nvPr/>
        </p:nvCxnSpPr>
        <p:spPr>
          <a:xfrm flipV="1">
            <a:off x="4139952" y="3861048"/>
            <a:ext cx="2232248" cy="1008112"/>
          </a:xfrm>
          <a:prstGeom prst="bentConnector3">
            <a:avLst>
              <a:gd name="adj1" fmla="val 461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/>
          <p:nvPr/>
        </p:nvCxnSpPr>
        <p:spPr>
          <a:xfrm flipV="1">
            <a:off x="5184068" y="2708920"/>
            <a:ext cx="1188132" cy="1152128"/>
          </a:xfrm>
          <a:prstGeom prst="bentConnector3">
            <a:avLst>
              <a:gd name="adj1" fmla="val -8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bogen verbindingslijn 45"/>
          <p:cNvCxnSpPr/>
          <p:nvPr/>
        </p:nvCxnSpPr>
        <p:spPr>
          <a:xfrm flipV="1">
            <a:off x="5184068" y="1772816"/>
            <a:ext cx="1188132" cy="936104"/>
          </a:xfrm>
          <a:prstGeom prst="bentConnector3">
            <a:avLst>
              <a:gd name="adj1" fmla="val -8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al 53">
            <a:hlinkClick r:id="rId2"/>
          </p:cNvPr>
          <p:cNvSpPr/>
          <p:nvPr/>
        </p:nvSpPr>
        <p:spPr>
          <a:xfrm>
            <a:off x="6838050" y="1232756"/>
            <a:ext cx="1733833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Startscherm</a:t>
            </a:r>
            <a:endParaRPr lang="en-GB" sz="1400" dirty="0"/>
          </a:p>
        </p:txBody>
      </p:sp>
      <p:sp>
        <p:nvSpPr>
          <p:cNvPr id="55" name="Ovaal 54">
            <a:hlinkClick r:id="rId2"/>
          </p:cNvPr>
          <p:cNvSpPr/>
          <p:nvPr/>
        </p:nvSpPr>
        <p:spPr>
          <a:xfrm>
            <a:off x="6764798" y="2312876"/>
            <a:ext cx="1733833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Startscherm</a:t>
            </a:r>
          </a:p>
          <a:p>
            <a:pPr algn="ctr"/>
            <a:r>
              <a:rPr lang="nl-NL" sz="1400" dirty="0" smtClean="0"/>
              <a:t>Sporter</a:t>
            </a:r>
            <a:endParaRPr lang="en-GB" sz="1400" dirty="0"/>
          </a:p>
        </p:txBody>
      </p:sp>
      <p:sp>
        <p:nvSpPr>
          <p:cNvPr id="56" name="Ovaal 55">
            <a:hlinkClick r:id="rId2"/>
          </p:cNvPr>
          <p:cNvSpPr/>
          <p:nvPr/>
        </p:nvSpPr>
        <p:spPr>
          <a:xfrm>
            <a:off x="6838049" y="3392996"/>
            <a:ext cx="1733833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Coachscherm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1813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User story </a:t>
            </a:r>
            <a:r>
              <a:rPr lang="nl-NL" dirty="0" smtClean="0"/>
              <a:t>analyse</a:t>
            </a: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/>
          </a:bodyPr>
          <a:lstStyle/>
          <a:p>
            <a:r>
              <a:rPr lang="nl-NL" dirty="0" smtClean="0"/>
              <a:t>Inloggen</a:t>
            </a:r>
            <a:endParaRPr lang="nl-NL" dirty="0" smtClean="0"/>
          </a:p>
          <a:p>
            <a:endParaRPr lang="nl-NL" dirty="0" smtClean="0"/>
          </a:p>
          <a:p>
            <a:pPr lvl="1"/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1337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User story </a:t>
            </a:r>
            <a:r>
              <a:rPr lang="nl-NL" dirty="0" smtClean="0"/>
              <a:t>analyse</a:t>
            </a: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/>
          </a:bodyPr>
          <a:lstStyle/>
          <a:p>
            <a:r>
              <a:rPr lang="nl-NL" dirty="0" smtClean="0"/>
              <a:t>Sporteropties toevoegen</a:t>
            </a:r>
            <a:endParaRPr lang="nl-NL" dirty="0" smtClean="0"/>
          </a:p>
          <a:p>
            <a:pPr lvl="1"/>
            <a:r>
              <a:rPr lang="nl-NL" dirty="0" smtClean="0"/>
              <a:t>Oefening inlezen</a:t>
            </a:r>
          </a:p>
          <a:p>
            <a:pPr lvl="1"/>
            <a:r>
              <a:rPr lang="nl-NL" dirty="0" smtClean="0"/>
              <a:t>Planning bekijken/aanvragen</a:t>
            </a:r>
          </a:p>
          <a:p>
            <a:pPr lvl="1"/>
            <a:r>
              <a:rPr lang="nl-NL" dirty="0" smtClean="0"/>
              <a:t>Oefening registreren</a:t>
            </a:r>
          </a:p>
          <a:p>
            <a:pPr lvl="1"/>
            <a:endParaRPr lang="nl-NL" dirty="0" smtClean="0"/>
          </a:p>
          <a:p>
            <a:endParaRPr lang="nl-NL" dirty="0" smtClean="0"/>
          </a:p>
          <a:p>
            <a:pPr lvl="1"/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1337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User story </a:t>
            </a:r>
            <a:r>
              <a:rPr lang="nl-NL" dirty="0" smtClean="0"/>
              <a:t>analyse</a:t>
            </a: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/>
          </a:bodyPr>
          <a:lstStyle/>
          <a:p>
            <a:r>
              <a:rPr lang="nl-NL" dirty="0" smtClean="0"/>
              <a:t>Coachopties </a:t>
            </a:r>
            <a:r>
              <a:rPr lang="nl-NL" dirty="0" smtClean="0"/>
              <a:t>toevoegen (</a:t>
            </a:r>
            <a:r>
              <a:rPr lang="nl-NL" dirty="0" err="1" smtClean="0"/>
              <a:t>Angular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Oefening maken</a:t>
            </a:r>
          </a:p>
          <a:p>
            <a:pPr lvl="1"/>
            <a:r>
              <a:rPr lang="nl-NL" dirty="0" smtClean="0"/>
              <a:t>Planning </a:t>
            </a:r>
            <a:r>
              <a:rPr lang="nl-NL" dirty="0" smtClean="0"/>
              <a:t>maken</a:t>
            </a:r>
          </a:p>
          <a:p>
            <a:pPr lvl="1"/>
            <a:r>
              <a:rPr lang="nl-NL" dirty="0" smtClean="0"/>
              <a:t>Voortgangen bekijken</a:t>
            </a:r>
          </a:p>
          <a:p>
            <a:endParaRPr lang="nl-NL" dirty="0" smtClean="0"/>
          </a:p>
          <a:p>
            <a:endParaRPr lang="nl-NL" dirty="0" smtClean="0"/>
          </a:p>
          <a:p>
            <a:pPr lvl="1"/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1337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145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Leerdoelen buiten de applicatie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Swagger</a:t>
            </a:r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Deploy</a:t>
            </a:r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Junit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Mail versturen</a:t>
            </a:r>
          </a:p>
          <a:p>
            <a:endParaRPr lang="nl-NL" dirty="0" smtClean="0"/>
          </a:p>
          <a:p>
            <a:r>
              <a:rPr lang="nl-NL" dirty="0" smtClean="0"/>
              <a:t>Security</a:t>
            </a:r>
          </a:p>
          <a:p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3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Reflectie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Bootcamp</a:t>
            </a:r>
          </a:p>
          <a:p>
            <a:endParaRPr lang="nl-NL" dirty="0"/>
          </a:p>
          <a:p>
            <a:r>
              <a:rPr lang="nl-NL" dirty="0" smtClean="0"/>
              <a:t>Project</a:t>
            </a:r>
          </a:p>
          <a:p>
            <a:endParaRPr lang="nl-NL" dirty="0"/>
          </a:p>
          <a:p>
            <a:r>
              <a:rPr lang="nl-NL" dirty="0" smtClean="0"/>
              <a:t>Groep</a:t>
            </a:r>
          </a:p>
          <a:p>
            <a:endParaRPr lang="nl-NL" dirty="0"/>
          </a:p>
          <a:p>
            <a:r>
              <a:rPr lang="nl-NL" dirty="0" smtClean="0"/>
              <a:t>Individueel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123</Words>
  <Application>Microsoft Office PowerPoint</Application>
  <PresentationFormat>Diavoorstelling (4:3)</PresentationFormat>
  <Paragraphs>72</Paragraphs>
  <Slides>10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Kantoorthema</vt:lpstr>
      <vt:lpstr>Powerlift App</vt:lpstr>
      <vt:lpstr>Wat doet de applicatie</vt:lpstr>
      <vt:lpstr>Hoe hebben we het aangepakt</vt:lpstr>
      <vt:lpstr>User story analyse</vt:lpstr>
      <vt:lpstr>User story analyse</vt:lpstr>
      <vt:lpstr>User story analyse</vt:lpstr>
      <vt:lpstr>User story analyse</vt:lpstr>
      <vt:lpstr>Leerdoelen buiten de applicatie</vt:lpstr>
      <vt:lpstr>Reflectie</vt:lpstr>
      <vt:lpstr>Bedankt voor jullie aandacht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Powerlift App</dc:title>
  <dc:creator>Joeri</dc:creator>
  <cp:lastModifiedBy>Joeri</cp:lastModifiedBy>
  <cp:revision>27</cp:revision>
  <dcterms:created xsi:type="dcterms:W3CDTF">2020-05-24T18:15:18Z</dcterms:created>
  <dcterms:modified xsi:type="dcterms:W3CDTF">2020-05-28T12:05:58Z</dcterms:modified>
</cp:coreProperties>
</file>