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64" r:id="rId6"/>
    <p:sldId id="259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doen we met behulp van de productbacklog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24-5-2020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/>
              <a:t>Powerlift App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2682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31543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14363" r="14260" b="12800"/>
          <a:stretch/>
        </p:blipFill>
        <p:spPr bwMode="auto">
          <a:xfrm>
            <a:off x="6748863" y="2662084"/>
            <a:ext cx="1800200" cy="17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doet de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15616" y="2780928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Wat hebben we de vorige sprint gedaan?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852936"/>
            <a:ext cx="5544616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Wireframe</a:t>
            </a:r>
            <a:r>
              <a:rPr lang="nl-NL" dirty="0" smtClean="0"/>
              <a:t> + klasse diagram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627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852936"/>
            <a:ext cx="5544616" cy="1036712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User story 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924944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Verbeteringen t.o.v. vorige sprint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896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(korte) laatste sprint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Bugfixing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Het online zetten van de applicatie (</a:t>
            </a:r>
            <a:r>
              <a:rPr lang="nl-NL" dirty="0" err="1" smtClean="0"/>
              <a:t>deployen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Voorbereiding eindpresentatie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5648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81</Words>
  <Application>Microsoft Office PowerPoint</Application>
  <PresentationFormat>Diavoorstelling (4:3)</PresentationFormat>
  <Paragraphs>25</Paragraphs>
  <Slides>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Powerlift App</vt:lpstr>
      <vt:lpstr>Wat doet de applicatie</vt:lpstr>
      <vt:lpstr>PowerPoint-presentatie</vt:lpstr>
      <vt:lpstr>PowerPoint-presentatie</vt:lpstr>
      <vt:lpstr>PowerPoint-presentatie</vt:lpstr>
      <vt:lpstr>PowerPoint-presentatie</vt:lpstr>
      <vt:lpstr>Volgende (korte) laatste sprint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Joeri</cp:lastModifiedBy>
  <cp:revision>5</cp:revision>
  <dcterms:created xsi:type="dcterms:W3CDTF">2020-05-24T18:15:18Z</dcterms:created>
  <dcterms:modified xsi:type="dcterms:W3CDTF">2020-05-24T20:31:24Z</dcterms:modified>
</cp:coreProperties>
</file>