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74" r:id="rId5"/>
    <p:sldId id="264" r:id="rId6"/>
    <p:sldId id="279" r:id="rId7"/>
    <p:sldId id="276" r:id="rId8"/>
    <p:sldId id="278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doel van dit project is om een applicatie te maken waarbij de klant zijn of haar powerlift oefeningen en planning kan inzien, en daarbij ook zijn/haar sport activiteit kan registreren en dus de voortgang kan bijhouden.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64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28-5-2020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rontend/frontend_startSche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  <a:latin typeface="Britannic Bold" pitchFamily="34" charset="0"/>
              </a:rPr>
              <a:t>Powerlift App</a:t>
            </a:r>
            <a:endParaRPr lang="nl-NL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871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732240" y="2334116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2011514" cy="19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Reflectie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Bootcamp</a:t>
            </a:r>
          </a:p>
          <a:p>
            <a:endParaRPr lang="nl-NL" dirty="0"/>
          </a:p>
          <a:p>
            <a:r>
              <a:rPr lang="nl-NL" dirty="0" smtClean="0"/>
              <a:t>Project</a:t>
            </a:r>
          </a:p>
          <a:p>
            <a:endParaRPr lang="nl-NL" dirty="0"/>
          </a:p>
          <a:p>
            <a:r>
              <a:rPr lang="nl-NL" dirty="0" smtClean="0"/>
              <a:t>Groep</a:t>
            </a:r>
          </a:p>
          <a:p>
            <a:endParaRPr lang="nl-NL" dirty="0"/>
          </a:p>
          <a:p>
            <a:r>
              <a:rPr lang="nl-NL" dirty="0" smtClean="0"/>
              <a:t>Individueel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Reflectie en zelfreflectie: belangrijk onderdeel van de leerz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1628800"/>
            <a:ext cx="2952328" cy="295232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Bedankt voor jullie aandacht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eam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Powerlift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Wat doet de applicatie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  <p:pic>
        <p:nvPicPr>
          <p:cNvPr id="10244" name="Picture 4" descr="Prijzen van een personal trainer in Leerdam - Personal-trainer.n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13977"/>
          <a:stretch/>
        </p:blipFill>
        <p:spPr bwMode="auto">
          <a:xfrm>
            <a:off x="5819958" y="1628800"/>
            <a:ext cx="268602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Aanpak van het project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Scrum</a:t>
            </a:r>
          </a:p>
          <a:p>
            <a:pPr lvl="1"/>
            <a:r>
              <a:rPr lang="nl-NL" dirty="0" smtClean="0"/>
              <a:t>Sprints</a:t>
            </a:r>
          </a:p>
          <a:p>
            <a:pPr lvl="1"/>
            <a:r>
              <a:rPr lang="nl-NL" dirty="0" smtClean="0"/>
              <a:t>User </a:t>
            </a:r>
            <a:r>
              <a:rPr lang="nl-NL" dirty="0" err="1" smtClean="0"/>
              <a:t>stories</a:t>
            </a:r>
            <a:endParaRPr lang="nl-NL" dirty="0"/>
          </a:p>
          <a:p>
            <a:pPr lvl="1"/>
            <a:r>
              <a:rPr lang="nl-NL" dirty="0"/>
              <a:t>Product </a:t>
            </a:r>
            <a:r>
              <a:rPr lang="nl-NL" dirty="0" err="1" smtClean="0"/>
              <a:t>Backlog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Wireframe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Klassen diagram</a:t>
            </a:r>
          </a:p>
        </p:txBody>
      </p:sp>
      <p:pic>
        <p:nvPicPr>
          <p:cNvPr id="9220" name="Picture 4" descr="How to use a Scrum Board to Maximize Personal and Team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19" y="1556792"/>
            <a:ext cx="452334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</a:t>
            </a:r>
            <a:r>
              <a:rPr lang="nl-NL" dirty="0" smtClean="0">
                <a:latin typeface="Britannic Bold" pitchFamily="34" charset="0"/>
              </a:rPr>
              <a:t>stories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8" name="Picture 7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602" y="1124744"/>
            <a:ext cx="4392488" cy="339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1842"/>
            <a:ext cx="446449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00526" y="1700808"/>
            <a:ext cx="2088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PL000</a:t>
            </a:r>
            <a:endParaRPr lang="nl-NL" sz="1400" dirty="0" smtClean="0"/>
          </a:p>
          <a:p>
            <a:r>
              <a:rPr lang="nl-NL" sz="1400" dirty="0" smtClean="0"/>
              <a:t>Als </a:t>
            </a:r>
            <a:r>
              <a:rPr lang="nl-NL" sz="1400" dirty="0"/>
              <a:t>ontwikkelaar wil ik dat het project wordt opgezet, zodat er een goeie basis staat waaraan verder gewerkt kan worden.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1" y="170080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PL004 </a:t>
            </a:r>
            <a:endParaRPr lang="nl-NL" sz="1400" dirty="0"/>
          </a:p>
          <a:p>
            <a:r>
              <a:rPr lang="nl-NL" sz="1400" dirty="0" smtClean="0"/>
              <a:t>Als </a:t>
            </a:r>
            <a:r>
              <a:rPr lang="nl-NL" sz="1400" dirty="0"/>
              <a:t>ontwikkelaar wil ik dat een object[] wordt teruggegeven zodat de klant kan inzien hoe zijn Uitvoering was</a:t>
            </a:r>
            <a:r>
              <a:rPr lang="nl-NL" sz="1400" dirty="0" smtClean="0"/>
              <a:t>.</a:t>
            </a:r>
            <a:r>
              <a:rPr lang="nl-NL" sz="1400" dirty="0"/>
              <a:t/>
            </a:r>
            <a:br>
              <a:rPr lang="nl-NL" sz="1400" dirty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3" name="Picture 12" descr="C:\Users\Marijn\Desktop\Untitled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29922"/>
            <a:ext cx="4464496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491880" y="4175829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PL002 </a:t>
            </a:r>
            <a:endParaRPr lang="nl-NL" sz="1400" dirty="0"/>
          </a:p>
          <a:p>
            <a:r>
              <a:rPr lang="nl-NL" sz="1400" dirty="0" smtClean="0"/>
              <a:t>Als </a:t>
            </a:r>
            <a:r>
              <a:rPr lang="nl-NL" sz="1400" dirty="0"/>
              <a:t>nieuwe sporter wil ik kunnen registreren, zodat zijn account in het systeem staat.</a:t>
            </a:r>
            <a:endParaRPr lang="nl-NL" sz="1400" dirty="0"/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Inloggen</a:t>
            </a:r>
          </a:p>
          <a:p>
            <a:endParaRPr lang="nl-NL" sz="2400" dirty="0" smtClean="0"/>
          </a:p>
          <a:p>
            <a:r>
              <a:rPr lang="nl-NL" sz="2400" dirty="0" smtClean="0"/>
              <a:t>Sporteropties toevoegen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Coachopties toevoegen (</a:t>
            </a:r>
            <a:r>
              <a:rPr lang="nl-NL" sz="2400" dirty="0" err="1" smtClean="0"/>
              <a:t>Angular</a:t>
            </a:r>
            <a:r>
              <a:rPr lang="nl-NL" sz="2400" dirty="0" smtClean="0"/>
              <a:t>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Mooi maken van de app (Bootstrap)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cxnSp>
        <p:nvCxnSpPr>
          <p:cNvPr id="33" name="Rechte verbindingslijn met pijl 32"/>
          <p:cNvCxnSpPr/>
          <p:nvPr/>
        </p:nvCxnSpPr>
        <p:spPr>
          <a:xfrm>
            <a:off x="4211960" y="177281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4139952" y="270892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>
            <a:off x="4139952" y="386104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/>
          <p:nvPr/>
        </p:nvCxnSpPr>
        <p:spPr>
          <a:xfrm flipV="1">
            <a:off x="4139952" y="3861048"/>
            <a:ext cx="2232248" cy="1008112"/>
          </a:xfrm>
          <a:prstGeom prst="bentConnector3">
            <a:avLst>
              <a:gd name="adj1" fmla="val 461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/>
          <p:nvPr/>
        </p:nvCxnSpPr>
        <p:spPr>
          <a:xfrm flipV="1">
            <a:off x="5184068" y="2708920"/>
            <a:ext cx="1188132" cy="1152128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bogen verbindingslijn 45"/>
          <p:cNvCxnSpPr/>
          <p:nvPr/>
        </p:nvCxnSpPr>
        <p:spPr>
          <a:xfrm flipV="1">
            <a:off x="5184068" y="1772816"/>
            <a:ext cx="1188132" cy="936104"/>
          </a:xfrm>
          <a:prstGeom prst="bentConnector3">
            <a:avLst>
              <a:gd name="adj1" fmla="val -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>
            <a:hlinkClick r:id="rId2"/>
          </p:cNvPr>
          <p:cNvSpPr/>
          <p:nvPr/>
        </p:nvSpPr>
        <p:spPr>
          <a:xfrm>
            <a:off x="6838050" y="123275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  <a:endParaRPr lang="en-GB" sz="1400" dirty="0"/>
          </a:p>
        </p:txBody>
      </p:sp>
      <p:sp>
        <p:nvSpPr>
          <p:cNvPr id="55" name="Ovaal 54">
            <a:hlinkClick r:id="rId2"/>
          </p:cNvPr>
          <p:cNvSpPr/>
          <p:nvPr/>
        </p:nvSpPr>
        <p:spPr>
          <a:xfrm>
            <a:off x="6838050" y="231287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Startscherm</a:t>
            </a:r>
          </a:p>
          <a:p>
            <a:pPr algn="ctr"/>
            <a:r>
              <a:rPr lang="nl-NL" sz="1400" dirty="0" smtClean="0"/>
              <a:t>Sporter</a:t>
            </a:r>
            <a:endParaRPr lang="en-GB" sz="1400" dirty="0"/>
          </a:p>
        </p:txBody>
      </p:sp>
      <p:sp>
        <p:nvSpPr>
          <p:cNvPr id="56" name="Ovaal 55">
            <a:hlinkClick r:id="rId2"/>
          </p:cNvPr>
          <p:cNvSpPr/>
          <p:nvPr/>
        </p:nvSpPr>
        <p:spPr>
          <a:xfrm>
            <a:off x="6838049" y="3392996"/>
            <a:ext cx="1733833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Coachscherm</a:t>
            </a:r>
            <a:endParaRPr lang="en-GB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Inlogscherm</a:t>
            </a:r>
          </a:p>
          <a:p>
            <a:pPr lvl="1"/>
            <a:r>
              <a:rPr lang="en-US" dirty="0" err="1" smtClean="0"/>
              <a:t>Sporter</a:t>
            </a:r>
            <a:endParaRPr lang="en-US" dirty="0" smtClean="0"/>
          </a:p>
          <a:p>
            <a:pPr lvl="1"/>
            <a:r>
              <a:rPr lang="en-US" dirty="0" smtClean="0"/>
              <a:t>Coach</a:t>
            </a:r>
          </a:p>
          <a:p>
            <a:pPr lvl="1"/>
            <a:r>
              <a:rPr lang="en-US" dirty="0" err="1" smtClean="0"/>
              <a:t>Registreren</a:t>
            </a:r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8"/>
          <a:stretch/>
        </p:blipFill>
        <p:spPr bwMode="auto">
          <a:xfrm>
            <a:off x="4139952" y="1700808"/>
            <a:ext cx="4010125" cy="264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3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Sporteropties toevoegen</a:t>
            </a:r>
          </a:p>
          <a:p>
            <a:pPr lvl="1"/>
            <a:r>
              <a:rPr lang="nl-NL" dirty="0" smtClean="0"/>
              <a:t>Oefening inlezen</a:t>
            </a:r>
          </a:p>
          <a:p>
            <a:pPr lvl="1"/>
            <a:r>
              <a:rPr lang="nl-NL" dirty="0" smtClean="0"/>
              <a:t>Planning bekijken/aanvragen</a:t>
            </a:r>
          </a:p>
          <a:p>
            <a:pPr lvl="1"/>
            <a:r>
              <a:rPr lang="nl-NL" dirty="0" smtClean="0"/>
              <a:t>Oefening registreren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3107"/>
            <a:ext cx="3168352" cy="309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Britannic Bold" pitchFamily="34" charset="0"/>
              </a:rPr>
              <a:t>User story analyse</a:t>
            </a:r>
            <a:endParaRPr lang="nl-NL" dirty="0">
              <a:latin typeface="Britannic Bold" pitchFamily="34" charset="0"/>
            </a:endParaRP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Coachopties toevoegen (</a:t>
            </a:r>
            <a:r>
              <a:rPr lang="nl-NL" dirty="0" err="1" smtClean="0"/>
              <a:t>Angular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Oefening maken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Voortgangen bekijken</a:t>
            </a:r>
          </a:p>
          <a:p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 smtClean="0"/>
          </a:p>
        </p:txBody>
      </p:sp>
      <p:pic>
        <p:nvPicPr>
          <p:cNvPr id="5122" name="Picture 2" descr="A coach is someone that sees beyond your limits and guides you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8" b="28728"/>
          <a:stretch/>
        </p:blipFill>
        <p:spPr bwMode="auto">
          <a:xfrm>
            <a:off x="4932040" y="2132856"/>
            <a:ext cx="3996584" cy="25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ritannic Bold" pitchFamily="34" charset="0"/>
              </a:rPr>
              <a:t>Leerdoelen buiten de applicatie</a:t>
            </a:r>
            <a:endParaRPr lang="en-GB" dirty="0">
              <a:latin typeface="Britannic Bold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Swagger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Deploy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Junit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Mail versturen</a:t>
            </a:r>
          </a:p>
          <a:p>
            <a:endParaRPr lang="nl-NL" dirty="0" smtClean="0"/>
          </a:p>
          <a:p>
            <a:r>
              <a:rPr lang="nl-NL" dirty="0" smtClean="0"/>
              <a:t>Security</a:t>
            </a:r>
          </a:p>
          <a:p>
            <a:endParaRPr lang="nl-NL" dirty="0"/>
          </a:p>
          <a:p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0" y="1700808"/>
            <a:ext cx="3286146" cy="2571409"/>
          </a:xfrm>
          <a:prstGeom prst="rect">
            <a:avLst/>
          </a:prstGeom>
          <a:noFill/>
          <a:ln w="793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65524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229</Words>
  <Application>Microsoft Office PowerPoint</Application>
  <PresentationFormat>On-screen Show (4:3)</PresentationFormat>
  <Paragraphs>87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Kantoorthema</vt:lpstr>
      <vt:lpstr>Powerlift App</vt:lpstr>
      <vt:lpstr>Wat doet de applicatie</vt:lpstr>
      <vt:lpstr>Aanpak van het project</vt:lpstr>
      <vt:lpstr>User stories</vt:lpstr>
      <vt:lpstr>User story analyse</vt:lpstr>
      <vt:lpstr>User story analyse</vt:lpstr>
      <vt:lpstr>User story analyse</vt:lpstr>
      <vt:lpstr>User story analyse</vt:lpstr>
      <vt:lpstr>Leerdoelen buiten de applicatie</vt:lpstr>
      <vt:lpstr>Reflectie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Marijn Metzlar</cp:lastModifiedBy>
  <cp:revision>34</cp:revision>
  <dcterms:created xsi:type="dcterms:W3CDTF">2020-05-24T18:15:18Z</dcterms:created>
  <dcterms:modified xsi:type="dcterms:W3CDTF">2020-05-28T13:56:02Z</dcterms:modified>
</cp:coreProperties>
</file>