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61" r:id="rId4"/>
    <p:sldId id="257" r:id="rId5"/>
    <p:sldId id="264" r:id="rId6"/>
    <p:sldId id="259" r:id="rId7"/>
    <p:sldId id="262" r:id="rId8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4F55B4-3D82-41BD-BAF2-7F77C4CCB1BA}" type="datetimeFigureOut">
              <a:rPr lang="nl-NL" smtClean="0"/>
              <a:t>25-5-2020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A1E06-408F-4365-86BE-E08AAD5200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6086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Met behulp</a:t>
            </a:r>
            <a:r>
              <a:rPr lang="nl-NL" baseline="0" dirty="0" smtClean="0"/>
              <a:t> van de product </a:t>
            </a:r>
            <a:r>
              <a:rPr lang="nl-NL" baseline="0" dirty="0" err="1" smtClean="0"/>
              <a:t>backlog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A1E06-408F-4365-86BE-E08AAD520065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2731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Dit doen we met behulp van de productbacklog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A1E06-408F-4365-86BE-E08AAD520065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443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98CA-CFA4-4C5C-9D89-EEDC72AFD99E}" type="datetimeFigureOut">
              <a:rPr lang="nl-NL" smtClean="0"/>
              <a:t>25-5-2020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BB7A-F9CE-4894-AA7B-C90053E2D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349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98CA-CFA4-4C5C-9D89-EEDC72AFD99E}" type="datetimeFigureOut">
              <a:rPr lang="nl-NL" smtClean="0"/>
              <a:t>25-5-2020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BB7A-F9CE-4894-AA7B-C90053E2D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491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98CA-CFA4-4C5C-9D89-EEDC72AFD99E}" type="datetimeFigureOut">
              <a:rPr lang="nl-NL" smtClean="0"/>
              <a:t>25-5-2020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BB7A-F9CE-4894-AA7B-C90053E2D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702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98CA-CFA4-4C5C-9D89-EEDC72AFD99E}" type="datetimeFigureOut">
              <a:rPr lang="nl-NL" smtClean="0"/>
              <a:t>25-5-2020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BB7A-F9CE-4894-AA7B-C90053E2D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1679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98CA-CFA4-4C5C-9D89-EEDC72AFD99E}" type="datetimeFigureOut">
              <a:rPr lang="nl-NL" smtClean="0"/>
              <a:t>25-5-2020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BB7A-F9CE-4894-AA7B-C90053E2D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021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98CA-CFA4-4C5C-9D89-EEDC72AFD99E}" type="datetimeFigureOut">
              <a:rPr lang="nl-NL" smtClean="0"/>
              <a:t>25-5-2020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BB7A-F9CE-4894-AA7B-C90053E2D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694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98CA-CFA4-4C5C-9D89-EEDC72AFD99E}" type="datetimeFigureOut">
              <a:rPr lang="nl-NL" smtClean="0"/>
              <a:t>25-5-2020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BB7A-F9CE-4894-AA7B-C90053E2D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667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98CA-CFA4-4C5C-9D89-EEDC72AFD99E}" type="datetimeFigureOut">
              <a:rPr lang="nl-NL" smtClean="0"/>
              <a:t>25-5-2020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BB7A-F9CE-4894-AA7B-C90053E2D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008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98CA-CFA4-4C5C-9D89-EEDC72AFD99E}" type="datetimeFigureOut">
              <a:rPr lang="nl-NL" smtClean="0"/>
              <a:t>25-5-2020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BB7A-F9CE-4894-AA7B-C90053E2D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8936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98CA-CFA4-4C5C-9D89-EEDC72AFD99E}" type="datetimeFigureOut">
              <a:rPr lang="nl-NL" smtClean="0"/>
              <a:t>25-5-2020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BB7A-F9CE-4894-AA7B-C90053E2D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6466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98CA-CFA4-4C5C-9D89-EEDC72AFD99E}" type="datetimeFigureOut">
              <a:rPr lang="nl-NL" smtClean="0"/>
              <a:t>25-5-2020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BB7A-F9CE-4894-AA7B-C90053E2D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3536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A98CA-CFA4-4C5C-9D89-EEDC72AFD99E}" type="datetimeFigureOut">
              <a:rPr lang="nl-NL" smtClean="0"/>
              <a:t>25-5-2020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EBB7A-F9CE-4894-AA7B-C90053E2D6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404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27584" y="214283"/>
            <a:ext cx="7772400" cy="1470025"/>
          </a:xfrm>
        </p:spPr>
        <p:txBody>
          <a:bodyPr/>
          <a:lstStyle/>
          <a:p>
            <a:r>
              <a:rPr lang="nl-NL" dirty="0" smtClean="0"/>
              <a:t>Powerlift App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835696" y="5229200"/>
            <a:ext cx="6256784" cy="936104"/>
          </a:xfrm>
        </p:spPr>
        <p:txBody>
          <a:bodyPr/>
          <a:lstStyle/>
          <a:p>
            <a:r>
              <a:rPr lang="nl-NL" dirty="0" smtClean="0">
                <a:solidFill>
                  <a:schemeClr val="tx1"/>
                </a:solidFill>
              </a:rPr>
              <a:t>Daan &amp; Joeri &amp; Marijn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4" name="AutoShape 2" descr="https://web.whatsapp.com/pp?e=https%3A%2F%2Fpps.whatsapp.net%2Fv%2Ft61.24694-24%2F56105949_635131250283389_590485585756422144_n.jpg%3Foe%3D5ECEAE72%26oh%3Da9bacc5be8141e69b38d598abf8752f1&amp;t=l&amp;u=31657183772%40c.us&amp;i=1543161573&amp;n=5b4qmPsF8vuedN1ON2PhStuj3D%2Bk%2BTlHh4pnWmENkB0%3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4"/>
          <a:stretch/>
        </p:blipFill>
        <p:spPr bwMode="auto">
          <a:xfrm>
            <a:off x="899592" y="2510286"/>
            <a:ext cx="2016224" cy="1943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5" descr="https://web.whatsapp.com/pp?e=https%3A%2F%2Fpps.whatsapp.net%2Fv%2Ft61.24694-24%2F71169439_2871767393042871_6574768919836063135_n.jpg%3Foe%3D5ECEAE72%26oh%3Dfc8ac39969c06fbe19a8601bc241ccd0&amp;t=l&amp;u=31622147988%40c.us&amp;i=1586265244&amp;n=QoyCtpWrziAf%2B7oTPGqh1HTKhFIvEL0j0tieuRE2DS0%3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834172"/>
            <a:ext cx="1800200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1" t="15304" r="14260" b="12799"/>
          <a:stretch/>
        </p:blipFill>
        <p:spPr bwMode="auto">
          <a:xfrm>
            <a:off x="6840747" y="2734271"/>
            <a:ext cx="1708316" cy="1753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944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doet de applicatie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Coach</a:t>
            </a:r>
          </a:p>
          <a:p>
            <a:pPr lvl="1"/>
            <a:r>
              <a:rPr lang="nl-NL" dirty="0" smtClean="0"/>
              <a:t>Planning maken</a:t>
            </a:r>
          </a:p>
          <a:p>
            <a:pPr lvl="1"/>
            <a:r>
              <a:rPr lang="nl-NL" dirty="0" smtClean="0"/>
              <a:t>Uitleg oefeningen geven</a:t>
            </a:r>
          </a:p>
          <a:p>
            <a:pPr lvl="1"/>
            <a:r>
              <a:rPr lang="nl-NL" dirty="0" smtClean="0"/>
              <a:t>Voortgang sporters bekijken</a:t>
            </a:r>
          </a:p>
          <a:p>
            <a:r>
              <a:rPr lang="nl-NL" dirty="0" smtClean="0"/>
              <a:t>Sporter</a:t>
            </a:r>
          </a:p>
          <a:p>
            <a:pPr lvl="1"/>
            <a:r>
              <a:rPr lang="nl-NL" dirty="0" smtClean="0"/>
              <a:t>Planning bekijken</a:t>
            </a:r>
          </a:p>
          <a:p>
            <a:pPr lvl="1"/>
            <a:r>
              <a:rPr lang="nl-NL" dirty="0" smtClean="0"/>
              <a:t>Uitleg bekijken</a:t>
            </a:r>
          </a:p>
          <a:p>
            <a:pPr lvl="1"/>
            <a:r>
              <a:rPr lang="nl-NL" dirty="0" smtClean="0"/>
              <a:t>Oefeningen invullen</a:t>
            </a:r>
          </a:p>
        </p:txBody>
      </p:sp>
    </p:spTree>
    <p:extLst>
      <p:ext uri="{BB962C8B-B14F-4D97-AF65-F5344CB8AC3E}">
        <p14:creationId xmlns:p14="http://schemas.microsoft.com/office/powerpoint/2010/main" val="1564339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15616" y="2780928"/>
            <a:ext cx="8229600" cy="1036712"/>
          </a:xfrm>
        </p:spPr>
        <p:txBody>
          <a:bodyPr/>
          <a:lstStyle/>
          <a:p>
            <a:pPr marL="0" indent="0">
              <a:buNone/>
            </a:pPr>
            <a:r>
              <a:rPr lang="nl-NL" dirty="0" smtClean="0"/>
              <a:t>Wat hebben we de vorige sprint gedaan?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62103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1907704" y="2852936"/>
            <a:ext cx="5544616" cy="1036712"/>
          </a:xfrm>
        </p:spPr>
        <p:txBody>
          <a:bodyPr/>
          <a:lstStyle/>
          <a:p>
            <a:pPr marL="0" indent="0">
              <a:buNone/>
            </a:pPr>
            <a:r>
              <a:rPr lang="nl-NL" dirty="0" err="1" smtClean="0"/>
              <a:t>Wireframe</a:t>
            </a:r>
            <a:r>
              <a:rPr lang="nl-NL" dirty="0" smtClean="0"/>
              <a:t> + klasse diagram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56273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1907704" y="2852936"/>
            <a:ext cx="5544616" cy="1036712"/>
          </a:xfrm>
        </p:spPr>
        <p:txBody>
          <a:bodyPr/>
          <a:lstStyle/>
          <a:p>
            <a:pPr marL="0" indent="0" algn="ctr">
              <a:buNone/>
            </a:pPr>
            <a:r>
              <a:rPr lang="nl-NL" dirty="0" smtClean="0"/>
              <a:t>User story analyse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18139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907704" y="2924944"/>
            <a:ext cx="8229600" cy="820688"/>
          </a:xfrm>
        </p:spPr>
        <p:txBody>
          <a:bodyPr/>
          <a:lstStyle/>
          <a:p>
            <a:pPr marL="0" indent="0">
              <a:buNone/>
            </a:pPr>
            <a:r>
              <a:rPr lang="nl-NL" dirty="0" smtClean="0"/>
              <a:t>Verbeteringen t.o.v. vorige sprint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18964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Volgende (korte) laatste sprint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Bugfixing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Het online zetten van de applicatie (</a:t>
            </a:r>
            <a:r>
              <a:rPr lang="nl-NL" dirty="0" err="1" smtClean="0"/>
              <a:t>deployen</a:t>
            </a:r>
            <a:r>
              <a:rPr lang="nl-NL" dirty="0" smtClean="0"/>
              <a:t>)</a:t>
            </a:r>
          </a:p>
          <a:p>
            <a:endParaRPr lang="nl-NL" dirty="0"/>
          </a:p>
          <a:p>
            <a:r>
              <a:rPr lang="nl-NL" dirty="0" smtClean="0"/>
              <a:t>Voorbereiding eindpresentatie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4256488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81</Words>
  <Application>Microsoft Office PowerPoint</Application>
  <PresentationFormat>Diavoorstelling (4:3)</PresentationFormat>
  <Paragraphs>25</Paragraphs>
  <Slides>7</Slides>
  <Notes>2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8" baseType="lpstr">
      <vt:lpstr>Kantoorthema</vt:lpstr>
      <vt:lpstr>Powerlift App</vt:lpstr>
      <vt:lpstr>Wat doet de applicatie</vt:lpstr>
      <vt:lpstr>PowerPoint-presentatie</vt:lpstr>
      <vt:lpstr>PowerPoint-presentatie</vt:lpstr>
      <vt:lpstr>PowerPoint-presentatie</vt:lpstr>
      <vt:lpstr>PowerPoint-presentatie</vt:lpstr>
      <vt:lpstr>Volgende (korte) laatste sprint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Powerlift App</dc:title>
  <dc:creator>Joeri</dc:creator>
  <cp:lastModifiedBy>Joeri</cp:lastModifiedBy>
  <cp:revision>7</cp:revision>
  <dcterms:created xsi:type="dcterms:W3CDTF">2020-05-24T18:15:18Z</dcterms:created>
  <dcterms:modified xsi:type="dcterms:W3CDTF">2020-05-25T07:46:11Z</dcterms:modified>
</cp:coreProperties>
</file>