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57" r:id="rId5"/>
    <p:sldId id="264" r:id="rId6"/>
    <p:sldId id="269" r:id="rId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F55B4-3D82-41BD-BAF2-7F77C4CCB1BA}" type="datetimeFigureOut">
              <a:rPr lang="nl-NL" smtClean="0"/>
              <a:t>27-5-2020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A1E06-408F-4365-86BE-E08AAD5200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6086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Met behulp</a:t>
            </a:r>
            <a:r>
              <a:rPr lang="nl-NL" baseline="0" dirty="0" smtClean="0"/>
              <a:t> van de product </a:t>
            </a:r>
            <a:r>
              <a:rPr lang="nl-NL" baseline="0" dirty="0" err="1" smtClean="0"/>
              <a:t>backlog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A1E06-408F-4365-86BE-E08AAD520065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2731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27-5-2020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349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27-5-2020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491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27-5-2020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702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27-5-2020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167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27-5-2020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021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27-5-2020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694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27-5-2020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667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27-5-2020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008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27-5-2020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893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27-5-2020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646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27-5-2020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353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A98CA-CFA4-4C5C-9D89-EEDC72AFD99E}" type="datetimeFigureOut">
              <a:rPr lang="nl-NL" smtClean="0"/>
              <a:t>27-5-2020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40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rontend/frontend_startSchermSporter.html" TargetMode="External"/><Relationship Id="rId2" Type="http://schemas.openxmlformats.org/officeDocument/2006/relationships/hyperlink" Target="Frontend/frontend_startScherm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214283"/>
            <a:ext cx="7772400" cy="1470025"/>
          </a:xfrm>
        </p:spPr>
        <p:txBody>
          <a:bodyPr/>
          <a:lstStyle/>
          <a:p>
            <a:r>
              <a:rPr lang="nl-NL" dirty="0" smtClean="0"/>
              <a:t>Powerlift App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35696" y="5229200"/>
            <a:ext cx="6256784" cy="936104"/>
          </a:xfrm>
        </p:spPr>
        <p:txBody>
          <a:bodyPr/>
          <a:lstStyle/>
          <a:p>
            <a:r>
              <a:rPr lang="nl-NL" dirty="0" smtClean="0">
                <a:solidFill>
                  <a:schemeClr val="tx1"/>
                </a:solidFill>
              </a:rPr>
              <a:t>Daan &amp; Joeri &amp; Marijn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4" name="AutoShape 2" descr="https://web.whatsapp.com/pp?e=https%3A%2F%2Fpps.whatsapp.net%2Fv%2Ft61.24694-24%2F56105949_635131250283389_590485585756422144_n.jpg%3Foe%3D5ECEAE72%26oh%3Da9bacc5be8141e69b38d598abf8752f1&amp;t=l&amp;u=31657183772%40c.us&amp;i=1543161573&amp;n=5b4qmPsF8vuedN1ON2PhStuj3D%2Bk%2BTlHh4pnWmENkB0%3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2521" y="2510286"/>
            <a:ext cx="2010365" cy="1943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5" descr="https://web.whatsapp.com/pp?e=https%3A%2F%2Fpps.whatsapp.net%2Fv%2Ft61.24694-24%2F71169439_2871767393042871_6574768919836063135_n.jpg%3Foe%3D5ECEAE72%26oh%3Dfc8ac39969c06fbe19a8601bc241ccd0&amp;t=l&amp;u=31622147988%40c.us&amp;i=1586265244&amp;n=QoyCtpWrziAf%2B7oTPGqh1HTKhFIvEL0j0tieuRE2DS0%3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834172"/>
            <a:ext cx="1800200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1" t="15304" r="14260" b="12799"/>
          <a:stretch/>
        </p:blipFill>
        <p:spPr bwMode="auto">
          <a:xfrm>
            <a:off x="6840747" y="2734271"/>
            <a:ext cx="1708316" cy="1753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44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doet de applicatie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Coach</a:t>
            </a:r>
          </a:p>
          <a:p>
            <a:pPr lvl="1"/>
            <a:r>
              <a:rPr lang="nl-NL" dirty="0" smtClean="0"/>
              <a:t>Planning maken</a:t>
            </a:r>
          </a:p>
          <a:p>
            <a:pPr lvl="1"/>
            <a:r>
              <a:rPr lang="nl-NL" dirty="0" smtClean="0"/>
              <a:t>Uitleg oefeningen geven</a:t>
            </a:r>
          </a:p>
          <a:p>
            <a:pPr lvl="1"/>
            <a:r>
              <a:rPr lang="nl-NL" dirty="0" smtClean="0"/>
              <a:t>Voortgang sporters bekijken</a:t>
            </a:r>
          </a:p>
          <a:p>
            <a:r>
              <a:rPr lang="nl-NL" dirty="0" smtClean="0"/>
              <a:t>Sporter</a:t>
            </a:r>
          </a:p>
          <a:p>
            <a:pPr lvl="1"/>
            <a:r>
              <a:rPr lang="nl-NL" dirty="0" smtClean="0"/>
              <a:t>Planning bekijken</a:t>
            </a:r>
          </a:p>
          <a:p>
            <a:pPr lvl="1"/>
            <a:r>
              <a:rPr lang="nl-NL" dirty="0" smtClean="0"/>
              <a:t>Uitleg bekijken</a:t>
            </a:r>
          </a:p>
          <a:p>
            <a:pPr lvl="1"/>
            <a:r>
              <a:rPr lang="nl-NL" dirty="0" smtClean="0"/>
              <a:t>Oefeningen invullen</a:t>
            </a:r>
          </a:p>
        </p:txBody>
      </p:sp>
    </p:spTree>
    <p:extLst>
      <p:ext uri="{BB962C8B-B14F-4D97-AF65-F5344CB8AC3E}">
        <p14:creationId xmlns:p14="http://schemas.microsoft.com/office/powerpoint/2010/main" val="156433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35696" y="2780928"/>
            <a:ext cx="5904656" cy="1036712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/>
              <a:t>Wat hebben we allemaal gedaan?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621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1907704" y="2852936"/>
            <a:ext cx="5544616" cy="1036712"/>
          </a:xfrm>
        </p:spPr>
        <p:txBody>
          <a:bodyPr/>
          <a:lstStyle/>
          <a:p>
            <a:pPr marL="0" indent="0">
              <a:buNone/>
            </a:pPr>
            <a:r>
              <a:rPr lang="nl-NL" dirty="0" err="1" smtClean="0"/>
              <a:t>Wireframe</a:t>
            </a:r>
            <a:r>
              <a:rPr lang="nl-NL" dirty="0" smtClean="0"/>
              <a:t> + klasse diagram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627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mtClean="0"/>
              <a:t>User story analyse</a:t>
            </a:r>
            <a:br>
              <a:rPr lang="nl-NL" smtClean="0"/>
            </a:br>
            <a:endParaRPr lang="nl-NL" dirty="0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525963"/>
          </a:xfrm>
        </p:spPr>
        <p:txBody>
          <a:bodyPr>
            <a:normAutofit fontScale="62500" lnSpcReduction="20000"/>
          </a:bodyPr>
          <a:lstStyle/>
          <a:p>
            <a:r>
              <a:rPr lang="nl-NL" dirty="0" smtClean="0"/>
              <a:t>Inloggen</a:t>
            </a:r>
          </a:p>
          <a:p>
            <a:r>
              <a:rPr lang="nl-NL" dirty="0" smtClean="0"/>
              <a:t>Sporteropties toevoegen</a:t>
            </a:r>
          </a:p>
          <a:p>
            <a:pPr lvl="1"/>
            <a:r>
              <a:rPr lang="nl-NL" dirty="0" smtClean="0"/>
              <a:t>Oefening inlezen</a:t>
            </a:r>
          </a:p>
          <a:p>
            <a:pPr lvl="1"/>
            <a:r>
              <a:rPr lang="nl-NL" dirty="0" smtClean="0"/>
              <a:t>Planning bekijken/aanvragen</a:t>
            </a:r>
          </a:p>
          <a:p>
            <a:pPr lvl="2"/>
            <a:r>
              <a:rPr lang="nl-NL" dirty="0" smtClean="0"/>
              <a:t>Mail versturen</a:t>
            </a:r>
          </a:p>
          <a:p>
            <a:pPr lvl="1"/>
            <a:r>
              <a:rPr lang="nl-NL" dirty="0" smtClean="0"/>
              <a:t>Oefening registreren</a:t>
            </a:r>
          </a:p>
          <a:p>
            <a:pPr lvl="2"/>
            <a:r>
              <a:rPr lang="nl-NL" dirty="0" smtClean="0"/>
              <a:t>Vragenlijst na </a:t>
            </a:r>
            <a:r>
              <a:rPr lang="nl-NL" dirty="0" smtClean="0"/>
              <a:t>training</a:t>
            </a:r>
          </a:p>
          <a:p>
            <a:pPr lvl="2"/>
            <a:endParaRPr lang="nl-NL" dirty="0" smtClean="0"/>
          </a:p>
          <a:p>
            <a:r>
              <a:rPr lang="nl-NL" dirty="0" smtClean="0"/>
              <a:t>Coachopties toevoegen (</a:t>
            </a:r>
            <a:r>
              <a:rPr lang="nl-NL" dirty="0" err="1" smtClean="0"/>
              <a:t>Angular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Oefening maken</a:t>
            </a:r>
          </a:p>
          <a:p>
            <a:pPr lvl="2"/>
            <a:r>
              <a:rPr lang="nl-NL" dirty="0" smtClean="0"/>
              <a:t>Foto uploaden</a:t>
            </a:r>
          </a:p>
          <a:p>
            <a:pPr lvl="1"/>
            <a:r>
              <a:rPr lang="nl-NL" dirty="0" smtClean="0"/>
              <a:t>Planning maken</a:t>
            </a:r>
          </a:p>
          <a:p>
            <a:pPr lvl="1"/>
            <a:r>
              <a:rPr lang="nl-NL" dirty="0" smtClean="0"/>
              <a:t>Voortgangen bekijken</a:t>
            </a:r>
          </a:p>
          <a:p>
            <a:pPr lvl="2"/>
            <a:r>
              <a:rPr lang="nl-NL" dirty="0" smtClean="0"/>
              <a:t>Feedback geven</a:t>
            </a:r>
          </a:p>
          <a:p>
            <a:endParaRPr lang="nl-NL" dirty="0" smtClean="0"/>
          </a:p>
          <a:p>
            <a:r>
              <a:rPr lang="nl-NL" dirty="0" smtClean="0"/>
              <a:t>Mooi maken van de app (Bootstrap)</a:t>
            </a:r>
          </a:p>
          <a:p>
            <a:endParaRPr lang="nl-NL" dirty="0" smtClean="0"/>
          </a:p>
          <a:p>
            <a:pPr lvl="1"/>
            <a:endParaRPr lang="nl-NL" dirty="0" smtClean="0"/>
          </a:p>
          <a:p>
            <a:endParaRPr lang="nl-NL" dirty="0" smtClean="0"/>
          </a:p>
        </p:txBody>
      </p:sp>
      <p:sp>
        <p:nvSpPr>
          <p:cNvPr id="10" name="PIJL-RECHTS 9"/>
          <p:cNvSpPr/>
          <p:nvPr/>
        </p:nvSpPr>
        <p:spPr>
          <a:xfrm>
            <a:off x="4211960" y="1628800"/>
            <a:ext cx="2612086" cy="216024"/>
          </a:xfrm>
          <a:prstGeom prst="rightArrow">
            <a:avLst>
              <a:gd name="adj1" fmla="val 50000"/>
              <a:gd name="adj2" fmla="val 2616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PIJL-RECHTS 10"/>
          <p:cNvSpPr/>
          <p:nvPr/>
        </p:nvSpPr>
        <p:spPr>
          <a:xfrm>
            <a:off x="4221859" y="2348880"/>
            <a:ext cx="2592288" cy="108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PIJL-RECHTS 11"/>
          <p:cNvSpPr/>
          <p:nvPr/>
        </p:nvSpPr>
        <p:spPr>
          <a:xfrm>
            <a:off x="4211960" y="4041068"/>
            <a:ext cx="2592288" cy="108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hlinkClick r:id="rId2"/>
          </p:cNvPr>
          <p:cNvSpPr/>
          <p:nvPr/>
        </p:nvSpPr>
        <p:spPr>
          <a:xfrm>
            <a:off x="7363247" y="1304764"/>
            <a:ext cx="115212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Startscherm</a:t>
            </a:r>
            <a:endParaRPr lang="en-GB" sz="1000" dirty="0"/>
          </a:p>
        </p:txBody>
      </p:sp>
      <p:sp>
        <p:nvSpPr>
          <p:cNvPr id="13" name="Ovaal 12">
            <a:hlinkClick r:id="rId3"/>
          </p:cNvPr>
          <p:cNvSpPr/>
          <p:nvPr/>
        </p:nvSpPr>
        <p:spPr>
          <a:xfrm>
            <a:off x="7363247" y="2456892"/>
            <a:ext cx="115212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Startscherm</a:t>
            </a:r>
          </a:p>
          <a:p>
            <a:pPr algn="ctr"/>
            <a:r>
              <a:rPr lang="nl-NL" sz="1000" dirty="0" smtClean="0"/>
              <a:t>Sporter</a:t>
            </a:r>
            <a:endParaRPr lang="en-GB" sz="1000" dirty="0"/>
          </a:p>
        </p:txBody>
      </p:sp>
      <p:sp>
        <p:nvSpPr>
          <p:cNvPr id="14" name="Ovaal 13">
            <a:hlinkClick r:id="rId2"/>
          </p:cNvPr>
          <p:cNvSpPr/>
          <p:nvPr/>
        </p:nvSpPr>
        <p:spPr>
          <a:xfrm>
            <a:off x="7308304" y="4041068"/>
            <a:ext cx="1296143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Coachscherm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31813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145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Leerdoelen buiten de applicatie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Swagger</a:t>
            </a:r>
          </a:p>
          <a:p>
            <a:endParaRPr lang="nl-NL" dirty="0"/>
          </a:p>
          <a:p>
            <a:r>
              <a:rPr lang="nl-NL" dirty="0" err="1" smtClean="0"/>
              <a:t>Deploy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Junit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Mail versturen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13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98</Words>
  <Application>Microsoft Office PowerPoint</Application>
  <PresentationFormat>Diavoorstelling (4:3)</PresentationFormat>
  <Paragraphs>45</Paragraphs>
  <Slides>6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7" baseType="lpstr">
      <vt:lpstr>Kantoorthema</vt:lpstr>
      <vt:lpstr>Powerlift App</vt:lpstr>
      <vt:lpstr>Wat doet de applicatie</vt:lpstr>
      <vt:lpstr>PowerPoint-presentatie</vt:lpstr>
      <vt:lpstr>PowerPoint-presentatie</vt:lpstr>
      <vt:lpstr>User story analyse </vt:lpstr>
      <vt:lpstr>Leerdoelen buiten de applicatie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Powerlift App</dc:title>
  <dc:creator>Joeri</dc:creator>
  <cp:lastModifiedBy>Joeri</cp:lastModifiedBy>
  <cp:revision>21</cp:revision>
  <dcterms:created xsi:type="dcterms:W3CDTF">2020-05-24T18:15:18Z</dcterms:created>
  <dcterms:modified xsi:type="dcterms:W3CDTF">2020-05-27T21:13:23Z</dcterms:modified>
</cp:coreProperties>
</file>