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1" r:id="rId4"/>
    <p:sldId id="279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1"/>
    <p:restoredTop sz="86481"/>
  </p:normalViewPr>
  <p:slideViewPr>
    <p:cSldViewPr snapToGrid="0" snapToObjects="1">
      <p:cViewPr varScale="1">
        <p:scale>
          <a:sx n="117" d="100"/>
          <a:sy n="117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chapter presents a range of statistics and algorithms that can be used to compare two spatial data sets. These are important for modelling because, at some point, it will be necessary to compare a model outcome to some real-world data in order to assess the reliability of the model. This chapter examines the statistics themselves, before Chapter 10 elaborates on how to evaluate the success of a model more broadly, part of which includes making use of the methods discussed here.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6737E-4544-8741-A495-C860C1B4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students will be able to:</a:t>
            </a:r>
          </a:p>
          <a:p>
            <a:r>
              <a:rPr lang="en-US" dirty="0"/>
              <a:t>Identify some commonly-used statistics that can be used to quantify the difference between spatial data sets.</a:t>
            </a:r>
          </a:p>
          <a:p>
            <a:r>
              <a:rPr lang="en-US" dirty="0"/>
              <a:t>Explain which are the most appropriate statistics for use in comparing aggregate data and point data.</a:t>
            </a:r>
          </a:p>
          <a:p>
            <a:r>
              <a:rPr lang="en-US" dirty="0"/>
              <a:t>Explain four different ways of identifying the differences in spatial data sets: visual comparison; descriptions of point patterns; global difference; local difference.</a:t>
            </a:r>
          </a:p>
          <a:p>
            <a:r>
              <a:rPr lang="en-US" dirty="0"/>
              <a:t>Calculate the value of these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often need to compare two spatial data sets:</a:t>
            </a:r>
          </a:p>
          <a:p>
            <a:pPr lvl="1"/>
            <a:r>
              <a:rPr lang="en-US" dirty="0"/>
              <a:t>For example: Model results against real-world data</a:t>
            </a:r>
          </a:p>
          <a:p>
            <a:r>
              <a:rPr lang="en-US" dirty="0"/>
              <a:t>There are many ways to do this</a:t>
            </a:r>
          </a:p>
          <a:p>
            <a:r>
              <a:rPr lang="en-US" dirty="0"/>
              <a:t>Choosing the most appropriate method is vital</a:t>
            </a:r>
          </a:p>
          <a:p>
            <a:r>
              <a:rPr lang="en-US" dirty="0"/>
              <a:t>This lecture will introduce and compare a number of different ‘goodness of fit’ statistics.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999AB-42CA-F147-904F-1F6701F15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743" y="365124"/>
            <a:ext cx="4757057" cy="5973979"/>
          </a:xfrm>
        </p:spPr>
      </p:pic>
    </p:spTree>
    <p:extLst>
      <p:ext uri="{BB962C8B-B14F-4D97-AF65-F5344CB8AC3E}">
        <p14:creationId xmlns:p14="http://schemas.microsoft.com/office/powerpoint/2010/main" val="11913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7D70-5766-B346-9D5A-7E20E53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23F1-845B-674D-8509-2F104D8E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XXXX What this means.</a:t>
            </a:r>
          </a:p>
        </p:txBody>
      </p:sp>
    </p:spTree>
    <p:extLst>
      <p:ext uri="{BB962C8B-B14F-4D97-AF65-F5344CB8AC3E}">
        <p14:creationId xmlns:p14="http://schemas.microsoft.com/office/powerpoint/2010/main" val="23372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602-6EB6-1B47-BC76-ED35C57A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44F7C-CE52-EC46-9C0E-C76A27ADC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582"/>
            <a:ext cx="10515600" cy="3389424"/>
          </a:xfrm>
        </p:spPr>
      </p:pic>
    </p:spTree>
    <p:extLst>
      <p:ext uri="{BB962C8B-B14F-4D97-AF65-F5344CB8AC3E}">
        <p14:creationId xmlns:p14="http://schemas.microsoft.com/office/powerpoint/2010/main" val="205564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5E1-BC98-804C-AD40-6E14621D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EE7-BC8D-024E-8788-032E2F5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237</Words>
  <Application>Microsoft Macintosh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9</vt:lpstr>
      <vt:lpstr>Learning Objectives</vt:lpstr>
      <vt:lpstr>Introduction</vt:lpstr>
      <vt:lpstr>Overview</vt:lpstr>
      <vt:lpstr>Goodness of Fit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22</cp:revision>
  <dcterms:created xsi:type="dcterms:W3CDTF">2018-07-16T13:06:35Z</dcterms:created>
  <dcterms:modified xsi:type="dcterms:W3CDTF">2018-11-27T12:37:50Z</dcterms:modified>
</cp:coreProperties>
</file>