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and Developing an Agent-based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49E6-5049-FB41-8836-E9506DA8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FE6D-1FEF-BC4B-BF8D-0F81A4CB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By the end of this practical lab you will be able to:</a:t>
            </a:r>
          </a:p>
          <a:p>
            <a:r>
              <a:rPr lang="en-US" dirty="0"/>
              <a:t>Understand how to set </a:t>
            </a:r>
            <a:r>
              <a:rPr lang="en-US"/>
              <a:t>up NetLogo</a:t>
            </a:r>
            <a:endParaRPr lang="en-US" dirty="0"/>
          </a:p>
          <a:p>
            <a:r>
              <a:rPr lang="en-US" dirty="0"/>
              <a:t>Run a basic ABM</a:t>
            </a:r>
          </a:p>
          <a:p>
            <a:r>
              <a:rPr lang="en-US" dirty="0"/>
              <a:t>Understand how altering a parameter can impact a model.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 3</vt:lpstr>
      <vt:lpstr>Learning Objectives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4</cp:revision>
  <dcterms:created xsi:type="dcterms:W3CDTF">2018-07-16T13:06:35Z</dcterms:created>
  <dcterms:modified xsi:type="dcterms:W3CDTF">2018-07-30T17:39:25Z</dcterms:modified>
</cp:coreProperties>
</file>