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64CFC2-394B-EF4E-918F-37B42AA77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4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Designing and Developing an Agent-based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8DDA-2150-1147-B1F2-04571D79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C874-872D-FA48-A5E3-8BFAA487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9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53B1-9ED5-0E4A-8958-2D15C88D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9CD1-BAA1-E446-A025-64FBB021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5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Chapter 3</vt:lpstr>
      <vt:lpstr>Learning Objectives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Andrew T Crooks</cp:lastModifiedBy>
  <cp:revision>4</cp:revision>
  <dcterms:created xsi:type="dcterms:W3CDTF">2018-07-16T13:06:35Z</dcterms:created>
  <dcterms:modified xsi:type="dcterms:W3CDTF">2018-11-02T14:16:00Z</dcterms:modified>
</cp:coreProperties>
</file>