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7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5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-2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62079-0CEF-EC46-96DF-4682CC1C2090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15C9D-303F-414C-B643-9E9BCFF7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chapter provides an overview of the programming language and concepts that are used within NetLogo. NetLogo basics, such as how to create a simple environment, commands and procedures, are presented with step by step instructions for creating a simple model. Following this basic model, more advanced features are introduced. The overall aim of this chapter is to provide an understanding of the main components that make a NetLogo program. </a:t>
            </a:r>
            <a:r>
              <a:rPr lang="en-US"/>
              <a:t>Subsequent chapters build upon the basics presented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15C9D-303F-414C-B643-9E9BCFF7D7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29757-98BF-E140-90AF-08D24C206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Chapter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Building Agent-Based Models with NetLogo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8DDA-2150-1147-B1F2-04571D79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C874-872D-FA48-A5E3-8BFAA487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53B1-9ED5-0E4A-8958-2D15C88D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9CD1-BAA1-E446-A025-64FBB021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</Words>
  <Application>Microsoft Macintosh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Chapter 4</vt:lpstr>
      <vt:lpstr>Learning Objectives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3</cp:revision>
  <dcterms:created xsi:type="dcterms:W3CDTF">2018-07-16T13:06:35Z</dcterms:created>
  <dcterms:modified xsi:type="dcterms:W3CDTF">2018-11-02T14:18:14Z</dcterms:modified>
</cp:coreProperties>
</file>