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Designing and Developing an Agent-based</a:t>
            </a:r>
          </a:p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Chapter 3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2</cp:revision>
  <dcterms:created xsi:type="dcterms:W3CDTF">2018-07-16T13:06:35Z</dcterms:created>
  <dcterms:modified xsi:type="dcterms:W3CDTF">2018-07-16T15:01:29Z</dcterms:modified>
</cp:coreProperties>
</file>