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11: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Alternative Modelling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Chapter 11: Tutorial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3</cp:revision>
  <dcterms:created xsi:type="dcterms:W3CDTF">2018-07-16T13:06:35Z</dcterms:created>
  <dcterms:modified xsi:type="dcterms:W3CDTF">2018-07-16T15:04:33Z</dcterms:modified>
</cp:coreProperties>
</file>