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77" r:id="rId3"/>
    <p:sldId id="278" r:id="rId4"/>
    <p:sldId id="271"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DE39F-4749-5543-BEF0-EE11E597C9A3}" type="datetimeFigureOut">
              <a:rPr lang="en-US" smtClean="0"/>
              <a:t>11/22/18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C0D1B9-B7E0-F54B-8D0C-8679F12BC84B}" type="slidenum">
              <a:rPr lang="en-US" smtClean="0"/>
              <a:t>‹#›</a:t>
            </a:fld>
            <a:endParaRPr lang="en-US"/>
          </a:p>
        </p:txBody>
      </p:sp>
    </p:spTree>
    <p:extLst>
      <p:ext uri="{BB962C8B-B14F-4D97-AF65-F5344CB8AC3E}">
        <p14:creationId xmlns:p14="http://schemas.microsoft.com/office/powerpoint/2010/main" val="37385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3063833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5</a:t>
            </a:fld>
            <a:endParaRPr lang="en-US"/>
          </a:p>
        </p:txBody>
      </p:sp>
    </p:spTree>
    <p:extLst>
      <p:ext uri="{BB962C8B-B14F-4D97-AF65-F5344CB8AC3E}">
        <p14:creationId xmlns:p14="http://schemas.microsoft.com/office/powerpoint/2010/main" val="2847153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11/22/18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11/22/18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11/22/18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11/22/18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11/22/18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11/22/18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11/22/18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11/22/18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11/22/18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11/22/18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11/22/18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11/22/18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10</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Evaluating Our Models: Verification, Calibration, Validation</a:t>
            </a:r>
          </a:p>
        </p:txBody>
      </p:sp>
    </p:spTree>
    <p:extLst>
      <p:ext uri="{BB962C8B-B14F-4D97-AF65-F5344CB8AC3E}">
        <p14:creationId xmlns:p14="http://schemas.microsoft.com/office/powerpoint/2010/main" val="2719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r>
              <a:rPr lang="en-US" dirty="0"/>
              <a:t>Understand the importance of evaluation in ensuring wider acceptance and utility of the model</a:t>
            </a:r>
          </a:p>
          <a:p>
            <a:r>
              <a:rPr lang="en-US" dirty="0"/>
              <a:t>Learn methods for verifying the development of a model</a:t>
            </a:r>
          </a:p>
          <a:p>
            <a:r>
              <a:rPr lang="en-US" dirty="0"/>
              <a:t>Apply approaches for </a:t>
            </a:r>
            <a:r>
              <a:rPr lang="en-US" dirty="0" err="1"/>
              <a:t>parameterising</a:t>
            </a:r>
            <a:r>
              <a:rPr lang="en-US" dirty="0"/>
              <a:t> and calibrating uncertain aspects of the model design</a:t>
            </a:r>
          </a:p>
          <a:p>
            <a:r>
              <a:rPr lang="en-US" dirty="0"/>
              <a:t>Learn approaches for validating the predictions from a model relative to observed real-world conditions</a:t>
            </a:r>
          </a:p>
        </p:txBody>
      </p:sp>
    </p:spTree>
    <p:extLst>
      <p:ext uri="{BB962C8B-B14F-4D97-AF65-F5344CB8AC3E}">
        <p14:creationId xmlns:p14="http://schemas.microsoft.com/office/powerpoint/2010/main" val="2223974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53B1-9ED5-0E4A-8958-2D15C88DADBC}"/>
              </a:ext>
            </a:extLst>
          </p:cNvPr>
          <p:cNvSpPr>
            <a:spLocks noGrp="1"/>
          </p:cNvSpPr>
          <p:nvPr>
            <p:ph type="title"/>
          </p:nvPr>
        </p:nvSpPr>
        <p:spPr>
          <a:xfrm>
            <a:off x="838200" y="365125"/>
            <a:ext cx="10515600" cy="1325563"/>
          </a:xfrm>
        </p:spPr>
        <p:txBody>
          <a:bodyPr/>
          <a:lstStyle/>
          <a:p>
            <a:r>
              <a:rPr lang="en-US" dirty="0"/>
              <a:t>Lecture Outline</a:t>
            </a:r>
          </a:p>
        </p:txBody>
      </p:sp>
      <p:sp>
        <p:nvSpPr>
          <p:cNvPr id="3" name="Content Placeholder 2">
            <a:extLst>
              <a:ext uri="{FF2B5EF4-FFF2-40B4-BE49-F238E27FC236}">
                <a16:creationId xmlns:a16="http://schemas.microsoft.com/office/drawing/2014/main" id="{E9299CD1-BAA1-E446-A025-64FBB0214443}"/>
              </a:ext>
            </a:extLst>
          </p:cNvPr>
          <p:cNvSpPr>
            <a:spLocks noGrp="1"/>
          </p:cNvSpPr>
          <p:nvPr>
            <p:ph idx="1"/>
          </p:nvPr>
        </p:nvSpPr>
        <p:spPr/>
        <p:txBody>
          <a:bodyPr/>
          <a:lstStyle/>
          <a:p>
            <a:r>
              <a:rPr lang="en-US" dirty="0"/>
              <a:t>Verification</a:t>
            </a:r>
          </a:p>
          <a:p>
            <a:r>
              <a:rPr lang="en-US" dirty="0">
                <a:solidFill>
                  <a:schemeClr val="bg1">
                    <a:lumMod val="50000"/>
                  </a:schemeClr>
                </a:solidFill>
              </a:rPr>
              <a:t>Calibration</a:t>
            </a:r>
          </a:p>
          <a:p>
            <a:r>
              <a:rPr lang="en-US" dirty="0">
                <a:solidFill>
                  <a:schemeClr val="bg1">
                    <a:lumMod val="50000"/>
                  </a:schemeClr>
                </a:solidFill>
              </a:rPr>
              <a:t>Validation</a:t>
            </a:r>
          </a:p>
        </p:txBody>
      </p:sp>
    </p:spTree>
    <p:extLst>
      <p:ext uri="{BB962C8B-B14F-4D97-AF65-F5344CB8AC3E}">
        <p14:creationId xmlns:p14="http://schemas.microsoft.com/office/powerpoint/2010/main" val="428063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578F-1A2D-8044-826D-BBA63371DC4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0F900AC-8ACD-6646-9D46-F69F5E911A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2113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FA3E-60BC-9E45-9B7C-382A0B607EC8}"/>
              </a:ext>
            </a:extLst>
          </p:cNvPr>
          <p:cNvSpPr>
            <a:spLocks noGrp="1"/>
          </p:cNvSpPr>
          <p:nvPr>
            <p:ph type="title"/>
          </p:nvPr>
        </p:nvSpPr>
        <p:spPr/>
        <p:txBody>
          <a:bodyPr/>
          <a:lstStyle/>
          <a:p>
            <a:r>
              <a:rPr lang="en-US" dirty="0"/>
              <a:t>Evaluating Models</a:t>
            </a:r>
          </a:p>
        </p:txBody>
      </p:sp>
      <p:sp>
        <p:nvSpPr>
          <p:cNvPr id="3" name="Content Placeholder 2">
            <a:extLst>
              <a:ext uri="{FF2B5EF4-FFF2-40B4-BE49-F238E27FC236}">
                <a16:creationId xmlns:a16="http://schemas.microsoft.com/office/drawing/2014/main" id="{A84748F5-1F81-E54D-9002-CDD205E013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3164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174</Words>
  <Application>Microsoft Macintosh PowerPoint</Application>
  <PresentationFormat>Widescreen</PresentationFormat>
  <Paragraphs>16</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Chapter 10</vt:lpstr>
      <vt:lpstr>Learning Objectives</vt:lpstr>
      <vt:lpstr>Lecture Outline</vt:lpstr>
      <vt:lpstr>Introduction</vt:lpstr>
      <vt:lpstr>Evaluating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Ed</cp:lastModifiedBy>
  <cp:revision>8</cp:revision>
  <dcterms:created xsi:type="dcterms:W3CDTF">2018-07-16T13:06:35Z</dcterms:created>
  <dcterms:modified xsi:type="dcterms:W3CDTF">2018-11-22T12:27:03Z</dcterms:modified>
</cp:coreProperties>
</file>