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51"/>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7/18/18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p:txBody>
      </p:sp>
      <p:sp>
        <p:nvSpPr>
          <p:cNvPr id="4" name="Slide Number Placeholder 3"/>
          <p:cNvSpPr>
            <a:spLocks noGrp="1"/>
          </p:cNvSpPr>
          <p:nvPr>
            <p:ph type="sldNum" sz="quarter" idx="10"/>
          </p:nvPr>
        </p:nvSpPr>
        <p:spPr/>
        <p:txBody>
          <a:bodyPr/>
          <a:lstStyle/>
          <a:p>
            <a:fld id="{D0AC5D2E-38EA-0243-B2EF-AD7634BE96D8}" type="slidenum">
              <a:rPr lang="en-US" smtClean="0"/>
              <a:t>2</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6</a:t>
            </a:fld>
            <a:endParaRPr lang="en-US"/>
          </a:p>
        </p:txBody>
      </p:sp>
    </p:spTree>
    <p:extLst>
      <p:ext uri="{BB962C8B-B14F-4D97-AF65-F5344CB8AC3E}">
        <p14:creationId xmlns:p14="http://schemas.microsoft.com/office/powerpoint/2010/main" val="203564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7/18/18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7/18/18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r>
              <a:rPr lang="en-US" dirty="0"/>
              <a:t>Alternative Modelling Approaches</a:t>
            </a:r>
          </a:p>
          <a:p>
            <a:endParaRPr lang="en-US"/>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2"/>
          <a:stretch>
            <a:fillRect/>
          </a:stretch>
        </p:blipFill>
        <p:spPr>
          <a:xfrm>
            <a:off x="3034660" y="1825625"/>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1185333" y="6350000"/>
            <a:ext cx="7205627" cy="369332"/>
          </a:xfrm>
          <a:prstGeom prst="rect">
            <a:avLst/>
          </a:prstGeom>
          <a:noFill/>
        </p:spPr>
        <p:txBody>
          <a:bodyPr wrap="none" rtlCol="0">
            <a:spAutoFit/>
          </a:bodyPr>
          <a:lstStyle/>
          <a:p>
            <a:r>
              <a:rPr lang="en-US" dirty="0"/>
              <a:t>Figure 11.6: Airport security line simulation (Source: Bybee and </a:t>
            </a:r>
            <a:r>
              <a:rPr lang="en-US" dirty="0" err="1"/>
              <a:t>Eng</a:t>
            </a:r>
            <a:r>
              <a:rPr lang="en-US" dirty="0"/>
              <a:t>, 2012).</a:t>
            </a:r>
          </a:p>
        </p:txBody>
      </p:sp>
    </p:spTree>
    <p:extLst>
      <p:ext uri="{BB962C8B-B14F-4D97-AF65-F5344CB8AC3E}">
        <p14:creationId xmlns:p14="http://schemas.microsoft.com/office/powerpoint/2010/main" val="255291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0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4" name="TextBox 3">
            <a:extLst>
              <a:ext uri="{FF2B5EF4-FFF2-40B4-BE49-F238E27FC236}">
                <a16:creationId xmlns:a16="http://schemas.microsoft.com/office/drawing/2014/main" id="{D5D1E58A-6604-6240-9F37-BA2EEE0E2082}"/>
              </a:ext>
            </a:extLst>
          </p:cNvPr>
          <p:cNvSpPr txBox="1"/>
          <p:nvPr/>
        </p:nvSpPr>
        <p:spPr>
          <a:xfrm>
            <a:off x="1354667" y="6468533"/>
            <a:ext cx="5496569"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2"/>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2122101" cy="369332"/>
          </a:xfrm>
          <a:prstGeom prst="rect">
            <a:avLst/>
          </a:prstGeom>
          <a:noFill/>
        </p:spPr>
        <p:txBody>
          <a:bodyPr wrap="none" rtlCol="0">
            <a:spAutoFit/>
          </a:bodyPr>
          <a:lstStyle/>
          <a:p>
            <a:r>
              <a:rPr lang="en-US" dirty="0"/>
              <a:t>Figure 11.8: An Example of a Wolf Sheep Predation model implemented as a system dynamics model (source: Wilensky, 2005a).</a:t>
            </a:r>
          </a:p>
        </p:txBody>
      </p:sp>
    </p:spTree>
    <p:extLst>
      <p:ext uri="{BB962C8B-B14F-4D97-AF65-F5344CB8AC3E}">
        <p14:creationId xmlns:p14="http://schemas.microsoft.com/office/powerpoint/2010/main" val="48596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4CC3-7193-954A-A68F-5523B355A21E}"/>
              </a:ext>
            </a:extLst>
          </p:cNvPr>
          <p:cNvSpPr>
            <a:spLocks noGrp="1"/>
          </p:cNvSpPr>
          <p:nvPr>
            <p:ph type="title"/>
          </p:nvPr>
        </p:nvSpPr>
        <p:spPr/>
        <p:txBody>
          <a:bodyPr/>
          <a:lstStyle/>
          <a:p>
            <a:r>
              <a:rPr lang="en-US"/>
              <a:t>Spatial Interaction Models</a:t>
            </a:r>
          </a:p>
        </p:txBody>
      </p:sp>
      <p:sp>
        <p:nvSpPr>
          <p:cNvPr id="3" name="Content Placeholder 2">
            <a:extLst>
              <a:ext uri="{FF2B5EF4-FFF2-40B4-BE49-F238E27FC236}">
                <a16:creationId xmlns:a16="http://schemas.microsoft.com/office/drawing/2014/main" id="{233239AC-AC01-E142-8C91-7C73D9B87A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093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599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96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625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838200" y="2230342"/>
            <a:ext cx="10515600" cy="3541903"/>
          </a:xfrm>
        </p:spPr>
      </p:pic>
      <p:sp>
        <p:nvSpPr>
          <p:cNvPr id="4" name="TextBox 3">
            <a:extLst>
              <a:ext uri="{FF2B5EF4-FFF2-40B4-BE49-F238E27FC236}">
                <a16:creationId xmlns:a16="http://schemas.microsoft.com/office/drawing/2014/main" id="{D65F2FD9-AF3A-B040-B1A0-C6C5A130F33C}"/>
              </a:ext>
            </a:extLst>
          </p:cNvPr>
          <p:cNvSpPr txBox="1"/>
          <p:nvPr/>
        </p:nvSpPr>
        <p:spPr>
          <a:xfrm>
            <a:off x="1117600" y="6176963"/>
            <a:ext cx="9956800" cy="646331"/>
          </a:xfrm>
          <a:prstGeom prst="rect">
            <a:avLst/>
          </a:prstGeom>
          <a:noFill/>
        </p:spPr>
        <p:txBody>
          <a:bodyPr wrap="square" rtlCol="0">
            <a:spAutoFit/>
          </a:bodyPr>
          <a:lstStyle/>
          <a:p>
            <a:r>
              <a:rPr lang="en-US" dirty="0"/>
              <a:t>Figure 11.2: Example of cells changing state from dead (white) to alive (black) over time depending on the states of its neighboring cells (modified from Wilensky, 1998).</a:t>
            </a:r>
          </a:p>
        </p:txBody>
      </p:sp>
    </p:spTree>
    <p:extLst>
      <p:ext uri="{BB962C8B-B14F-4D97-AF65-F5344CB8AC3E}">
        <p14:creationId xmlns:p14="http://schemas.microsoft.com/office/powerpoint/2010/main" val="130144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49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825625"/>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558800" y="6299199"/>
            <a:ext cx="10481733" cy="646331"/>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390</Words>
  <Application>Microsoft Macintosh PowerPoint</Application>
  <PresentationFormat>Widescreen</PresentationFormat>
  <Paragraphs>29</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Chapter 11</vt:lpstr>
      <vt:lpstr>Introduction</vt:lpstr>
      <vt:lpstr>Cellular Automata</vt:lpstr>
      <vt:lpstr>Different Neighborhood Configurations</vt:lpstr>
      <vt:lpstr>Game of Life</vt:lpstr>
      <vt:lpstr>Cells Changing State in the Game of Life</vt:lpstr>
      <vt:lpstr>Microsimulation</vt:lpstr>
      <vt:lpstr>Creating a Synthetic Population using Microsimulation</vt:lpstr>
      <vt:lpstr>Changing  the Population Over Time</vt:lpstr>
      <vt:lpstr>Discreet Event Simulation</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lpstr>Spatial Interaction Models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15</cp:revision>
  <dcterms:created xsi:type="dcterms:W3CDTF">2018-07-16T13:06:35Z</dcterms:created>
  <dcterms:modified xsi:type="dcterms:W3CDTF">2018-07-18T17:50:08Z</dcterms:modified>
</cp:coreProperties>
</file>