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9"/>
    <p:restoredTop sz="94452"/>
  </p:normalViewPr>
  <p:slideViewPr>
    <p:cSldViewPr snapToGrid="0" snapToObjects="1">
      <p:cViewPr>
        <p:scale>
          <a:sx n="80" d="100"/>
          <a:sy n="80" d="100"/>
        </p:scale>
        <p:origin x="14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E31A-CF47-1542-834B-3F84EFC65F5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B634-187A-714A-9D7D-FC23E69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Chapter we introduce the key concepts behind agent-based modelling.  What is an agent, and what are rules?  These are discussed along with a consideration of the main advantages and disadvantages for simulating spatial systems.  A range of established applications are presented to give a </a:t>
            </a:r>
            <a:r>
              <a:rPr lang="en-US" dirty="0" err="1"/>
              <a:t>flavour</a:t>
            </a:r>
            <a:r>
              <a:rPr lang="en-US" dirty="0"/>
              <a:t> of how agent-based models can be successfully applied.  The overarching aim of this chapter is to give the reader an understanding of what an agent-based model is.  This knowledge will be built upon in subsequent chapters.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Spatial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C1829-4EA1-1244-8508-CE1A389E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0B2661-613E-4D49-8D8F-08C27398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95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Chapter 9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Nicolas Malleson</cp:lastModifiedBy>
  <cp:revision>17</cp:revision>
  <dcterms:created xsi:type="dcterms:W3CDTF">2018-07-16T13:06:35Z</dcterms:created>
  <dcterms:modified xsi:type="dcterms:W3CDTF">2018-07-23T16:14:51Z</dcterms:modified>
</cp:coreProperties>
</file>