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77" r:id="rId3"/>
    <p:sldId id="279" r:id="rId4"/>
    <p:sldId id="27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551"/>
  </p:normalViewPr>
  <p:slideViewPr>
    <p:cSldViewPr snapToGrid="0" snapToObjects="1">
      <p:cViewPr varScale="1">
        <p:scale>
          <a:sx n="101" d="100"/>
          <a:sy n="101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62079-0CEF-EC46-96DF-4682CC1C2090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15C9D-303F-414C-B643-9E9BCFF7D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7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chapter provides an overview of the programming language and concepts that are used within NetLogo. NetLogo basics, such as how to create a simple environment, commands and procedures, are presented with step by step instructions for creating a simple model. Following this basic model, more advanced features are introduced. The overall aim of this chapter is to provide an understanding of the main components that make a NetLogo program. </a:t>
            </a:r>
            <a:r>
              <a:rPr lang="en-US"/>
              <a:t>Subsequent chapters build upon the basics presented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15C9D-303F-414C-B643-9E9BCFF7D7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1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7A16-E78A-BE4A-AC43-8512E7D93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F38C8-365B-CA4F-B19D-567E737B1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28210-3A32-5F42-B6C1-4EC72857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277F9-D1A2-9843-B607-FCC14A03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80A87-2C80-A64B-87FB-EF30B3D8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5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44AF-4076-ED4B-B391-C5A3489C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2274F-54BF-764B-B515-33F41ADD7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3412C-0D19-274E-9402-8A7B8556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34415-ED19-A445-BD68-A64A25C0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3F4D4-B881-F34A-81D6-2E0313F6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434B5-95B9-8F45-9704-269CFCDE3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99913-B6B0-7C48-9E46-20EC11E0D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55D2-ADC8-E348-B484-18FD79F5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7F7AC-E50A-D649-85D6-DB77ADB2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89C60-9BE1-C544-82FC-951DBED5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72FB-6E84-2F49-8A51-0972418C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1C8D-6F5A-7D47-9201-3E7B6F545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AB3CC-E7E0-6340-B3A4-F00DB09C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37D03-AC59-D14F-9507-84D84690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9326-81CE-0942-A45E-A9A8005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9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8158-F8C2-434F-AD68-D86B3031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BB0E7-5DE5-0D42-9359-2B7E8DAA3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0A837-B060-AA46-AA08-6F233B11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E10B-C123-1B45-B864-6B8D5BE9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C4B6-2F8B-CA45-99D7-D48C1C99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2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530F-2ABB-F741-86CD-02B983C4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B270D-31DF-824D-AAC7-1A8C490EB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55378-871B-074A-9340-5A273CC14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1FB1B-E7C3-3547-A1B6-22B90A24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ECCE9-7B6F-4948-8417-3E618E85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C9493-26BA-D644-84CB-6514BD1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FA1D-0768-FC4F-B75B-EDE0297E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D8327-4932-5241-83AC-C7F223825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29289-DA97-FA4F-883B-1C08A606C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275AA-C108-7C4D-9250-CEC009533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4C786-F911-8F45-B48E-D4C85A8F3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78C52-1C7D-8B4B-BA4A-CE1D6F06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D7468-D98E-E146-8C11-566E6814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284EF-707E-DC42-ACCE-D4654F57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4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0226-982E-E240-BF1F-97AC71D0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30596-EF95-C943-9C4C-04001C8B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BA8BC-065B-2742-86D8-3DAEEF7D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D01E8-BA1E-A747-8D70-06295507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3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8AFC9-2394-FA4D-997A-E88CEA27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573A5-1335-AE42-BF09-1FCBDAAF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33E51-7F7D-CE46-8B95-7568215B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9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48E5-E07D-1743-B852-D6ECD310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BEEA-F298-024B-95FB-9C751B77E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6EB14-9D0B-2648-B3DB-11824B88B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76687-76B2-4140-83AC-8536F4E9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96F32-9D50-C041-B009-75800376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142CE-848C-BD4E-8A40-32AB7BD0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2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99C7-4255-864E-8B0F-406D4E83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CA03A-A409-8347-90BF-5F664DFFD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50B80-F53D-A846-921D-8A929C4D1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6D389-B843-E349-8890-DA1714FA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AB3BD-8BDF-0E40-A12B-116E4261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31EEB-3496-6746-BF21-5BF059F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9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B2A93-86B7-724F-A8E8-70A991C7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B9F64-2C6A-CE48-AB9D-FB7CE41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B4216-D3B6-004E-8D9D-334728146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6AB7-C146-8643-AC32-1D896C71A7F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42FF-E815-B64D-B6D5-E2973185B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4E5B1-99C5-FF4A-8E8B-D292DC770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9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B29757-98BF-E140-90AF-08D24C206E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47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54A01-461C-1045-AC9B-35DD625CB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8" y="640082"/>
            <a:ext cx="6274591" cy="335160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Chapter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A411C-5F1C-D542-A211-0F0D7F10F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7327" y="4156276"/>
            <a:ext cx="6274592" cy="206164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Building Agent-Based Models with NetLogo</a:t>
            </a:r>
          </a:p>
        </p:txBody>
      </p:sp>
    </p:spTree>
    <p:extLst>
      <p:ext uri="{BB962C8B-B14F-4D97-AF65-F5344CB8AC3E}">
        <p14:creationId xmlns:p14="http://schemas.microsoft.com/office/powerpoint/2010/main" val="2719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8DDA-2150-1147-B1F2-04571D79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CC874-872D-FA48-A5E3-8BFAA4878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6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8DB4-C916-7B49-9A6D-9F6845C1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AEB6D-95B4-1B4E-B689-57D1F84B3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9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53B1-9ED5-0E4A-8958-2D15C88D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99CD1-BAA1-E446-A025-64FBB0214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72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99</Words>
  <Application>Microsoft Macintosh PowerPoint</Application>
  <PresentationFormat>Widescreen</PresentationFormat>
  <Paragraphs>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Chapter 4</vt:lpstr>
      <vt:lpstr>Learning Objectives</vt:lpstr>
      <vt:lpstr>Introduction 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 Crooks</dc:creator>
  <cp:lastModifiedBy>Andrew T Crooks</cp:lastModifiedBy>
  <cp:revision>4</cp:revision>
  <dcterms:created xsi:type="dcterms:W3CDTF">2018-07-16T13:06:35Z</dcterms:created>
  <dcterms:modified xsi:type="dcterms:W3CDTF">2018-11-06T18:59:46Z</dcterms:modified>
</cp:coreProperties>
</file>