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EDD8-EE01-2547-B7C9-E38E8EE98135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079F-D4B9-5549-AC10-BDF83F0E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explores the most common approaches by which researchers incorporate human </a:t>
            </a:r>
            <a:r>
              <a:rPr lang="en-US" dirty="0" err="1"/>
              <a:t>behaviour</a:t>
            </a:r>
            <a:r>
              <a:rPr lang="en-US" dirty="0"/>
              <a:t> into agent-based models. We explain why it can be necessary to model human </a:t>
            </a:r>
            <a:r>
              <a:rPr lang="en-US" dirty="0" err="1"/>
              <a:t>behaviour</a:t>
            </a:r>
            <a:r>
              <a:rPr lang="en-US" dirty="0"/>
              <a:t> and the main considerations that the researcher needs to be aware of when developing an agent-based model.  From this, we present an overview of the two main broad approaches, mathematical and conceptual cognitive models when it comes to modelling human </a:t>
            </a:r>
            <a:r>
              <a:rPr lang="en-US" dirty="0" err="1"/>
              <a:t>behaviour</a:t>
            </a:r>
            <a:r>
              <a:rPr lang="en-US" dirty="0"/>
              <a:t> in agent-based models.  We supplement this discussion with two case-studies that provide examples of how these approaches can be implemented, both examples have the model code available that can be downloaded and experimented with. The chapter finishes with a discussion of some of the thorny issues that researchers need to be aware of when attempting to simulate </a:t>
            </a:r>
            <a:r>
              <a:rPr lang="en-US" dirty="0" err="1"/>
              <a:t>behaviour</a:t>
            </a:r>
            <a:r>
              <a:rPr lang="en-US" dirty="0"/>
              <a:t> within agent-based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F3E04-0CF2-7040-A837-19F28CF7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Modelling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7</vt:lpstr>
      <vt:lpstr>Learning Objectives</vt:lpstr>
      <vt:lpstr>Introduction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5</cp:revision>
  <dcterms:created xsi:type="dcterms:W3CDTF">2018-07-16T13:06:35Z</dcterms:created>
  <dcterms:modified xsi:type="dcterms:W3CDTF">2018-11-06T19:01:37Z</dcterms:modified>
</cp:coreProperties>
</file>