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471"/>
  </p:normalViewPr>
  <p:slideViewPr>
    <p:cSldViewPr snapToGrid="0" snapToObjects="1">
      <p:cViewPr varScale="1">
        <p:scale>
          <a:sx n="70" d="100"/>
          <a:sy n="70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Chapter we introduce the key concepts behind agent-based modelling.  What is an agent, and what are rules?  These are discussed along with a consideration of the main advantages and disadvantages for simulating spatial systems.  A range of established applications are presented to give a </a:t>
            </a:r>
            <a:r>
              <a:rPr lang="en-US" dirty="0" err="1"/>
              <a:t>flavour</a:t>
            </a:r>
            <a:r>
              <a:rPr lang="en-US" dirty="0"/>
              <a:t> of how agent-based models can be successfully applied.  The overarching aim of this chapter is to give the reader an understanding of what an agent-based model is.  This knowledge will be built upon in subsequent chapters.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6737E-4544-8741-A495-C860C1B4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9</vt:lpstr>
      <vt:lpstr>Learning Objectives</vt:lpstr>
      <vt:lpstr>Introduction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18</cp:revision>
  <dcterms:created xsi:type="dcterms:W3CDTF">2018-07-16T13:06:35Z</dcterms:created>
  <dcterms:modified xsi:type="dcterms:W3CDTF">2018-11-06T19:03:22Z</dcterms:modified>
</cp:coreProperties>
</file>