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3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DFB5D-6E67-D047-8BE8-5A904ED1842E}" type="datetimeFigureOut">
              <a:rPr lang="en-GB" smtClean="0"/>
              <a:t>10/01/2019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16CD1-6E1E-9F43-98C0-F8F475E0109A}" type="slidenum">
              <a:rPr lang="en-GB" smtClean="0"/>
              <a:t>‹#›</a:t>
            </a:fld>
            <a:endParaRPr lang="en-GB"/>
          </a:p>
        </p:txBody>
      </p:sp>
    </p:spTree>
    <p:extLst>
      <p:ext uri="{BB962C8B-B14F-4D97-AF65-F5344CB8AC3E}">
        <p14:creationId xmlns:p14="http://schemas.microsoft.com/office/powerpoint/2010/main" val="4182380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19005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3 </a:t>
            </a:r>
            <a:r>
              <a:rPr lang="en-US" dirty="0">
                <a:solidFill>
                  <a:schemeClr val="bg1"/>
                </a:solidFill>
              </a:rPr>
              <a:t>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Designing and Developing an Agent-based</a:t>
            </a:r>
          </a:p>
          <a:p>
            <a:pPr algn="l"/>
            <a:r>
              <a:rPr lang="en-US" dirty="0">
                <a:solidFill>
                  <a:schemeClr val="bg1"/>
                </a:solidFill>
              </a:rPr>
              <a:t>Model</a:t>
            </a:r>
          </a:p>
        </p:txBody>
      </p:sp>
    </p:spTree>
    <p:extLst>
      <p:ext uri="{BB962C8B-B14F-4D97-AF65-F5344CB8AC3E}">
        <p14:creationId xmlns:p14="http://schemas.microsoft.com/office/powerpoint/2010/main" val="10129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49E6-5049-FB41-8836-E9506DA8AD9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673FFE6D-1FEF-BC4B-BF8D-0F81A4CB0ACB}"/>
              </a:ext>
            </a:extLst>
          </p:cNvPr>
          <p:cNvSpPr>
            <a:spLocks noGrp="1"/>
          </p:cNvSpPr>
          <p:nvPr>
            <p:ph idx="1"/>
          </p:nvPr>
        </p:nvSpPr>
        <p:spPr/>
        <p:txBody>
          <a:bodyPr/>
          <a:lstStyle/>
          <a:p>
            <a:pPr marL="0" indent="0">
              <a:buNone/>
            </a:pPr>
            <a:endParaRPr lang="en-US" dirty="0"/>
          </a:p>
          <a:p>
            <a:r>
              <a:rPr lang="en-US" dirty="0"/>
              <a:t>By the end of this practical lab you will be able to:</a:t>
            </a:r>
          </a:p>
          <a:p>
            <a:r>
              <a:rPr lang="en-US" dirty="0"/>
              <a:t>Understand how to set </a:t>
            </a:r>
            <a:r>
              <a:rPr lang="en-US"/>
              <a:t>up NetLogo</a:t>
            </a:r>
            <a:endParaRPr lang="en-US" dirty="0"/>
          </a:p>
          <a:p>
            <a:r>
              <a:rPr lang="en-US" dirty="0"/>
              <a:t>Run a basic ABM</a:t>
            </a:r>
          </a:p>
          <a:p>
            <a:r>
              <a:rPr lang="en-US" dirty="0"/>
              <a:t>Understand how altering a parameter can impact a model. </a:t>
            </a:r>
          </a:p>
          <a:p>
            <a:endParaRPr lang="en-US" dirty="0"/>
          </a:p>
          <a:p>
            <a:endParaRPr lang="en-US" dirty="0"/>
          </a:p>
        </p:txBody>
      </p:sp>
    </p:spTree>
    <p:extLst>
      <p:ext uri="{BB962C8B-B14F-4D97-AF65-F5344CB8AC3E}">
        <p14:creationId xmlns:p14="http://schemas.microsoft.com/office/powerpoint/2010/main" val="103839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147</Words>
  <Application>Microsoft Macintosh PowerPoint</Application>
  <PresentationFormat>Widescreen</PresentationFormat>
  <Paragraphs>11</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Chapter 3 Tutorial</vt:lpstr>
      <vt:lpstr>Learning Objectives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Nicolas Malleson</cp:lastModifiedBy>
  <cp:revision>6</cp:revision>
  <dcterms:created xsi:type="dcterms:W3CDTF">2018-07-16T13:06:35Z</dcterms:created>
  <dcterms:modified xsi:type="dcterms:W3CDTF">2019-01-10T09:08:28Z</dcterms:modified>
</cp:coreProperties>
</file>