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35412-4AC5-6640-B339-34BB4C7E737E}" type="datetimeFigureOut">
              <a:rPr lang="en-GB" smtClean="0"/>
              <a:t>10/01/2019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2D932-992E-9541-8DD6-77ADFE852F8C}" type="slidenum">
              <a:rPr lang="en-GB" smtClean="0"/>
              <a:t>‹#›</a:t>
            </a:fld>
            <a:endParaRPr lang="en-GB"/>
          </a:p>
        </p:txBody>
      </p:sp>
    </p:spTree>
    <p:extLst>
      <p:ext uri="{BB962C8B-B14F-4D97-AF65-F5344CB8AC3E}">
        <p14:creationId xmlns:p14="http://schemas.microsoft.com/office/powerpoint/2010/main" val="427339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231651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1/10/19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1/10/19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7 </a:t>
            </a:r>
            <a:r>
              <a:rPr lang="en-US" dirty="0">
                <a:solidFill>
                  <a:schemeClr val="bg1"/>
                </a:solidFill>
              </a:rPr>
              <a:t>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Modelling Human </a:t>
            </a:r>
            <a:r>
              <a:rPr lang="en-US" dirty="0" err="1">
                <a:solidFill>
                  <a:schemeClr val="bg1"/>
                </a:solidFill>
              </a:rPr>
              <a:t>Behaviour</a:t>
            </a:r>
            <a:endParaRPr lang="en-US" dirty="0">
              <a:solidFill>
                <a:schemeClr val="bg1"/>
              </a:solidFill>
            </a:endParaRPr>
          </a:p>
        </p:txBody>
      </p:sp>
    </p:spTree>
    <p:extLst>
      <p:ext uri="{BB962C8B-B14F-4D97-AF65-F5344CB8AC3E}">
        <p14:creationId xmlns:p14="http://schemas.microsoft.com/office/powerpoint/2010/main" val="357839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454E-8AEE-B740-99C2-02C8EA2207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E15ACAC-0BC0-DC43-9A7E-69D6DA78A1C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46348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109</Words>
  <Application>Microsoft Macintosh PowerPoint</Application>
  <PresentationFormat>Widescreen</PresentationFormat>
  <Paragraphs>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Chapter 7 Tutorial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4</cp:revision>
  <dcterms:created xsi:type="dcterms:W3CDTF">2018-07-16T13:06:35Z</dcterms:created>
  <dcterms:modified xsi:type="dcterms:W3CDTF">2019-01-10T09:07:43Z</dcterms:modified>
</cp:coreProperties>
</file>