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7E9D8-5F67-5043-B8D2-CCDCC44C0DB3}"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76A5-FB76-1F4D-9FC1-218E179D5923}" type="slidenum">
              <a:rPr lang="en-GB" smtClean="0"/>
              <a:t>‹#›</a:t>
            </a:fld>
            <a:endParaRPr lang="en-GB"/>
          </a:p>
        </p:txBody>
      </p:sp>
    </p:spTree>
    <p:extLst>
      <p:ext uri="{BB962C8B-B14F-4D97-AF65-F5344CB8AC3E}">
        <p14:creationId xmlns:p14="http://schemas.microsoft.com/office/powerpoint/2010/main" val="45529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82681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9810"/>
            <a:ext cx="6274591" cy="3351602"/>
          </a:xfrm>
        </p:spPr>
        <p:txBody>
          <a:bodyPr>
            <a:normAutofit/>
          </a:bodyPr>
          <a:lstStyle/>
          <a:p>
            <a:pPr algn="l"/>
            <a:r>
              <a:rPr lang="en-US" dirty="0">
                <a:solidFill>
                  <a:schemeClr val="bg1"/>
                </a:solidFill>
              </a:rPr>
              <a:t>Chapter 8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Networks</a:t>
            </a:r>
            <a:endParaRPr lang="en-US" dirty="0">
              <a:solidFill>
                <a:schemeClr val="bg1"/>
              </a:solidFill>
            </a:endParaRPr>
          </a:p>
        </p:txBody>
      </p:sp>
    </p:spTree>
    <p:extLst>
      <p:ext uri="{BB962C8B-B14F-4D97-AF65-F5344CB8AC3E}">
        <p14:creationId xmlns:p14="http://schemas.microsoft.com/office/powerpoint/2010/main" val="50539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7D29-FCEF-4044-A627-C18B74F45F0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6EDD2FE-E25A-CA46-A29D-6818AF80E13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5534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107</Words>
  <Application>Microsoft Macintosh PowerPoint</Application>
  <PresentationFormat>Widescreen</PresentationFormat>
  <Paragraphs>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Chapter 8 Tutorial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4</cp:revision>
  <dcterms:created xsi:type="dcterms:W3CDTF">2018-07-16T13:06:35Z</dcterms:created>
  <dcterms:modified xsi:type="dcterms:W3CDTF">2019-01-10T09:07:27Z</dcterms:modified>
</cp:coreProperties>
</file>