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8"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31"/>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1A211-8A3A-434A-8A73-285AD5DA4BB3}" type="datetimeFigureOut">
              <a:rPr lang="en-GB" smtClean="0"/>
              <a:t>10/01/2019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62D4C-22E5-B242-87DA-E1DC61215824}" type="slidenum">
              <a:rPr lang="en-GB" smtClean="0"/>
              <a:t>‹#›</a:t>
            </a:fld>
            <a:endParaRPr lang="en-GB"/>
          </a:p>
        </p:txBody>
      </p:sp>
    </p:spTree>
    <p:extLst>
      <p:ext uri="{BB962C8B-B14F-4D97-AF65-F5344CB8AC3E}">
        <p14:creationId xmlns:p14="http://schemas.microsoft.com/office/powerpoint/2010/main" val="1594667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 evaluation is one of the central challenges associated with agent-based models. A key question that all modelers face is “how well does this model simulate the phenomenon of interest?”. While there are no universally accepted methods for evaluating agent-based models, researchers often adopt the same three stage process of verification, calibration and validation. This chapter presents an overview of the methods that are commonly used within each of these stages. The overarching aim of this chapter is to provide the reader with the knowledge to design their own approach to evaluating agent-based models.</a:t>
            </a:r>
          </a:p>
          <a:p>
            <a:endParaRPr lang="en-US" dirty="0"/>
          </a:p>
        </p:txBody>
      </p:sp>
      <p:sp>
        <p:nvSpPr>
          <p:cNvPr id="4" name="Slide Number Placeholder 3"/>
          <p:cNvSpPr>
            <a:spLocks noGrp="1"/>
          </p:cNvSpPr>
          <p:nvPr>
            <p:ph type="sldNum" sz="quarter" idx="10"/>
          </p:nvPr>
        </p:nvSpPr>
        <p:spPr/>
        <p:txBody>
          <a:bodyPr/>
          <a:lstStyle/>
          <a:p>
            <a:fld id="{62C0D1B9-B7E0-F54B-8D0C-8679F12BC84B}" type="slidenum">
              <a:rPr lang="en-US" smtClean="0"/>
              <a:t>1</a:t>
            </a:fld>
            <a:endParaRPr lang="en-US"/>
          </a:p>
        </p:txBody>
      </p:sp>
    </p:spTree>
    <p:extLst>
      <p:ext uri="{BB962C8B-B14F-4D97-AF65-F5344CB8AC3E}">
        <p14:creationId xmlns:p14="http://schemas.microsoft.com/office/powerpoint/2010/main" val="3986431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4B8958-18D9-FC43-9FD7-FFC19E3EA19A}"/>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dirty="0">
                <a:solidFill>
                  <a:schemeClr val="bg1"/>
                </a:solidFill>
              </a:rPr>
              <a:t>Chapter 9 Tutorial</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dirty="0">
                <a:solidFill>
                  <a:schemeClr val="bg1"/>
                </a:solidFill>
              </a:rPr>
              <a:t>Spatial Statistics</a:t>
            </a:r>
          </a:p>
        </p:txBody>
      </p:sp>
    </p:spTree>
    <p:extLst>
      <p:ext uri="{BB962C8B-B14F-4D97-AF65-F5344CB8AC3E}">
        <p14:creationId xmlns:p14="http://schemas.microsoft.com/office/powerpoint/2010/main" val="3469072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9E30-A2AC-4B45-A798-DCADA717CC8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3A109CF-EE1B-494C-9F68-FB68AFBABE6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864201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108</Words>
  <Application>Microsoft Macintosh PowerPoint</Application>
  <PresentationFormat>Widescreen</PresentationFormat>
  <Paragraphs>4</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Chapter 9 Tutorial</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Nicolas Malleson</cp:lastModifiedBy>
  <cp:revision>5</cp:revision>
  <dcterms:created xsi:type="dcterms:W3CDTF">2018-07-16T13:06:35Z</dcterms:created>
  <dcterms:modified xsi:type="dcterms:W3CDTF">2019-01-10T09:07:20Z</dcterms:modified>
</cp:coreProperties>
</file>